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1" d="100"/>
          <a:sy n="71" d="100"/>
        </p:scale>
        <p:origin x="696" y="1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猪七爷素材淘宝店：https://shop149141837.taobao.com</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DC334B-00B3-40B0-93C8-25171DE207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C2F73F-E231-493B-9B66-66C592F6FD9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DC334B-00B3-40B0-93C8-25171DE207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C2F73F-E231-493B-9B66-66C592F6FD9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DC334B-00B3-40B0-93C8-25171DE207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C2F73F-E231-493B-9B66-66C592F6FD9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DC334B-00B3-40B0-93C8-25171DE207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C2F73F-E231-493B-9B66-66C592F6FD9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DC334B-00B3-40B0-93C8-25171DE207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C2F73F-E231-493B-9B66-66C592F6FD9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DC334B-00B3-40B0-93C8-25171DE2079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C2F73F-E231-493B-9B66-66C592F6FD9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DC334B-00B3-40B0-93C8-25171DE2079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C2F73F-E231-493B-9B66-66C592F6FD9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DC334B-00B3-40B0-93C8-25171DE2079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C2F73F-E231-493B-9B66-66C592F6FD9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DC334B-00B3-40B0-93C8-25171DE2079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C2F73F-E231-493B-9B66-66C592F6FD9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DC334B-00B3-40B0-93C8-25171DE2079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C2F73F-E231-493B-9B66-66C592F6FD9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DC334B-00B3-40B0-93C8-25171DE2079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C2F73F-E231-493B-9B66-66C592F6FD9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DC334B-00B3-40B0-93C8-25171DE2079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C2F73F-E231-493B-9B66-66C592F6FD9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2.png"/><Relationship Id="rId2" Type="http://schemas.microsoft.com/office/2007/relationships/hdphoto" Target="../media/hdphoto1.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hdphoto2.wdp"/><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hdphoto2.wdp"/><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hdphoto2.wdp"/><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hdphoto2.wdp"/><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hdphoto2.wdp"/><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hdphoto2.wdp"/><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hdphoto2.wdp"/><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hdphoto2.wdp"/><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hdphoto2.wdp"/><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hdphoto2.wdp"/><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hdphoto2.wdp"/><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hdphoto2.wdp"/><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hdphoto2.wdp"/><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hdphoto2.wdp"/><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hdphoto2.wdp"/><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hdphoto2.wdp"/><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hdphoto2.wdp"/><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hdphoto2.wdp"/><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bright="20000" contrast="-2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文本框 7"/>
          <p:cNvSpPr txBox="1"/>
          <p:nvPr/>
        </p:nvSpPr>
        <p:spPr>
          <a:xfrm>
            <a:off x="1898601" y="3019645"/>
            <a:ext cx="8365074" cy="1015663"/>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pPr>
              <a:defRPr/>
            </a:pPr>
            <a:r>
              <a:rPr lang="zh-CN" altLang="en-US" dirty="0">
                <a:solidFill>
                  <a:srgbClr val="F2F2F2"/>
                </a:solidFill>
                <a:latin typeface="微软雅黑" panose="020B0503020204020204" pitchFamily="34" charset="-122"/>
                <a:ea typeface="微软雅黑" panose="020B0503020204020204" pitchFamily="34" charset="-122"/>
              </a:rPr>
              <a:t>黑板手绘毕业答辩模板</a:t>
            </a:r>
            <a:endParaRPr lang="zh-CN" altLang="en-US" dirty="0">
              <a:solidFill>
                <a:srgbClr val="F2F2F2"/>
              </a:solidFill>
              <a:latin typeface="微软雅黑" panose="020B0503020204020204" pitchFamily="34" charset="-122"/>
              <a:ea typeface="微软雅黑" panose="020B0503020204020204" pitchFamily="34" charset="-122"/>
            </a:endParaRPr>
          </a:p>
        </p:txBody>
      </p:sp>
      <p:sp>
        <p:nvSpPr>
          <p:cNvPr id="76" name="文本框 5"/>
          <p:cNvSpPr txBox="1"/>
          <p:nvPr/>
        </p:nvSpPr>
        <p:spPr>
          <a:xfrm>
            <a:off x="1499670" y="4092674"/>
            <a:ext cx="9192660" cy="338554"/>
          </a:xfrm>
          <a:prstGeom prst="rect">
            <a:avLst/>
          </a:prstGeom>
          <a:noFill/>
          <a:ln w="3175">
            <a:noFill/>
            <a:prstDash val="solid"/>
          </a:ln>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1600" b="0" dirty="0">
                <a:solidFill>
                  <a:schemeClr val="bg1"/>
                </a:solidFill>
                <a:latin typeface="微软雅黑" panose="020B0503020204020204" pitchFamily="34" charset="-122"/>
                <a:ea typeface="微软雅黑" panose="020B0503020204020204" pitchFamily="34" charset="-122"/>
              </a:rPr>
              <a:t>PROFESSIONAL GENERATION GRADUATION REPORT </a:t>
            </a:r>
            <a:r>
              <a:rPr lang="en-US" altLang="zh-CN" sz="1400" b="0" dirty="0">
                <a:solidFill>
                  <a:schemeClr val="bg1"/>
                </a:solidFill>
                <a:latin typeface="微软雅黑" panose="020B0503020204020204" pitchFamily="34" charset="-122"/>
                <a:ea typeface="微软雅黑" panose="020B0503020204020204" pitchFamily="34" charset="-122"/>
              </a:rPr>
              <a:t>POWERPOINT</a:t>
            </a:r>
            <a:r>
              <a:rPr lang="en-US" altLang="zh-CN" sz="1600" b="0" dirty="0">
                <a:solidFill>
                  <a:schemeClr val="bg1"/>
                </a:solidFill>
                <a:latin typeface="微软雅黑" panose="020B0503020204020204" pitchFamily="34" charset="-122"/>
                <a:ea typeface="微软雅黑" panose="020B0503020204020204" pitchFamily="34" charset="-122"/>
              </a:rPr>
              <a:t> TEMPLATE</a:t>
            </a:r>
            <a:endParaRPr lang="zh-CN" altLang="en-US" sz="1600" b="0" dirty="0">
              <a:solidFill>
                <a:schemeClr val="bg1"/>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4167287" y="4604861"/>
            <a:ext cx="3847186" cy="337185"/>
            <a:chOff x="2957979" y="6517260"/>
            <a:chExt cx="3847186" cy="337185"/>
          </a:xfrm>
          <a:noFill/>
        </p:grpSpPr>
        <p:sp>
          <p:nvSpPr>
            <p:cNvPr id="78" name="文本框 6"/>
            <p:cNvSpPr txBox="1"/>
            <p:nvPr/>
          </p:nvSpPr>
          <p:spPr>
            <a:xfrm>
              <a:off x="2957979" y="6517260"/>
              <a:ext cx="1621278" cy="337185"/>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rPr>
                <a:t>答辩人：猪七爷</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9" name="文本框 7"/>
            <p:cNvSpPr txBox="1"/>
            <p:nvPr/>
          </p:nvSpPr>
          <p:spPr>
            <a:xfrm>
              <a:off x="4908115" y="6517260"/>
              <a:ext cx="1897050" cy="337185"/>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rPr>
                <a:t>指导老师：猪七爷</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2" name="Group 41"/>
          <p:cNvGrpSpPr/>
          <p:nvPr/>
        </p:nvGrpSpPr>
        <p:grpSpPr>
          <a:xfrm rot="3585751">
            <a:off x="2092441" y="-1128867"/>
            <a:ext cx="7001508" cy="8624190"/>
            <a:chOff x="1507825" y="2293019"/>
            <a:chExt cx="3099093" cy="3817347"/>
          </a:xfrm>
          <a:solidFill>
            <a:schemeClr val="bg1">
              <a:alpha val="19000"/>
            </a:schemeClr>
          </a:solidFill>
        </p:grpSpPr>
        <p:sp>
          <p:nvSpPr>
            <p:cNvPr id="13" name="Freeform 6"/>
            <p:cNvSpPr/>
            <p:nvPr/>
          </p:nvSpPr>
          <p:spPr bwMode="auto">
            <a:xfrm rot="12600000" flipH="1">
              <a:off x="3800178" y="2413350"/>
              <a:ext cx="750887" cy="160337"/>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015">
                <a:latin typeface="+mn-lt"/>
              </a:endParaRPr>
            </a:p>
          </p:txBody>
        </p:sp>
        <p:sp>
          <p:nvSpPr>
            <p:cNvPr id="14" name="Freeform 74"/>
            <p:cNvSpPr/>
            <p:nvPr/>
          </p:nvSpPr>
          <p:spPr bwMode="auto">
            <a:xfrm rot="12600000" flipH="1">
              <a:off x="3463918" y="2571257"/>
              <a:ext cx="1143000" cy="333375"/>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350"/>
            </a:p>
          </p:txBody>
        </p:sp>
        <p:sp>
          <p:nvSpPr>
            <p:cNvPr id="15" name="Freeform 75"/>
            <p:cNvSpPr/>
            <p:nvPr/>
          </p:nvSpPr>
          <p:spPr bwMode="auto">
            <a:xfrm rot="12600000" flipH="1">
              <a:off x="4004965" y="2293019"/>
              <a:ext cx="509587" cy="109537"/>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350"/>
            </a:p>
          </p:txBody>
        </p:sp>
        <p:grpSp>
          <p:nvGrpSpPr>
            <p:cNvPr id="16" name="Group 39"/>
            <p:cNvGrpSpPr/>
            <p:nvPr/>
          </p:nvGrpSpPr>
          <p:grpSpPr>
            <a:xfrm rot="10800000">
              <a:off x="3422720" y="2960053"/>
              <a:ext cx="500508" cy="552172"/>
              <a:chOff x="3422720" y="2960053"/>
              <a:chExt cx="500508" cy="552172"/>
            </a:xfrm>
            <a:grpFill/>
          </p:grpSpPr>
          <p:grpSp>
            <p:nvGrpSpPr>
              <p:cNvPr id="110" name="Group 37"/>
              <p:cNvGrpSpPr/>
              <p:nvPr/>
            </p:nvGrpSpPr>
            <p:grpSpPr>
              <a:xfrm>
                <a:off x="3422720" y="2960053"/>
                <a:ext cx="500508" cy="552172"/>
                <a:chOff x="3422720" y="2960053"/>
                <a:chExt cx="500508" cy="552172"/>
              </a:xfrm>
              <a:grpFill/>
            </p:grpSpPr>
            <p:sp>
              <p:nvSpPr>
                <p:cNvPr id="115" name="Freeform 8"/>
                <p:cNvSpPr/>
                <p:nvPr/>
              </p:nvSpPr>
              <p:spPr bwMode="auto">
                <a:xfrm rot="12600000">
                  <a:off x="3885128" y="3037492"/>
                  <a:ext cx="38100" cy="65087"/>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nvGrpSpPr>
                <p:cNvPr id="116" name="Group 36"/>
                <p:cNvGrpSpPr/>
                <p:nvPr/>
              </p:nvGrpSpPr>
              <p:grpSpPr>
                <a:xfrm>
                  <a:off x="3422720" y="2960053"/>
                  <a:ext cx="407951" cy="552172"/>
                  <a:chOff x="3422720" y="2960053"/>
                  <a:chExt cx="407951" cy="552172"/>
                </a:xfrm>
                <a:grpFill/>
              </p:grpSpPr>
              <p:sp>
                <p:nvSpPr>
                  <p:cNvPr id="118" name="Freeform 5"/>
                  <p:cNvSpPr/>
                  <p:nvPr/>
                </p:nvSpPr>
                <p:spPr bwMode="auto">
                  <a:xfrm rot="12600000">
                    <a:off x="3681446" y="3036071"/>
                    <a:ext cx="149225" cy="441325"/>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19" name="Freeform 6"/>
                  <p:cNvSpPr/>
                  <p:nvPr/>
                </p:nvSpPr>
                <p:spPr bwMode="auto">
                  <a:xfrm rot="12600000">
                    <a:off x="3558062" y="3375700"/>
                    <a:ext cx="117475" cy="1365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20" name="Freeform 9"/>
                  <p:cNvSpPr/>
                  <p:nvPr/>
                </p:nvSpPr>
                <p:spPr bwMode="auto">
                  <a:xfrm rot="12600000">
                    <a:off x="3547403" y="2960053"/>
                    <a:ext cx="147637" cy="441325"/>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21" name="Freeform 10"/>
                  <p:cNvSpPr/>
                  <p:nvPr/>
                </p:nvSpPr>
                <p:spPr bwMode="auto">
                  <a:xfrm rot="12600000">
                    <a:off x="3422720" y="3302937"/>
                    <a:ext cx="117475" cy="134938"/>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117" name="Freeform 12"/>
                <p:cNvSpPr/>
                <p:nvPr/>
              </p:nvSpPr>
              <p:spPr bwMode="auto">
                <a:xfrm rot="12600000">
                  <a:off x="3748305" y="2964331"/>
                  <a:ext cx="39687" cy="63500"/>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grpSp>
            <p:nvGrpSpPr>
              <p:cNvPr id="111" name="Group 38"/>
              <p:cNvGrpSpPr/>
              <p:nvPr/>
            </p:nvGrpSpPr>
            <p:grpSpPr>
              <a:xfrm>
                <a:off x="3446371" y="3121330"/>
                <a:ext cx="262234" cy="351393"/>
                <a:chOff x="3446371" y="3121330"/>
                <a:chExt cx="262234" cy="351393"/>
              </a:xfrm>
              <a:grpFill/>
            </p:grpSpPr>
            <p:sp>
              <p:nvSpPr>
                <p:cNvPr id="112" name="Freeform 7"/>
                <p:cNvSpPr/>
                <p:nvPr/>
              </p:nvSpPr>
              <p:spPr bwMode="auto">
                <a:xfrm rot="12600000">
                  <a:off x="3581605" y="3348898"/>
                  <a:ext cx="127000" cy="123825"/>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13" name="Freeform 11"/>
                <p:cNvSpPr/>
                <p:nvPr/>
              </p:nvSpPr>
              <p:spPr bwMode="auto">
                <a:xfrm rot="12600000">
                  <a:off x="3446371" y="3272989"/>
                  <a:ext cx="128587" cy="122237"/>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14" name="Freeform 13"/>
                <p:cNvSpPr/>
                <p:nvPr/>
              </p:nvSpPr>
              <p:spPr bwMode="auto">
                <a:xfrm rot="12600000">
                  <a:off x="3484402" y="3121330"/>
                  <a:ext cx="33338" cy="223837"/>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grpSp>
        <p:grpSp>
          <p:nvGrpSpPr>
            <p:cNvPr id="17" name="Group 90"/>
            <p:cNvGrpSpPr/>
            <p:nvPr/>
          </p:nvGrpSpPr>
          <p:grpSpPr bwMode="auto">
            <a:xfrm rot="900000">
              <a:off x="3812918" y="3260083"/>
              <a:ext cx="686133" cy="520862"/>
              <a:chOff x="7170738" y="4168775"/>
              <a:chExt cx="817563" cy="620713"/>
            </a:xfrm>
            <a:grpFill/>
          </p:grpSpPr>
          <p:sp>
            <p:nvSpPr>
              <p:cNvPr id="104" name="Freeform 14"/>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5"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6"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7" name="Freeform 17"/>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8" name="Freeform 18"/>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9" name="Freeform 19"/>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18" name="Freeform 20"/>
            <p:cNvSpPr>
              <a:spLocks noEditPoints="1"/>
            </p:cNvSpPr>
            <p:nvPr/>
          </p:nvSpPr>
          <p:spPr bwMode="auto">
            <a:xfrm rot="900000">
              <a:off x="3631479" y="5270985"/>
              <a:ext cx="401637" cy="422275"/>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nvGrpSpPr>
            <p:cNvPr id="19" name="Group 35"/>
            <p:cNvGrpSpPr/>
            <p:nvPr/>
          </p:nvGrpSpPr>
          <p:grpSpPr>
            <a:xfrm rot="8550213">
              <a:off x="1635616" y="4070487"/>
              <a:ext cx="339303" cy="484865"/>
              <a:chOff x="1553510" y="4064335"/>
              <a:chExt cx="339303" cy="484865"/>
            </a:xfrm>
            <a:grpFill/>
          </p:grpSpPr>
          <p:sp>
            <p:nvSpPr>
              <p:cNvPr id="101" name="Oval 21"/>
              <p:cNvSpPr>
                <a:spLocks noChangeArrowheads="1"/>
              </p:cNvSpPr>
              <p:nvPr/>
            </p:nvSpPr>
            <p:spPr bwMode="auto">
              <a:xfrm rot="12600000">
                <a:off x="1553510" y="4431725"/>
                <a:ext cx="119062" cy="117475"/>
              </a:xfrm>
              <a:prstGeom prst="ellipse">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2" name="Freeform 22"/>
              <p:cNvSpPr/>
              <p:nvPr/>
            </p:nvSpPr>
            <p:spPr bwMode="auto">
              <a:xfrm rot="12600000">
                <a:off x="1564222" y="4064335"/>
                <a:ext cx="187325" cy="388937"/>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3" name="Freeform 23"/>
              <p:cNvSpPr/>
              <p:nvPr/>
            </p:nvSpPr>
            <p:spPr bwMode="auto">
              <a:xfrm rot="12600000">
                <a:off x="1692788" y="4147359"/>
                <a:ext cx="200025" cy="384175"/>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20" name="Freeform 25"/>
            <p:cNvSpPr>
              <a:spLocks noEditPoints="1"/>
            </p:cNvSpPr>
            <p:nvPr/>
          </p:nvSpPr>
          <p:spPr bwMode="auto">
            <a:xfrm rot="12600000">
              <a:off x="2201580" y="4781471"/>
              <a:ext cx="188913" cy="512763"/>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21" name="Freeform 26"/>
            <p:cNvSpPr>
              <a:spLocks noEditPoints="1"/>
            </p:cNvSpPr>
            <p:nvPr/>
          </p:nvSpPr>
          <p:spPr bwMode="auto">
            <a:xfrm rot="12600000">
              <a:off x="2039152" y="4945275"/>
              <a:ext cx="514350" cy="187325"/>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22" name="Freeform 27"/>
            <p:cNvSpPr>
              <a:spLocks noEditPoints="1"/>
            </p:cNvSpPr>
            <p:nvPr/>
          </p:nvSpPr>
          <p:spPr bwMode="auto">
            <a:xfrm rot="12600000">
              <a:off x="2078444" y="4830868"/>
              <a:ext cx="434975" cy="417512"/>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23" name="Freeform 28"/>
            <p:cNvSpPr>
              <a:spLocks noEditPoints="1"/>
            </p:cNvSpPr>
            <p:nvPr/>
          </p:nvSpPr>
          <p:spPr bwMode="auto">
            <a:xfrm rot="12600000">
              <a:off x="2078444" y="4830868"/>
              <a:ext cx="434975" cy="417512"/>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24" name="Oval 29"/>
            <p:cNvSpPr>
              <a:spLocks noChangeArrowheads="1"/>
            </p:cNvSpPr>
            <p:nvPr/>
          </p:nvSpPr>
          <p:spPr bwMode="auto">
            <a:xfrm rot="12600000">
              <a:off x="2255265" y="4998456"/>
              <a:ext cx="79375" cy="79375"/>
            </a:xfrm>
            <a:prstGeom prst="ellipse">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25" name="Freeform 30"/>
            <p:cNvSpPr>
              <a:spLocks noEditPoints="1"/>
            </p:cNvSpPr>
            <p:nvPr/>
          </p:nvSpPr>
          <p:spPr bwMode="auto">
            <a:xfrm rot="12600000">
              <a:off x="1507825" y="4666702"/>
              <a:ext cx="215900" cy="409575"/>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26" name="Rectangle 31"/>
            <p:cNvSpPr>
              <a:spLocks noChangeArrowheads="1"/>
            </p:cNvSpPr>
            <p:nvPr/>
          </p:nvSpPr>
          <p:spPr bwMode="auto">
            <a:xfrm rot="12600000">
              <a:off x="1747338" y="4772504"/>
              <a:ext cx="55562" cy="398463"/>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27" name="Freeform 32"/>
            <p:cNvSpPr>
              <a:spLocks noEditPoints="1"/>
            </p:cNvSpPr>
            <p:nvPr/>
          </p:nvSpPr>
          <p:spPr bwMode="auto">
            <a:xfrm rot="12600000">
              <a:off x="3880624" y="3865353"/>
              <a:ext cx="471487" cy="344488"/>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nvGrpSpPr>
            <p:cNvPr id="28" name="Group 123"/>
            <p:cNvGrpSpPr/>
            <p:nvPr/>
          </p:nvGrpSpPr>
          <p:grpSpPr bwMode="auto">
            <a:xfrm rot="4500000">
              <a:off x="2998487" y="2724730"/>
              <a:ext cx="426336" cy="548837"/>
              <a:chOff x="8610600" y="4127500"/>
              <a:chExt cx="508001" cy="654050"/>
            </a:xfrm>
            <a:grpFill/>
          </p:grpSpPr>
          <p:sp>
            <p:nvSpPr>
              <p:cNvPr id="93" name="Freeform 33"/>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4"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5" name="Freeform 35"/>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6" name="Freeform 36"/>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7" name="Freeform 37"/>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8" name="Freeform 38"/>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9"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0" name="Freeform 40"/>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29" name="Freeform 41"/>
            <p:cNvSpPr>
              <a:spLocks noEditPoints="1"/>
            </p:cNvSpPr>
            <p:nvPr/>
          </p:nvSpPr>
          <p:spPr bwMode="auto">
            <a:xfrm rot="12600000">
              <a:off x="2422382" y="3250428"/>
              <a:ext cx="360363" cy="328613"/>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30" name="Freeform 42"/>
            <p:cNvSpPr/>
            <p:nvPr/>
          </p:nvSpPr>
          <p:spPr bwMode="auto">
            <a:xfrm rot="12600000">
              <a:off x="2715643" y="3164209"/>
              <a:ext cx="77787" cy="165100"/>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31" name="Freeform 43"/>
            <p:cNvSpPr/>
            <p:nvPr/>
          </p:nvSpPr>
          <p:spPr bwMode="auto">
            <a:xfrm rot="12600000">
              <a:off x="2753202" y="3073244"/>
              <a:ext cx="109537" cy="225425"/>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32" name="Freeform 44"/>
            <p:cNvSpPr/>
            <p:nvPr/>
          </p:nvSpPr>
          <p:spPr bwMode="auto">
            <a:xfrm rot="12600000">
              <a:off x="2093459" y="5508761"/>
              <a:ext cx="439738" cy="401638"/>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33" name="Freeform 45"/>
            <p:cNvSpPr>
              <a:spLocks noEditPoints="1"/>
            </p:cNvSpPr>
            <p:nvPr/>
          </p:nvSpPr>
          <p:spPr bwMode="auto">
            <a:xfrm rot="900000">
              <a:off x="3244053" y="3577055"/>
              <a:ext cx="534988" cy="444500"/>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34" name="Freeform 46"/>
            <p:cNvSpPr>
              <a:spLocks noEditPoints="1"/>
            </p:cNvSpPr>
            <p:nvPr/>
          </p:nvSpPr>
          <p:spPr bwMode="auto">
            <a:xfrm rot="12600000">
              <a:off x="1929069" y="3496223"/>
              <a:ext cx="687387" cy="801688"/>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35" name="Freeform 47"/>
            <p:cNvSpPr>
              <a:spLocks noEditPoints="1"/>
            </p:cNvSpPr>
            <p:nvPr/>
          </p:nvSpPr>
          <p:spPr bwMode="auto">
            <a:xfrm rot="12600000">
              <a:off x="1905200" y="3334431"/>
              <a:ext cx="296862" cy="582613"/>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36" name="Freeform 48"/>
            <p:cNvSpPr>
              <a:spLocks noEditPoints="1"/>
            </p:cNvSpPr>
            <p:nvPr/>
          </p:nvSpPr>
          <p:spPr bwMode="auto">
            <a:xfrm rot="12600000">
              <a:off x="2639794" y="3831255"/>
              <a:ext cx="485775" cy="485775"/>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37" name="Freeform 49"/>
            <p:cNvSpPr/>
            <p:nvPr/>
          </p:nvSpPr>
          <p:spPr bwMode="auto">
            <a:xfrm rot="12600000">
              <a:off x="2777118" y="4047431"/>
              <a:ext cx="242888" cy="128588"/>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nvGrpSpPr>
            <p:cNvPr id="38" name="Group 133"/>
            <p:cNvGrpSpPr/>
            <p:nvPr/>
          </p:nvGrpSpPr>
          <p:grpSpPr bwMode="auto">
            <a:xfrm rot="900000">
              <a:off x="2851145" y="3333578"/>
              <a:ext cx="381037" cy="362339"/>
              <a:chOff x="8505825" y="3605213"/>
              <a:chExt cx="454025" cy="431800"/>
            </a:xfrm>
            <a:grpFill/>
          </p:grpSpPr>
          <p:sp>
            <p:nvSpPr>
              <p:cNvPr id="91" name="Freeform 50"/>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2" name="Freeform 51"/>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39" name="Freeform 52"/>
            <p:cNvSpPr/>
            <p:nvPr/>
          </p:nvSpPr>
          <p:spPr bwMode="auto">
            <a:xfrm rot="12600000">
              <a:off x="2640197" y="5646816"/>
              <a:ext cx="569913" cy="46355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40" name="Freeform 53"/>
            <p:cNvSpPr/>
            <p:nvPr/>
          </p:nvSpPr>
          <p:spPr bwMode="auto">
            <a:xfrm rot="12600000">
              <a:off x="2575362" y="5786368"/>
              <a:ext cx="157162" cy="215900"/>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41" name="Freeform 54"/>
            <p:cNvSpPr/>
            <p:nvPr/>
          </p:nvSpPr>
          <p:spPr bwMode="auto">
            <a:xfrm rot="12600000">
              <a:off x="2720316" y="5707030"/>
              <a:ext cx="431800" cy="282575"/>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42" name="Freeform 55"/>
            <p:cNvSpPr>
              <a:spLocks noEditPoints="1"/>
            </p:cNvSpPr>
            <p:nvPr/>
          </p:nvSpPr>
          <p:spPr bwMode="auto">
            <a:xfrm rot="1800000">
              <a:off x="3356805" y="5569946"/>
              <a:ext cx="249238" cy="436563"/>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43" name="Freeform 56"/>
            <p:cNvSpPr>
              <a:spLocks noEditPoints="1"/>
            </p:cNvSpPr>
            <p:nvPr/>
          </p:nvSpPr>
          <p:spPr bwMode="auto">
            <a:xfrm rot="12600000">
              <a:off x="3825544" y="4770535"/>
              <a:ext cx="466725" cy="508000"/>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44" name="Freeform 57"/>
            <p:cNvSpPr>
              <a:spLocks noEditPoints="1"/>
            </p:cNvSpPr>
            <p:nvPr/>
          </p:nvSpPr>
          <p:spPr bwMode="auto">
            <a:xfrm>
              <a:off x="1683463" y="5120191"/>
              <a:ext cx="444500" cy="434975"/>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45" name="Freeform 58"/>
            <p:cNvSpPr>
              <a:spLocks noEditPoints="1"/>
            </p:cNvSpPr>
            <p:nvPr/>
          </p:nvSpPr>
          <p:spPr bwMode="auto">
            <a:xfrm rot="12600000">
              <a:off x="3961097" y="4331046"/>
              <a:ext cx="431800" cy="438150"/>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46" name="Rectangle 61"/>
            <p:cNvSpPr>
              <a:spLocks noChangeArrowheads="1"/>
            </p:cNvSpPr>
            <p:nvPr/>
          </p:nvSpPr>
          <p:spPr bwMode="auto">
            <a:xfrm rot="12600000">
              <a:off x="2269108" y="4305364"/>
              <a:ext cx="103188"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47" name="Rectangle 63"/>
            <p:cNvSpPr>
              <a:spLocks noChangeArrowheads="1"/>
            </p:cNvSpPr>
            <p:nvPr/>
          </p:nvSpPr>
          <p:spPr bwMode="auto">
            <a:xfrm rot="12600000">
              <a:off x="2165921" y="4484090"/>
              <a:ext cx="103188"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48" name="Rectangle 64"/>
            <p:cNvSpPr>
              <a:spLocks noChangeArrowheads="1"/>
            </p:cNvSpPr>
            <p:nvPr/>
          </p:nvSpPr>
          <p:spPr bwMode="auto">
            <a:xfrm rot="12600000">
              <a:off x="2137339" y="4228370"/>
              <a:ext cx="100013"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49" name="Rectangle 66"/>
            <p:cNvSpPr>
              <a:spLocks noChangeArrowheads="1"/>
            </p:cNvSpPr>
            <p:nvPr/>
          </p:nvSpPr>
          <p:spPr bwMode="auto">
            <a:xfrm rot="12600000">
              <a:off x="2034151" y="4407096"/>
              <a:ext cx="100013"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0" name="Rectangle 67"/>
            <p:cNvSpPr>
              <a:spLocks noChangeArrowheads="1"/>
            </p:cNvSpPr>
            <p:nvPr/>
          </p:nvSpPr>
          <p:spPr bwMode="auto">
            <a:xfrm rot="12600000">
              <a:off x="2402465" y="4382357"/>
              <a:ext cx="103187"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1" name="Rectangle 69"/>
            <p:cNvSpPr>
              <a:spLocks noChangeArrowheads="1"/>
            </p:cNvSpPr>
            <p:nvPr/>
          </p:nvSpPr>
          <p:spPr bwMode="auto">
            <a:xfrm rot="12600000">
              <a:off x="2299278" y="4561083"/>
              <a:ext cx="103187"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2" name="Rectangle 70"/>
            <p:cNvSpPr>
              <a:spLocks noChangeArrowheads="1"/>
            </p:cNvSpPr>
            <p:nvPr/>
          </p:nvSpPr>
          <p:spPr bwMode="auto">
            <a:xfrm rot="12600000">
              <a:off x="1946052" y="4534958"/>
              <a:ext cx="484188" cy="26988"/>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nvGrpSpPr>
            <p:cNvPr id="53" name="Group 40"/>
            <p:cNvGrpSpPr/>
            <p:nvPr/>
          </p:nvGrpSpPr>
          <p:grpSpPr>
            <a:xfrm rot="10800000">
              <a:off x="1878016" y="4167309"/>
              <a:ext cx="738081" cy="491536"/>
              <a:chOff x="1900808" y="4212274"/>
              <a:chExt cx="738081" cy="491536"/>
            </a:xfrm>
            <a:grpFill/>
          </p:grpSpPr>
          <p:sp>
            <p:nvSpPr>
              <p:cNvPr id="85" name="Rectangle 59"/>
              <p:cNvSpPr>
                <a:spLocks noChangeArrowheads="1"/>
              </p:cNvSpPr>
              <p:nvPr/>
            </p:nvSpPr>
            <p:spPr bwMode="auto">
              <a:xfrm rot="12600000">
                <a:off x="2111839" y="4212274"/>
                <a:ext cx="527050"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6" name="Rectangle 60"/>
              <p:cNvSpPr>
                <a:spLocks noChangeArrowheads="1"/>
              </p:cNvSpPr>
              <p:nvPr/>
            </p:nvSpPr>
            <p:spPr bwMode="auto">
              <a:xfrm rot="12600000">
                <a:off x="2106390" y="4257245"/>
                <a:ext cx="484188" cy="26988"/>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7" name="Rectangle 62"/>
              <p:cNvSpPr>
                <a:spLocks noChangeArrowheads="1"/>
              </p:cNvSpPr>
              <p:nvPr/>
            </p:nvSpPr>
            <p:spPr bwMode="auto">
              <a:xfrm rot="12600000">
                <a:off x="2236961" y="4301171"/>
                <a:ext cx="65088" cy="212725"/>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8" name="Rectangle 65"/>
              <p:cNvSpPr>
                <a:spLocks noChangeArrowheads="1"/>
              </p:cNvSpPr>
              <p:nvPr/>
            </p:nvSpPr>
            <p:spPr bwMode="auto">
              <a:xfrm rot="12600000">
                <a:off x="2105085" y="4224574"/>
                <a:ext cx="63500" cy="212725"/>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9" name="Rectangle 68"/>
              <p:cNvSpPr>
                <a:spLocks noChangeArrowheads="1"/>
              </p:cNvSpPr>
              <p:nvPr/>
            </p:nvSpPr>
            <p:spPr bwMode="auto">
              <a:xfrm rot="12600000">
                <a:off x="2370212" y="4378562"/>
                <a:ext cx="66675" cy="212725"/>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0" name="Freeform 71"/>
              <p:cNvSpPr/>
              <p:nvPr/>
            </p:nvSpPr>
            <p:spPr bwMode="auto">
              <a:xfrm rot="12600000">
                <a:off x="1900808" y="4549823"/>
                <a:ext cx="484188" cy="153987"/>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54" name="Freeform 72"/>
            <p:cNvSpPr>
              <a:spLocks noEditPoints="1"/>
            </p:cNvSpPr>
            <p:nvPr/>
          </p:nvSpPr>
          <p:spPr bwMode="auto">
            <a:xfrm rot="12600000">
              <a:off x="3019018" y="4782043"/>
              <a:ext cx="671513" cy="438150"/>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5" name="Freeform 73"/>
            <p:cNvSpPr>
              <a:spLocks noEditPoints="1"/>
            </p:cNvSpPr>
            <p:nvPr/>
          </p:nvSpPr>
          <p:spPr bwMode="auto">
            <a:xfrm rot="1393596">
              <a:off x="2414463" y="3905258"/>
              <a:ext cx="157163" cy="274638"/>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6" name="Freeform 74"/>
            <p:cNvSpPr>
              <a:spLocks noEditPoints="1"/>
            </p:cNvSpPr>
            <p:nvPr/>
          </p:nvSpPr>
          <p:spPr bwMode="auto">
            <a:xfrm rot="1800000">
              <a:off x="3013444" y="5262374"/>
              <a:ext cx="315912" cy="385763"/>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7" name="Freeform 75"/>
            <p:cNvSpPr>
              <a:spLocks noEditPoints="1"/>
            </p:cNvSpPr>
            <p:nvPr/>
          </p:nvSpPr>
          <p:spPr bwMode="auto">
            <a:xfrm rot="900000">
              <a:off x="2562427" y="4478545"/>
              <a:ext cx="477838" cy="479425"/>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8" name="Freeform 76"/>
            <p:cNvSpPr>
              <a:spLocks noEditPoints="1"/>
            </p:cNvSpPr>
            <p:nvPr/>
          </p:nvSpPr>
          <p:spPr bwMode="auto">
            <a:xfrm rot="1800000">
              <a:off x="3209787" y="4232354"/>
              <a:ext cx="539750" cy="409575"/>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9" name="Freeform 77"/>
            <p:cNvSpPr/>
            <p:nvPr/>
          </p:nvSpPr>
          <p:spPr bwMode="auto">
            <a:xfrm rot="900000">
              <a:off x="2972466" y="4980097"/>
              <a:ext cx="179388" cy="134937"/>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0" name="Freeform 78"/>
            <p:cNvSpPr/>
            <p:nvPr/>
          </p:nvSpPr>
          <p:spPr bwMode="auto">
            <a:xfrm rot="12600000">
              <a:off x="3063515" y="4941708"/>
              <a:ext cx="49213" cy="60325"/>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1" name="Freeform 79"/>
            <p:cNvSpPr>
              <a:spLocks noEditPoints="1"/>
            </p:cNvSpPr>
            <p:nvPr/>
          </p:nvSpPr>
          <p:spPr bwMode="auto">
            <a:xfrm rot="7200000">
              <a:off x="3712274" y="4017487"/>
              <a:ext cx="188913" cy="261938"/>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2" name="Freeform 80"/>
            <p:cNvSpPr>
              <a:spLocks noEditPoints="1"/>
            </p:cNvSpPr>
            <p:nvPr/>
          </p:nvSpPr>
          <p:spPr bwMode="auto">
            <a:xfrm rot="12600000">
              <a:off x="1735409" y="4445936"/>
              <a:ext cx="236538" cy="258763"/>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3" name="Freeform 81"/>
            <p:cNvSpPr>
              <a:spLocks noEditPoints="1"/>
            </p:cNvSpPr>
            <p:nvPr/>
          </p:nvSpPr>
          <p:spPr bwMode="auto">
            <a:xfrm rot="900000">
              <a:off x="2539100" y="5072698"/>
              <a:ext cx="357187" cy="514350"/>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4" name="Freeform 82"/>
            <p:cNvSpPr>
              <a:spLocks noEditPoints="1"/>
            </p:cNvSpPr>
            <p:nvPr/>
          </p:nvSpPr>
          <p:spPr bwMode="auto">
            <a:xfrm rot="12600000">
              <a:off x="2697110" y="5598298"/>
              <a:ext cx="206375" cy="182562"/>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5" name="Freeform 83"/>
            <p:cNvSpPr/>
            <p:nvPr/>
          </p:nvSpPr>
          <p:spPr bwMode="auto">
            <a:xfrm rot="12600000">
              <a:off x="2853325" y="5629363"/>
              <a:ext cx="90487" cy="57150"/>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6" name="Freeform 84"/>
            <p:cNvSpPr/>
            <p:nvPr/>
          </p:nvSpPr>
          <p:spPr bwMode="auto">
            <a:xfrm rot="12600000">
              <a:off x="2906930" y="5677634"/>
              <a:ext cx="122237" cy="74613"/>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7" name="Freeform 85"/>
            <p:cNvSpPr>
              <a:spLocks noEditPoints="1"/>
            </p:cNvSpPr>
            <p:nvPr/>
          </p:nvSpPr>
          <p:spPr bwMode="auto">
            <a:xfrm rot="12600000">
              <a:off x="3209252" y="4701487"/>
              <a:ext cx="373062" cy="133350"/>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8" name="Freeform 86"/>
            <p:cNvSpPr/>
            <p:nvPr/>
          </p:nvSpPr>
          <p:spPr bwMode="auto">
            <a:xfrm rot="12600000">
              <a:off x="2225969" y="3547771"/>
              <a:ext cx="206375" cy="265112"/>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9" name="Freeform 87"/>
            <p:cNvSpPr/>
            <p:nvPr/>
          </p:nvSpPr>
          <p:spPr bwMode="auto">
            <a:xfrm rot="12600000">
              <a:off x="2171665" y="3706953"/>
              <a:ext cx="100012" cy="68263"/>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0" name="Freeform 88"/>
            <p:cNvSpPr/>
            <p:nvPr/>
          </p:nvSpPr>
          <p:spPr bwMode="auto">
            <a:xfrm rot="12600000">
              <a:off x="2261135" y="3575133"/>
              <a:ext cx="136525" cy="190500"/>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1" name="Freeform 89"/>
            <p:cNvSpPr>
              <a:spLocks noEditPoints="1"/>
            </p:cNvSpPr>
            <p:nvPr/>
          </p:nvSpPr>
          <p:spPr bwMode="auto">
            <a:xfrm rot="12600000">
              <a:off x="1935826" y="4712129"/>
              <a:ext cx="187325" cy="136525"/>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2" name="Freeform 90"/>
            <p:cNvSpPr/>
            <p:nvPr/>
          </p:nvSpPr>
          <p:spPr bwMode="auto">
            <a:xfrm rot="12600000">
              <a:off x="3761826" y="4641528"/>
              <a:ext cx="173038" cy="222250"/>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3" name="Freeform 91"/>
            <p:cNvSpPr/>
            <p:nvPr/>
          </p:nvSpPr>
          <p:spPr bwMode="auto">
            <a:xfrm rot="12600000">
              <a:off x="3807272" y="4829720"/>
              <a:ext cx="85725" cy="58738"/>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4" name="Freeform 92"/>
            <p:cNvSpPr/>
            <p:nvPr/>
          </p:nvSpPr>
          <p:spPr bwMode="auto">
            <a:xfrm rot="12600000">
              <a:off x="3797409" y="4666907"/>
              <a:ext cx="117475" cy="160337"/>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5" name="Freeform 93"/>
            <p:cNvSpPr>
              <a:spLocks noEditPoints="1"/>
            </p:cNvSpPr>
            <p:nvPr/>
          </p:nvSpPr>
          <p:spPr bwMode="auto">
            <a:xfrm rot="12600000">
              <a:off x="3537923" y="2821556"/>
              <a:ext cx="184150" cy="201613"/>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0" name="Freeform 94"/>
            <p:cNvSpPr/>
            <p:nvPr/>
          </p:nvSpPr>
          <p:spPr bwMode="auto">
            <a:xfrm rot="12600000">
              <a:off x="3063402" y="4320809"/>
              <a:ext cx="53975" cy="50800"/>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1" name="Freeform 95"/>
            <p:cNvSpPr/>
            <p:nvPr/>
          </p:nvSpPr>
          <p:spPr bwMode="auto">
            <a:xfrm rot="12600000">
              <a:off x="3031218" y="4353689"/>
              <a:ext cx="49212" cy="165100"/>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2" name="Freeform 96"/>
            <p:cNvSpPr/>
            <p:nvPr/>
          </p:nvSpPr>
          <p:spPr bwMode="auto">
            <a:xfrm rot="12600000">
              <a:off x="2955192" y="4320784"/>
              <a:ext cx="106362" cy="141288"/>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3" name="Freeform 97"/>
            <p:cNvSpPr/>
            <p:nvPr/>
          </p:nvSpPr>
          <p:spPr bwMode="auto">
            <a:xfrm rot="12600000">
              <a:off x="3102926" y="4313709"/>
              <a:ext cx="14287" cy="25400"/>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4" name="Freeform 98"/>
            <p:cNvSpPr>
              <a:spLocks noEditPoints="1"/>
            </p:cNvSpPr>
            <p:nvPr/>
          </p:nvSpPr>
          <p:spPr bwMode="auto">
            <a:xfrm rot="12600000">
              <a:off x="2348758" y="5299028"/>
              <a:ext cx="184150" cy="198438"/>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122" name="文本框 121"/>
          <p:cNvSpPr txBox="1"/>
          <p:nvPr/>
        </p:nvSpPr>
        <p:spPr>
          <a:xfrm>
            <a:off x="3704204" y="1386613"/>
            <a:ext cx="4783592" cy="1861185"/>
          </a:xfrm>
          <a:prstGeom prst="rect">
            <a:avLst/>
          </a:prstGeom>
          <a:noFill/>
        </p:spPr>
        <p:txBody>
          <a:bodyPr wrap="square" rtlCol="0">
            <a:spAutoFit/>
          </a:bodyPr>
          <a:lstStyle/>
          <a:p>
            <a:pPr algn="ctr"/>
            <a:r>
              <a:rPr lang="en-US" altLang="zh-CN" sz="11500" dirty="0" smtClean="0">
                <a:solidFill>
                  <a:schemeClr val="bg1">
                    <a:lumMod val="95000"/>
                  </a:schemeClr>
                </a:solidFill>
                <a:latin typeface="Road Rage" pitchFamily="50" charset="0"/>
              </a:rPr>
              <a:t>2o19</a:t>
            </a:r>
            <a:endParaRPr lang="zh-CN" altLang="en-US" sz="11500" dirty="0">
              <a:solidFill>
                <a:schemeClr val="bg1">
                  <a:lumMod val="95000"/>
                </a:schemeClr>
              </a:solidFill>
              <a:latin typeface="Road Rage" pitchFamily="50"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椭圆 80"/>
          <p:cNvSpPr/>
          <p:nvPr/>
        </p:nvSpPr>
        <p:spPr bwMode="auto">
          <a:xfrm>
            <a:off x="977873" y="460369"/>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smtClean="0">
                <a:solidFill>
                  <a:schemeClr val="bg1"/>
                </a:solidFill>
              </a:rPr>
              <a:t>02</a:t>
            </a:r>
            <a:endParaRPr lang="zh-CN" altLang="en-US" sz="4400" dirty="0">
              <a:solidFill>
                <a:schemeClr val="bg1"/>
              </a:solidFill>
            </a:endParaRPr>
          </a:p>
        </p:txBody>
      </p:sp>
      <p:sp>
        <p:nvSpPr>
          <p:cNvPr id="26" name="矩形 25"/>
          <p:cNvSpPr/>
          <p:nvPr/>
        </p:nvSpPr>
        <p:spPr>
          <a:xfrm>
            <a:off x="2077947" y="350329"/>
            <a:ext cx="2492990" cy="646331"/>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研究的思路与方法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13389" y="966314"/>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5" name="Shape 2129"/>
          <p:cNvSpPr/>
          <p:nvPr/>
        </p:nvSpPr>
        <p:spPr>
          <a:xfrm>
            <a:off x="5027368" y="2155628"/>
            <a:ext cx="2055600" cy="2055906"/>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p>
        </p:txBody>
      </p:sp>
      <p:grpSp>
        <p:nvGrpSpPr>
          <p:cNvPr id="28" name="Group 2139"/>
          <p:cNvGrpSpPr/>
          <p:nvPr/>
        </p:nvGrpSpPr>
        <p:grpSpPr>
          <a:xfrm>
            <a:off x="5684958" y="2931457"/>
            <a:ext cx="698102" cy="650963"/>
            <a:chOff x="0" y="0"/>
            <a:chExt cx="1489189" cy="1388630"/>
          </a:xfrm>
          <a:solidFill>
            <a:schemeClr val="bg1">
              <a:lumMod val="95000"/>
            </a:schemeClr>
          </a:solidFill>
        </p:grpSpPr>
        <p:sp>
          <p:nvSpPr>
            <p:cNvPr id="29" name="Shape 2133"/>
            <p:cNvSpPr/>
            <p:nvPr/>
          </p:nvSpPr>
          <p:spPr>
            <a:xfrm>
              <a:off x="95576" y="0"/>
              <a:ext cx="398690" cy="398689"/>
            </a:xfrm>
            <a:custGeom>
              <a:avLst/>
              <a:gdLst/>
              <a:ahLst/>
              <a:cxnLst>
                <a:cxn ang="0">
                  <a:pos x="wd2" y="hd2"/>
                </a:cxn>
                <a:cxn ang="5400000">
                  <a:pos x="wd2" y="hd2"/>
                </a:cxn>
                <a:cxn ang="10800000">
                  <a:pos x="wd2" y="hd2"/>
                </a:cxn>
                <a:cxn ang="16200000">
                  <a:pos x="wd2" y="hd2"/>
                </a:cxn>
              </a:cxnLst>
              <a:rect l="0" t="0" r="r" b="b"/>
              <a:pathLst>
                <a:path w="21600" h="21600" extrusionOk="0">
                  <a:moveTo>
                    <a:pt x="10799" y="21600"/>
                  </a:moveTo>
                  <a:cubicBezTo>
                    <a:pt x="13782" y="21600"/>
                    <a:pt x="16326" y="20546"/>
                    <a:pt x="18434" y="18437"/>
                  </a:cubicBezTo>
                  <a:cubicBezTo>
                    <a:pt x="20546" y="16328"/>
                    <a:pt x="21600" y="13782"/>
                    <a:pt x="21600" y="10801"/>
                  </a:cubicBezTo>
                  <a:cubicBezTo>
                    <a:pt x="21600" y="7820"/>
                    <a:pt x="20546" y="5274"/>
                    <a:pt x="18434" y="3166"/>
                  </a:cubicBezTo>
                  <a:cubicBezTo>
                    <a:pt x="16326" y="1054"/>
                    <a:pt x="13782" y="0"/>
                    <a:pt x="10799" y="0"/>
                  </a:cubicBezTo>
                  <a:cubicBezTo>
                    <a:pt x="7818" y="0"/>
                    <a:pt x="5274" y="1054"/>
                    <a:pt x="3163" y="3166"/>
                  </a:cubicBezTo>
                  <a:cubicBezTo>
                    <a:pt x="1054" y="5274"/>
                    <a:pt x="0" y="7818"/>
                    <a:pt x="0" y="10801"/>
                  </a:cubicBezTo>
                  <a:cubicBezTo>
                    <a:pt x="0" y="13782"/>
                    <a:pt x="1054" y="16328"/>
                    <a:pt x="3163" y="18437"/>
                  </a:cubicBezTo>
                  <a:cubicBezTo>
                    <a:pt x="5274" y="20546"/>
                    <a:pt x="7818" y="21600"/>
                    <a:pt x="10799" y="21600"/>
                  </a:cubicBezTo>
                  <a:cubicBezTo>
                    <a:pt x="10799" y="21600"/>
                    <a:pt x="10799" y="21600"/>
                    <a:pt x="10799" y="21600"/>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30" name="Shape 2134"/>
            <p:cNvSpPr/>
            <p:nvPr/>
          </p:nvSpPr>
          <p:spPr>
            <a:xfrm>
              <a:off x="442043" y="191153"/>
              <a:ext cx="598010" cy="598011"/>
            </a:xfrm>
            <a:custGeom>
              <a:avLst/>
              <a:gdLst/>
              <a:ahLst/>
              <a:cxnLst>
                <a:cxn ang="0">
                  <a:pos x="wd2" y="hd2"/>
                </a:cxn>
                <a:cxn ang="5400000">
                  <a:pos x="wd2" y="hd2"/>
                </a:cxn>
                <a:cxn ang="10800000">
                  <a:pos x="wd2" y="hd2"/>
                </a:cxn>
                <a:cxn ang="16200000">
                  <a:pos x="wd2" y="hd2"/>
                </a:cxn>
              </a:cxnLst>
              <a:rect l="0" t="0" r="r" b="b"/>
              <a:pathLst>
                <a:path w="21600" h="21600" extrusionOk="0">
                  <a:moveTo>
                    <a:pt x="3164" y="18436"/>
                  </a:moveTo>
                  <a:cubicBezTo>
                    <a:pt x="5273" y="20546"/>
                    <a:pt x="7818" y="21600"/>
                    <a:pt x="10800" y="21600"/>
                  </a:cubicBezTo>
                  <a:cubicBezTo>
                    <a:pt x="13782" y="21600"/>
                    <a:pt x="16327" y="20546"/>
                    <a:pt x="18436" y="18436"/>
                  </a:cubicBezTo>
                  <a:cubicBezTo>
                    <a:pt x="20546" y="16327"/>
                    <a:pt x="21600" y="13782"/>
                    <a:pt x="21600" y="10800"/>
                  </a:cubicBezTo>
                  <a:cubicBezTo>
                    <a:pt x="21600" y="7818"/>
                    <a:pt x="20546" y="5273"/>
                    <a:pt x="18436" y="3164"/>
                  </a:cubicBezTo>
                  <a:cubicBezTo>
                    <a:pt x="16327" y="1054"/>
                    <a:pt x="13782" y="0"/>
                    <a:pt x="10800" y="0"/>
                  </a:cubicBezTo>
                  <a:cubicBezTo>
                    <a:pt x="7818" y="0"/>
                    <a:pt x="5273" y="1055"/>
                    <a:pt x="3164" y="3164"/>
                  </a:cubicBezTo>
                  <a:cubicBezTo>
                    <a:pt x="1055" y="5273"/>
                    <a:pt x="0" y="7818"/>
                    <a:pt x="0" y="10800"/>
                  </a:cubicBezTo>
                  <a:cubicBezTo>
                    <a:pt x="0" y="13782"/>
                    <a:pt x="1055" y="16327"/>
                    <a:pt x="3164" y="18436"/>
                  </a:cubicBezTo>
                  <a:cubicBezTo>
                    <a:pt x="3164" y="18436"/>
                    <a:pt x="3164" y="18436"/>
                    <a:pt x="3164" y="18436"/>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31" name="Shape 2135"/>
            <p:cNvSpPr/>
            <p:nvPr/>
          </p:nvSpPr>
          <p:spPr>
            <a:xfrm>
              <a:off x="991610" y="0"/>
              <a:ext cx="398690" cy="398689"/>
            </a:xfrm>
            <a:custGeom>
              <a:avLst/>
              <a:gdLst/>
              <a:ahLst/>
              <a:cxnLst>
                <a:cxn ang="0">
                  <a:pos x="wd2" y="hd2"/>
                </a:cxn>
                <a:cxn ang="5400000">
                  <a:pos x="wd2" y="hd2"/>
                </a:cxn>
                <a:cxn ang="10800000">
                  <a:pos x="wd2" y="hd2"/>
                </a:cxn>
                <a:cxn ang="16200000">
                  <a:pos x="wd2" y="hd2"/>
                </a:cxn>
              </a:cxnLst>
              <a:rect l="0" t="0" r="r" b="b"/>
              <a:pathLst>
                <a:path w="21600" h="21600" extrusionOk="0">
                  <a:moveTo>
                    <a:pt x="10799" y="21600"/>
                  </a:moveTo>
                  <a:cubicBezTo>
                    <a:pt x="13780" y="21600"/>
                    <a:pt x="16326" y="20546"/>
                    <a:pt x="18434" y="18437"/>
                  </a:cubicBezTo>
                  <a:cubicBezTo>
                    <a:pt x="20546" y="16328"/>
                    <a:pt x="21600" y="13782"/>
                    <a:pt x="21600" y="10801"/>
                  </a:cubicBezTo>
                  <a:cubicBezTo>
                    <a:pt x="21600" y="7820"/>
                    <a:pt x="20546" y="5274"/>
                    <a:pt x="18434" y="3166"/>
                  </a:cubicBezTo>
                  <a:cubicBezTo>
                    <a:pt x="16326" y="1054"/>
                    <a:pt x="13780" y="0"/>
                    <a:pt x="10799" y="0"/>
                  </a:cubicBezTo>
                  <a:cubicBezTo>
                    <a:pt x="7818" y="0"/>
                    <a:pt x="5272" y="1054"/>
                    <a:pt x="3163" y="3166"/>
                  </a:cubicBezTo>
                  <a:cubicBezTo>
                    <a:pt x="1054" y="5274"/>
                    <a:pt x="0" y="7818"/>
                    <a:pt x="0" y="10801"/>
                  </a:cubicBezTo>
                  <a:cubicBezTo>
                    <a:pt x="0" y="13782"/>
                    <a:pt x="1054" y="16328"/>
                    <a:pt x="3163" y="18437"/>
                  </a:cubicBezTo>
                  <a:cubicBezTo>
                    <a:pt x="5272" y="20546"/>
                    <a:pt x="7818" y="21600"/>
                    <a:pt x="10799" y="21600"/>
                  </a:cubicBezTo>
                  <a:cubicBezTo>
                    <a:pt x="10799" y="21600"/>
                    <a:pt x="10799" y="21600"/>
                    <a:pt x="10799" y="21600"/>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32" name="Shape 2136"/>
            <p:cNvSpPr/>
            <p:nvPr/>
          </p:nvSpPr>
          <p:spPr>
            <a:xfrm>
              <a:off x="1027452" y="394254"/>
              <a:ext cx="461738" cy="398737"/>
            </a:xfrm>
            <a:custGeom>
              <a:avLst/>
              <a:gdLst/>
              <a:ahLst/>
              <a:cxnLst>
                <a:cxn ang="0">
                  <a:pos x="wd2" y="hd2"/>
                </a:cxn>
                <a:cxn ang="5400000">
                  <a:pos x="wd2" y="hd2"/>
                </a:cxn>
                <a:cxn ang="10800000">
                  <a:pos x="wd2" y="hd2"/>
                </a:cxn>
                <a:cxn ang="16200000">
                  <a:pos x="wd2" y="hd2"/>
                </a:cxn>
              </a:cxnLst>
              <a:rect l="0" t="0" r="r" b="b"/>
              <a:pathLst>
                <a:path w="21598" h="21600" extrusionOk="0">
                  <a:moveTo>
                    <a:pt x="17081" y="0"/>
                  </a:moveTo>
                  <a:cubicBezTo>
                    <a:pt x="16937" y="0"/>
                    <a:pt x="16409" y="296"/>
                    <a:pt x="15499" y="887"/>
                  </a:cubicBezTo>
                  <a:cubicBezTo>
                    <a:pt x="14588" y="1479"/>
                    <a:pt x="13403" y="2076"/>
                    <a:pt x="11947" y="2680"/>
                  </a:cubicBezTo>
                  <a:cubicBezTo>
                    <a:pt x="10491" y="3284"/>
                    <a:pt x="9046" y="3587"/>
                    <a:pt x="7612" y="3587"/>
                  </a:cubicBezTo>
                  <a:cubicBezTo>
                    <a:pt x="5986" y="3587"/>
                    <a:pt x="4372" y="3264"/>
                    <a:pt x="2768" y="2617"/>
                  </a:cubicBezTo>
                  <a:cubicBezTo>
                    <a:pt x="2890" y="3656"/>
                    <a:pt x="2951" y="4586"/>
                    <a:pt x="2951" y="5400"/>
                  </a:cubicBezTo>
                  <a:cubicBezTo>
                    <a:pt x="2951" y="9308"/>
                    <a:pt x="1967" y="12908"/>
                    <a:pt x="0" y="16200"/>
                  </a:cubicBezTo>
                  <a:cubicBezTo>
                    <a:pt x="3934" y="16339"/>
                    <a:pt x="7151" y="18138"/>
                    <a:pt x="9653" y="21600"/>
                  </a:cubicBezTo>
                  <a:lnTo>
                    <a:pt x="14534" y="21600"/>
                  </a:lnTo>
                  <a:cubicBezTo>
                    <a:pt x="16525" y="21600"/>
                    <a:pt x="18199" y="21028"/>
                    <a:pt x="19559" y="19890"/>
                  </a:cubicBezTo>
                  <a:cubicBezTo>
                    <a:pt x="20919" y="18751"/>
                    <a:pt x="21598" y="17085"/>
                    <a:pt x="21598" y="14890"/>
                  </a:cubicBezTo>
                  <a:cubicBezTo>
                    <a:pt x="21600" y="4965"/>
                    <a:pt x="20094" y="0"/>
                    <a:pt x="17081" y="0"/>
                  </a:cubicBezTo>
                  <a:cubicBezTo>
                    <a:pt x="17081" y="0"/>
                    <a:pt x="17081" y="0"/>
                    <a:pt x="17081" y="0"/>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33" name="Shape 2137"/>
            <p:cNvSpPr/>
            <p:nvPr/>
          </p:nvSpPr>
          <p:spPr>
            <a:xfrm>
              <a:off x="203101" y="740721"/>
              <a:ext cx="1096382" cy="647910"/>
            </a:xfrm>
            <a:custGeom>
              <a:avLst/>
              <a:gdLst/>
              <a:ahLst/>
              <a:cxnLst>
                <a:cxn ang="0">
                  <a:pos x="wd2" y="hd2"/>
                </a:cxn>
                <a:cxn ang="5400000">
                  <a:pos x="wd2" y="hd2"/>
                </a:cxn>
                <a:cxn ang="10800000">
                  <a:pos x="wd2" y="hd2"/>
                </a:cxn>
                <a:cxn ang="16200000">
                  <a:pos x="wd2" y="hd2"/>
                </a:cxn>
              </a:cxnLst>
              <a:rect l="0" t="0" r="r" b="b"/>
              <a:pathLst>
                <a:path w="21600" h="21600" extrusionOk="0">
                  <a:moveTo>
                    <a:pt x="21332" y="9360"/>
                  </a:moveTo>
                  <a:cubicBezTo>
                    <a:pt x="21225" y="8347"/>
                    <a:pt x="21089" y="7408"/>
                    <a:pt x="20925" y="6543"/>
                  </a:cubicBezTo>
                  <a:cubicBezTo>
                    <a:pt x="20761" y="5678"/>
                    <a:pt x="20542" y="4834"/>
                    <a:pt x="20266" y="4011"/>
                  </a:cubicBezTo>
                  <a:cubicBezTo>
                    <a:pt x="19989" y="3190"/>
                    <a:pt x="19673" y="2489"/>
                    <a:pt x="19314" y="1909"/>
                  </a:cubicBezTo>
                  <a:cubicBezTo>
                    <a:pt x="18957" y="1329"/>
                    <a:pt x="18519" y="867"/>
                    <a:pt x="18002" y="520"/>
                  </a:cubicBezTo>
                  <a:cubicBezTo>
                    <a:pt x="17487" y="175"/>
                    <a:pt x="16916" y="0"/>
                    <a:pt x="16292" y="0"/>
                  </a:cubicBezTo>
                  <a:cubicBezTo>
                    <a:pt x="16190" y="0"/>
                    <a:pt x="15970" y="187"/>
                    <a:pt x="15632" y="559"/>
                  </a:cubicBezTo>
                  <a:cubicBezTo>
                    <a:pt x="15295" y="931"/>
                    <a:pt x="14922" y="1348"/>
                    <a:pt x="14512" y="1805"/>
                  </a:cubicBezTo>
                  <a:cubicBezTo>
                    <a:pt x="14103" y="2264"/>
                    <a:pt x="13557" y="2680"/>
                    <a:pt x="12871" y="3051"/>
                  </a:cubicBezTo>
                  <a:cubicBezTo>
                    <a:pt x="12185" y="3423"/>
                    <a:pt x="11496" y="3610"/>
                    <a:pt x="10800" y="3610"/>
                  </a:cubicBezTo>
                  <a:cubicBezTo>
                    <a:pt x="10104" y="3610"/>
                    <a:pt x="9414" y="3423"/>
                    <a:pt x="8729" y="3051"/>
                  </a:cubicBezTo>
                  <a:cubicBezTo>
                    <a:pt x="8043" y="2680"/>
                    <a:pt x="7496" y="2264"/>
                    <a:pt x="7087" y="1805"/>
                  </a:cubicBezTo>
                  <a:cubicBezTo>
                    <a:pt x="6678" y="1348"/>
                    <a:pt x="6304" y="931"/>
                    <a:pt x="5967" y="559"/>
                  </a:cubicBezTo>
                  <a:cubicBezTo>
                    <a:pt x="5630" y="187"/>
                    <a:pt x="5410" y="0"/>
                    <a:pt x="5308" y="0"/>
                  </a:cubicBezTo>
                  <a:cubicBezTo>
                    <a:pt x="4684" y="0"/>
                    <a:pt x="4113" y="175"/>
                    <a:pt x="3597" y="520"/>
                  </a:cubicBezTo>
                  <a:cubicBezTo>
                    <a:pt x="3081" y="867"/>
                    <a:pt x="2643" y="1329"/>
                    <a:pt x="2286" y="1909"/>
                  </a:cubicBezTo>
                  <a:cubicBezTo>
                    <a:pt x="1927" y="2488"/>
                    <a:pt x="1611" y="3190"/>
                    <a:pt x="1334" y="4011"/>
                  </a:cubicBezTo>
                  <a:cubicBezTo>
                    <a:pt x="1058" y="4834"/>
                    <a:pt x="839" y="5678"/>
                    <a:pt x="675" y="6543"/>
                  </a:cubicBezTo>
                  <a:cubicBezTo>
                    <a:pt x="511" y="7408"/>
                    <a:pt x="375" y="8347"/>
                    <a:pt x="268" y="9360"/>
                  </a:cubicBezTo>
                  <a:cubicBezTo>
                    <a:pt x="161" y="10371"/>
                    <a:pt x="89" y="11314"/>
                    <a:pt x="53" y="12189"/>
                  </a:cubicBezTo>
                  <a:cubicBezTo>
                    <a:pt x="17" y="13063"/>
                    <a:pt x="0" y="13959"/>
                    <a:pt x="0" y="14877"/>
                  </a:cubicBezTo>
                  <a:cubicBezTo>
                    <a:pt x="0" y="16953"/>
                    <a:pt x="372" y="18593"/>
                    <a:pt x="1119" y="19795"/>
                  </a:cubicBezTo>
                  <a:cubicBezTo>
                    <a:pt x="1866" y="20998"/>
                    <a:pt x="2858" y="21600"/>
                    <a:pt x="4096" y="21600"/>
                  </a:cubicBezTo>
                  <a:lnTo>
                    <a:pt x="17504" y="21600"/>
                  </a:lnTo>
                  <a:cubicBezTo>
                    <a:pt x="18741" y="21600"/>
                    <a:pt x="19734" y="20998"/>
                    <a:pt x="20480" y="19795"/>
                  </a:cubicBezTo>
                  <a:cubicBezTo>
                    <a:pt x="21227" y="18593"/>
                    <a:pt x="21600" y="16953"/>
                    <a:pt x="21600" y="14877"/>
                  </a:cubicBezTo>
                  <a:cubicBezTo>
                    <a:pt x="21600" y="13959"/>
                    <a:pt x="21582" y="13063"/>
                    <a:pt x="21547" y="12189"/>
                  </a:cubicBezTo>
                  <a:cubicBezTo>
                    <a:pt x="21511" y="11314"/>
                    <a:pt x="21439" y="10371"/>
                    <a:pt x="21332" y="9360"/>
                  </a:cubicBezTo>
                  <a:cubicBezTo>
                    <a:pt x="21332" y="9360"/>
                    <a:pt x="21332" y="9360"/>
                    <a:pt x="21332" y="9360"/>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34" name="Shape 2138"/>
            <p:cNvSpPr/>
            <p:nvPr/>
          </p:nvSpPr>
          <p:spPr>
            <a:xfrm>
              <a:off x="0" y="394254"/>
              <a:ext cx="461784" cy="398690"/>
            </a:xfrm>
            <a:custGeom>
              <a:avLst/>
              <a:gdLst/>
              <a:ahLst/>
              <a:cxnLst>
                <a:cxn ang="0">
                  <a:pos x="wd2" y="hd2"/>
                </a:cxn>
                <a:cxn ang="5400000">
                  <a:pos x="wd2" y="hd2"/>
                </a:cxn>
                <a:cxn ang="10800000">
                  <a:pos x="wd2" y="hd2"/>
                </a:cxn>
                <a:cxn ang="16200000">
                  <a:pos x="wd2" y="hd2"/>
                </a:cxn>
              </a:cxnLst>
              <a:rect l="0" t="0" r="r" b="b"/>
              <a:pathLst>
                <a:path w="21600" h="21600" extrusionOk="0">
                  <a:moveTo>
                    <a:pt x="21600" y="16202"/>
                  </a:moveTo>
                  <a:cubicBezTo>
                    <a:pt x="19631" y="12910"/>
                    <a:pt x="18649" y="9310"/>
                    <a:pt x="18649" y="5401"/>
                  </a:cubicBezTo>
                  <a:cubicBezTo>
                    <a:pt x="18649" y="4586"/>
                    <a:pt x="18710" y="3659"/>
                    <a:pt x="18832" y="2617"/>
                  </a:cubicBezTo>
                  <a:cubicBezTo>
                    <a:pt x="17228" y="3264"/>
                    <a:pt x="15614" y="3588"/>
                    <a:pt x="13986" y="3588"/>
                  </a:cubicBezTo>
                  <a:cubicBezTo>
                    <a:pt x="12554" y="3588"/>
                    <a:pt x="11109" y="3284"/>
                    <a:pt x="9653" y="2680"/>
                  </a:cubicBezTo>
                  <a:cubicBezTo>
                    <a:pt x="8197" y="2076"/>
                    <a:pt x="7012" y="1479"/>
                    <a:pt x="6101" y="887"/>
                  </a:cubicBezTo>
                  <a:cubicBezTo>
                    <a:pt x="5191" y="296"/>
                    <a:pt x="4663" y="0"/>
                    <a:pt x="4516" y="0"/>
                  </a:cubicBezTo>
                  <a:cubicBezTo>
                    <a:pt x="1506" y="0"/>
                    <a:pt x="0" y="4966"/>
                    <a:pt x="0" y="14892"/>
                  </a:cubicBezTo>
                  <a:cubicBezTo>
                    <a:pt x="0" y="17087"/>
                    <a:pt x="681" y="18753"/>
                    <a:pt x="2039" y="19893"/>
                  </a:cubicBezTo>
                  <a:cubicBezTo>
                    <a:pt x="3399" y="21030"/>
                    <a:pt x="5075" y="21600"/>
                    <a:pt x="7066" y="21600"/>
                  </a:cubicBezTo>
                  <a:lnTo>
                    <a:pt x="11947" y="21600"/>
                  </a:lnTo>
                  <a:cubicBezTo>
                    <a:pt x="14449" y="18141"/>
                    <a:pt x="17664" y="16341"/>
                    <a:pt x="21600" y="16202"/>
                  </a:cubicBezTo>
                  <a:cubicBezTo>
                    <a:pt x="21600" y="16202"/>
                    <a:pt x="21600" y="16202"/>
                    <a:pt x="21600" y="162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grpSp>
      <p:grpSp>
        <p:nvGrpSpPr>
          <p:cNvPr id="35" name="Group 1"/>
          <p:cNvGrpSpPr/>
          <p:nvPr/>
        </p:nvGrpSpPr>
        <p:grpSpPr>
          <a:xfrm>
            <a:off x="2451100" y="2704767"/>
            <a:ext cx="296083" cy="512071"/>
            <a:chOff x="2451100" y="2705540"/>
            <a:chExt cx="296083" cy="512071"/>
          </a:xfrm>
          <a:solidFill>
            <a:schemeClr val="bg1">
              <a:lumMod val="95000"/>
            </a:schemeClr>
          </a:solidFill>
        </p:grpSpPr>
        <p:sp>
          <p:nvSpPr>
            <p:cNvPr id="36" name="Shape 2142"/>
            <p:cNvSpPr/>
            <p:nvPr/>
          </p:nvSpPr>
          <p:spPr>
            <a:xfrm>
              <a:off x="2530951" y="2705540"/>
              <a:ext cx="129552" cy="12953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3787" y="21600"/>
                    <a:pt x="16336" y="20548"/>
                    <a:pt x="18442" y="18441"/>
                  </a:cubicBezTo>
                  <a:cubicBezTo>
                    <a:pt x="20545" y="16338"/>
                    <a:pt x="21600" y="13789"/>
                    <a:pt x="21600" y="10801"/>
                  </a:cubicBezTo>
                  <a:cubicBezTo>
                    <a:pt x="21600" y="7810"/>
                    <a:pt x="20545" y="5265"/>
                    <a:pt x="18442" y="3158"/>
                  </a:cubicBezTo>
                  <a:cubicBezTo>
                    <a:pt x="16336" y="1052"/>
                    <a:pt x="13787" y="0"/>
                    <a:pt x="10800" y="0"/>
                  </a:cubicBezTo>
                  <a:cubicBezTo>
                    <a:pt x="7810" y="0"/>
                    <a:pt x="5264" y="1052"/>
                    <a:pt x="3158" y="3158"/>
                  </a:cubicBezTo>
                  <a:cubicBezTo>
                    <a:pt x="1055" y="5262"/>
                    <a:pt x="0" y="7810"/>
                    <a:pt x="0" y="10801"/>
                  </a:cubicBezTo>
                  <a:cubicBezTo>
                    <a:pt x="0" y="13789"/>
                    <a:pt x="1055" y="16338"/>
                    <a:pt x="3158" y="18441"/>
                  </a:cubicBezTo>
                  <a:cubicBezTo>
                    <a:pt x="5264" y="20548"/>
                    <a:pt x="7813" y="21600"/>
                    <a:pt x="10800" y="21600"/>
                  </a:cubicBezTo>
                  <a:cubicBezTo>
                    <a:pt x="10800" y="21600"/>
                    <a:pt x="10800" y="21600"/>
                    <a:pt x="10800" y="21600"/>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37" name="Shape 2143"/>
            <p:cNvSpPr/>
            <p:nvPr/>
          </p:nvSpPr>
          <p:spPr>
            <a:xfrm>
              <a:off x="2451100" y="2847499"/>
              <a:ext cx="296083" cy="370112"/>
            </a:xfrm>
            <a:custGeom>
              <a:avLst/>
              <a:gdLst/>
              <a:ahLst/>
              <a:cxnLst>
                <a:cxn ang="0">
                  <a:pos x="wd2" y="hd2"/>
                </a:cxn>
                <a:cxn ang="5400000">
                  <a:pos x="wd2" y="hd2"/>
                </a:cxn>
                <a:cxn ang="10800000">
                  <a:pos x="wd2" y="hd2"/>
                </a:cxn>
                <a:cxn ang="16200000">
                  <a:pos x="wd2" y="hd2"/>
                </a:cxn>
              </a:cxnLst>
              <a:rect l="0" t="0" r="r" b="b"/>
              <a:pathLst>
                <a:path w="21600" h="21600" extrusionOk="0">
                  <a:moveTo>
                    <a:pt x="20419" y="944"/>
                  </a:moveTo>
                  <a:cubicBezTo>
                    <a:pt x="19632" y="316"/>
                    <a:pt x="18675" y="0"/>
                    <a:pt x="17551" y="0"/>
                  </a:cubicBezTo>
                  <a:lnTo>
                    <a:pt x="4050" y="0"/>
                  </a:lnTo>
                  <a:cubicBezTo>
                    <a:pt x="2925" y="0"/>
                    <a:pt x="1968" y="315"/>
                    <a:pt x="1181" y="944"/>
                  </a:cubicBezTo>
                  <a:cubicBezTo>
                    <a:pt x="394" y="1575"/>
                    <a:pt x="0" y="2340"/>
                    <a:pt x="0" y="3240"/>
                  </a:cubicBezTo>
                  <a:lnTo>
                    <a:pt x="0" y="10260"/>
                  </a:lnTo>
                  <a:cubicBezTo>
                    <a:pt x="0" y="10710"/>
                    <a:pt x="197" y="11092"/>
                    <a:pt x="590" y="11408"/>
                  </a:cubicBezTo>
                  <a:cubicBezTo>
                    <a:pt x="985" y="11722"/>
                    <a:pt x="1463" y="11880"/>
                    <a:pt x="2025" y="11880"/>
                  </a:cubicBezTo>
                  <a:cubicBezTo>
                    <a:pt x="2588" y="11880"/>
                    <a:pt x="3066" y="11722"/>
                    <a:pt x="3460" y="11408"/>
                  </a:cubicBezTo>
                  <a:cubicBezTo>
                    <a:pt x="3853" y="11092"/>
                    <a:pt x="4050" y="10710"/>
                    <a:pt x="4050" y="10260"/>
                  </a:cubicBezTo>
                  <a:lnTo>
                    <a:pt x="4050" y="4320"/>
                  </a:lnTo>
                  <a:lnTo>
                    <a:pt x="5401" y="4320"/>
                  </a:lnTo>
                  <a:lnTo>
                    <a:pt x="5401" y="19710"/>
                  </a:lnTo>
                  <a:cubicBezTo>
                    <a:pt x="5401" y="20228"/>
                    <a:pt x="5632" y="20672"/>
                    <a:pt x="6096" y="21043"/>
                  </a:cubicBezTo>
                  <a:cubicBezTo>
                    <a:pt x="6560" y="21414"/>
                    <a:pt x="7116" y="21600"/>
                    <a:pt x="7762" y="21600"/>
                  </a:cubicBezTo>
                  <a:cubicBezTo>
                    <a:pt x="8409" y="21600"/>
                    <a:pt x="8966" y="21414"/>
                    <a:pt x="9430" y="21043"/>
                  </a:cubicBezTo>
                  <a:cubicBezTo>
                    <a:pt x="9894" y="20672"/>
                    <a:pt x="10125" y="20228"/>
                    <a:pt x="10125" y="19710"/>
                  </a:cubicBezTo>
                  <a:lnTo>
                    <a:pt x="10125" y="11880"/>
                  </a:lnTo>
                  <a:lnTo>
                    <a:pt x="11475" y="11880"/>
                  </a:lnTo>
                  <a:lnTo>
                    <a:pt x="11475" y="19710"/>
                  </a:lnTo>
                  <a:cubicBezTo>
                    <a:pt x="11475" y="20228"/>
                    <a:pt x="11706" y="20673"/>
                    <a:pt x="12170" y="21044"/>
                  </a:cubicBezTo>
                  <a:cubicBezTo>
                    <a:pt x="12634" y="21415"/>
                    <a:pt x="13191" y="21600"/>
                    <a:pt x="13838" y="21600"/>
                  </a:cubicBezTo>
                  <a:cubicBezTo>
                    <a:pt x="14485" y="21600"/>
                    <a:pt x="15040" y="21415"/>
                    <a:pt x="15504" y="21044"/>
                  </a:cubicBezTo>
                  <a:cubicBezTo>
                    <a:pt x="15968" y="20672"/>
                    <a:pt x="16201" y="20228"/>
                    <a:pt x="16201" y="19710"/>
                  </a:cubicBezTo>
                  <a:lnTo>
                    <a:pt x="16201" y="4320"/>
                  </a:lnTo>
                  <a:lnTo>
                    <a:pt x="17551" y="4320"/>
                  </a:lnTo>
                  <a:lnTo>
                    <a:pt x="17551" y="10260"/>
                  </a:lnTo>
                  <a:cubicBezTo>
                    <a:pt x="17551" y="10710"/>
                    <a:pt x="17747" y="11092"/>
                    <a:pt x="18141" y="11407"/>
                  </a:cubicBezTo>
                  <a:cubicBezTo>
                    <a:pt x="18534" y="11722"/>
                    <a:pt x="19012" y="11880"/>
                    <a:pt x="19575" y="11880"/>
                  </a:cubicBezTo>
                  <a:cubicBezTo>
                    <a:pt x="20137" y="11880"/>
                    <a:pt x="20616" y="11722"/>
                    <a:pt x="21010" y="11407"/>
                  </a:cubicBezTo>
                  <a:cubicBezTo>
                    <a:pt x="21403" y="11092"/>
                    <a:pt x="21600" y="10710"/>
                    <a:pt x="21600" y="10260"/>
                  </a:cubicBezTo>
                  <a:lnTo>
                    <a:pt x="21600" y="3240"/>
                  </a:lnTo>
                  <a:cubicBezTo>
                    <a:pt x="21600" y="2340"/>
                    <a:pt x="21207" y="1575"/>
                    <a:pt x="20419" y="944"/>
                  </a:cubicBezTo>
                  <a:cubicBezTo>
                    <a:pt x="20419" y="944"/>
                    <a:pt x="20419" y="944"/>
                    <a:pt x="20419" y="944"/>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grpSp>
      <p:grpSp>
        <p:nvGrpSpPr>
          <p:cNvPr id="38" name="Group 2"/>
          <p:cNvGrpSpPr/>
          <p:nvPr/>
        </p:nvGrpSpPr>
        <p:grpSpPr>
          <a:xfrm>
            <a:off x="4270540" y="4367911"/>
            <a:ext cx="296084" cy="512071"/>
            <a:chOff x="4405010" y="4019062"/>
            <a:chExt cx="296084" cy="512071"/>
          </a:xfrm>
          <a:solidFill>
            <a:schemeClr val="bg1">
              <a:lumMod val="95000"/>
            </a:schemeClr>
          </a:solidFill>
        </p:grpSpPr>
        <p:sp>
          <p:nvSpPr>
            <p:cNvPr id="39" name="Shape 2148"/>
            <p:cNvSpPr/>
            <p:nvPr/>
          </p:nvSpPr>
          <p:spPr>
            <a:xfrm>
              <a:off x="4484862" y="4019062"/>
              <a:ext cx="129552" cy="12953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3787" y="21600"/>
                    <a:pt x="16336" y="20548"/>
                    <a:pt x="18442" y="18441"/>
                  </a:cubicBezTo>
                  <a:cubicBezTo>
                    <a:pt x="20545" y="16338"/>
                    <a:pt x="21600" y="13789"/>
                    <a:pt x="21600" y="10801"/>
                  </a:cubicBezTo>
                  <a:cubicBezTo>
                    <a:pt x="21600" y="7810"/>
                    <a:pt x="20545" y="5265"/>
                    <a:pt x="18442" y="3158"/>
                  </a:cubicBezTo>
                  <a:cubicBezTo>
                    <a:pt x="16336" y="1052"/>
                    <a:pt x="13787" y="0"/>
                    <a:pt x="10800" y="0"/>
                  </a:cubicBezTo>
                  <a:cubicBezTo>
                    <a:pt x="7810" y="0"/>
                    <a:pt x="5264" y="1052"/>
                    <a:pt x="3158" y="3158"/>
                  </a:cubicBezTo>
                  <a:cubicBezTo>
                    <a:pt x="1055" y="5262"/>
                    <a:pt x="0" y="7810"/>
                    <a:pt x="0" y="10801"/>
                  </a:cubicBezTo>
                  <a:cubicBezTo>
                    <a:pt x="0" y="13789"/>
                    <a:pt x="1055" y="16338"/>
                    <a:pt x="3158" y="18441"/>
                  </a:cubicBezTo>
                  <a:cubicBezTo>
                    <a:pt x="5264" y="20548"/>
                    <a:pt x="7813" y="21600"/>
                    <a:pt x="10800" y="21600"/>
                  </a:cubicBezTo>
                  <a:cubicBezTo>
                    <a:pt x="10800" y="21600"/>
                    <a:pt x="10800" y="21600"/>
                    <a:pt x="10800" y="21600"/>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40" name="Shape 2149"/>
            <p:cNvSpPr/>
            <p:nvPr/>
          </p:nvSpPr>
          <p:spPr>
            <a:xfrm>
              <a:off x="4405010" y="4161021"/>
              <a:ext cx="296084" cy="370112"/>
            </a:xfrm>
            <a:custGeom>
              <a:avLst/>
              <a:gdLst/>
              <a:ahLst/>
              <a:cxnLst>
                <a:cxn ang="0">
                  <a:pos x="wd2" y="hd2"/>
                </a:cxn>
                <a:cxn ang="5400000">
                  <a:pos x="wd2" y="hd2"/>
                </a:cxn>
                <a:cxn ang="10800000">
                  <a:pos x="wd2" y="hd2"/>
                </a:cxn>
                <a:cxn ang="16200000">
                  <a:pos x="wd2" y="hd2"/>
                </a:cxn>
              </a:cxnLst>
              <a:rect l="0" t="0" r="r" b="b"/>
              <a:pathLst>
                <a:path w="21600" h="21600" extrusionOk="0">
                  <a:moveTo>
                    <a:pt x="20419" y="944"/>
                  </a:moveTo>
                  <a:cubicBezTo>
                    <a:pt x="19632" y="316"/>
                    <a:pt x="18675" y="0"/>
                    <a:pt x="17551" y="0"/>
                  </a:cubicBezTo>
                  <a:lnTo>
                    <a:pt x="4050" y="0"/>
                  </a:lnTo>
                  <a:cubicBezTo>
                    <a:pt x="2925" y="0"/>
                    <a:pt x="1968" y="315"/>
                    <a:pt x="1181" y="944"/>
                  </a:cubicBezTo>
                  <a:cubicBezTo>
                    <a:pt x="394" y="1575"/>
                    <a:pt x="0" y="2340"/>
                    <a:pt x="0" y="3240"/>
                  </a:cubicBezTo>
                  <a:lnTo>
                    <a:pt x="0" y="10260"/>
                  </a:lnTo>
                  <a:cubicBezTo>
                    <a:pt x="0" y="10710"/>
                    <a:pt x="197" y="11092"/>
                    <a:pt x="590" y="11408"/>
                  </a:cubicBezTo>
                  <a:cubicBezTo>
                    <a:pt x="985" y="11722"/>
                    <a:pt x="1463" y="11880"/>
                    <a:pt x="2025" y="11880"/>
                  </a:cubicBezTo>
                  <a:cubicBezTo>
                    <a:pt x="2588" y="11880"/>
                    <a:pt x="3066" y="11722"/>
                    <a:pt x="3460" y="11408"/>
                  </a:cubicBezTo>
                  <a:cubicBezTo>
                    <a:pt x="3853" y="11092"/>
                    <a:pt x="4050" y="10710"/>
                    <a:pt x="4050" y="10260"/>
                  </a:cubicBezTo>
                  <a:lnTo>
                    <a:pt x="4050" y="4320"/>
                  </a:lnTo>
                  <a:lnTo>
                    <a:pt x="5401" y="4320"/>
                  </a:lnTo>
                  <a:lnTo>
                    <a:pt x="5401" y="19710"/>
                  </a:lnTo>
                  <a:cubicBezTo>
                    <a:pt x="5401" y="20228"/>
                    <a:pt x="5632" y="20672"/>
                    <a:pt x="6096" y="21043"/>
                  </a:cubicBezTo>
                  <a:cubicBezTo>
                    <a:pt x="6560" y="21414"/>
                    <a:pt x="7116" y="21600"/>
                    <a:pt x="7762" y="21600"/>
                  </a:cubicBezTo>
                  <a:cubicBezTo>
                    <a:pt x="8409" y="21600"/>
                    <a:pt x="8966" y="21414"/>
                    <a:pt x="9430" y="21043"/>
                  </a:cubicBezTo>
                  <a:cubicBezTo>
                    <a:pt x="9894" y="20672"/>
                    <a:pt x="10125" y="20228"/>
                    <a:pt x="10125" y="19710"/>
                  </a:cubicBezTo>
                  <a:lnTo>
                    <a:pt x="10125" y="11880"/>
                  </a:lnTo>
                  <a:lnTo>
                    <a:pt x="11475" y="11880"/>
                  </a:lnTo>
                  <a:lnTo>
                    <a:pt x="11475" y="19710"/>
                  </a:lnTo>
                  <a:cubicBezTo>
                    <a:pt x="11475" y="20228"/>
                    <a:pt x="11706" y="20673"/>
                    <a:pt x="12170" y="21044"/>
                  </a:cubicBezTo>
                  <a:cubicBezTo>
                    <a:pt x="12634" y="21415"/>
                    <a:pt x="13191" y="21600"/>
                    <a:pt x="13838" y="21600"/>
                  </a:cubicBezTo>
                  <a:cubicBezTo>
                    <a:pt x="14485" y="21600"/>
                    <a:pt x="15040" y="21415"/>
                    <a:pt x="15504" y="21044"/>
                  </a:cubicBezTo>
                  <a:cubicBezTo>
                    <a:pt x="15968" y="20672"/>
                    <a:pt x="16201" y="20228"/>
                    <a:pt x="16201" y="19710"/>
                  </a:cubicBezTo>
                  <a:lnTo>
                    <a:pt x="16201" y="4320"/>
                  </a:lnTo>
                  <a:lnTo>
                    <a:pt x="17551" y="4320"/>
                  </a:lnTo>
                  <a:lnTo>
                    <a:pt x="17551" y="10260"/>
                  </a:lnTo>
                  <a:cubicBezTo>
                    <a:pt x="17551" y="10710"/>
                    <a:pt x="17747" y="11092"/>
                    <a:pt x="18141" y="11407"/>
                  </a:cubicBezTo>
                  <a:cubicBezTo>
                    <a:pt x="18534" y="11722"/>
                    <a:pt x="19012" y="11880"/>
                    <a:pt x="19575" y="11880"/>
                  </a:cubicBezTo>
                  <a:cubicBezTo>
                    <a:pt x="20137" y="11880"/>
                    <a:pt x="20616" y="11722"/>
                    <a:pt x="21010" y="11407"/>
                  </a:cubicBezTo>
                  <a:cubicBezTo>
                    <a:pt x="21403" y="11092"/>
                    <a:pt x="21600" y="10710"/>
                    <a:pt x="21600" y="10260"/>
                  </a:cubicBezTo>
                  <a:lnTo>
                    <a:pt x="21600" y="3240"/>
                  </a:lnTo>
                  <a:cubicBezTo>
                    <a:pt x="21600" y="2340"/>
                    <a:pt x="21207" y="1575"/>
                    <a:pt x="20419" y="944"/>
                  </a:cubicBezTo>
                  <a:cubicBezTo>
                    <a:pt x="20419" y="944"/>
                    <a:pt x="20419" y="944"/>
                    <a:pt x="20419" y="944"/>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grpSp>
      <p:grpSp>
        <p:nvGrpSpPr>
          <p:cNvPr id="41" name="Group 4"/>
          <p:cNvGrpSpPr/>
          <p:nvPr/>
        </p:nvGrpSpPr>
        <p:grpSpPr>
          <a:xfrm>
            <a:off x="9307630" y="2704767"/>
            <a:ext cx="296083" cy="512071"/>
            <a:chOff x="9307630" y="2705540"/>
            <a:chExt cx="296083" cy="512071"/>
          </a:xfrm>
          <a:solidFill>
            <a:schemeClr val="bg1">
              <a:lumMod val="95000"/>
            </a:schemeClr>
          </a:solidFill>
        </p:grpSpPr>
        <p:sp>
          <p:nvSpPr>
            <p:cNvPr id="43" name="Shape 2154"/>
            <p:cNvSpPr/>
            <p:nvPr/>
          </p:nvSpPr>
          <p:spPr>
            <a:xfrm>
              <a:off x="9387481" y="2705540"/>
              <a:ext cx="129552" cy="12953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3787" y="21600"/>
                    <a:pt x="16336" y="20548"/>
                    <a:pt x="18442" y="18441"/>
                  </a:cubicBezTo>
                  <a:cubicBezTo>
                    <a:pt x="20545" y="16338"/>
                    <a:pt x="21600" y="13789"/>
                    <a:pt x="21600" y="10801"/>
                  </a:cubicBezTo>
                  <a:cubicBezTo>
                    <a:pt x="21600" y="7810"/>
                    <a:pt x="20545" y="5265"/>
                    <a:pt x="18442" y="3158"/>
                  </a:cubicBezTo>
                  <a:cubicBezTo>
                    <a:pt x="16336" y="1052"/>
                    <a:pt x="13787" y="0"/>
                    <a:pt x="10800" y="0"/>
                  </a:cubicBezTo>
                  <a:cubicBezTo>
                    <a:pt x="7810" y="0"/>
                    <a:pt x="5264" y="1052"/>
                    <a:pt x="3158" y="3158"/>
                  </a:cubicBezTo>
                  <a:cubicBezTo>
                    <a:pt x="1055" y="5262"/>
                    <a:pt x="0" y="7810"/>
                    <a:pt x="0" y="10801"/>
                  </a:cubicBezTo>
                  <a:cubicBezTo>
                    <a:pt x="0" y="13789"/>
                    <a:pt x="1055" y="16338"/>
                    <a:pt x="3158" y="18441"/>
                  </a:cubicBezTo>
                  <a:cubicBezTo>
                    <a:pt x="5264" y="20548"/>
                    <a:pt x="7813" y="21600"/>
                    <a:pt x="10800" y="21600"/>
                  </a:cubicBezTo>
                  <a:cubicBezTo>
                    <a:pt x="10800" y="21600"/>
                    <a:pt x="10800" y="21600"/>
                    <a:pt x="10800" y="21600"/>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46" name="Shape 2155"/>
            <p:cNvSpPr/>
            <p:nvPr/>
          </p:nvSpPr>
          <p:spPr>
            <a:xfrm>
              <a:off x="9307630" y="2847499"/>
              <a:ext cx="296083" cy="370112"/>
            </a:xfrm>
            <a:custGeom>
              <a:avLst/>
              <a:gdLst/>
              <a:ahLst/>
              <a:cxnLst>
                <a:cxn ang="0">
                  <a:pos x="wd2" y="hd2"/>
                </a:cxn>
                <a:cxn ang="5400000">
                  <a:pos x="wd2" y="hd2"/>
                </a:cxn>
                <a:cxn ang="10800000">
                  <a:pos x="wd2" y="hd2"/>
                </a:cxn>
                <a:cxn ang="16200000">
                  <a:pos x="wd2" y="hd2"/>
                </a:cxn>
              </a:cxnLst>
              <a:rect l="0" t="0" r="r" b="b"/>
              <a:pathLst>
                <a:path w="21600" h="21600" extrusionOk="0">
                  <a:moveTo>
                    <a:pt x="20419" y="944"/>
                  </a:moveTo>
                  <a:cubicBezTo>
                    <a:pt x="19632" y="316"/>
                    <a:pt x="18675" y="0"/>
                    <a:pt x="17551" y="0"/>
                  </a:cubicBezTo>
                  <a:lnTo>
                    <a:pt x="4050" y="0"/>
                  </a:lnTo>
                  <a:cubicBezTo>
                    <a:pt x="2925" y="0"/>
                    <a:pt x="1968" y="315"/>
                    <a:pt x="1181" y="944"/>
                  </a:cubicBezTo>
                  <a:cubicBezTo>
                    <a:pt x="394" y="1575"/>
                    <a:pt x="0" y="2340"/>
                    <a:pt x="0" y="3240"/>
                  </a:cubicBezTo>
                  <a:lnTo>
                    <a:pt x="0" y="10260"/>
                  </a:lnTo>
                  <a:cubicBezTo>
                    <a:pt x="0" y="10710"/>
                    <a:pt x="197" y="11092"/>
                    <a:pt x="590" y="11408"/>
                  </a:cubicBezTo>
                  <a:cubicBezTo>
                    <a:pt x="985" y="11722"/>
                    <a:pt x="1463" y="11880"/>
                    <a:pt x="2025" y="11880"/>
                  </a:cubicBezTo>
                  <a:cubicBezTo>
                    <a:pt x="2588" y="11880"/>
                    <a:pt x="3066" y="11722"/>
                    <a:pt x="3460" y="11408"/>
                  </a:cubicBezTo>
                  <a:cubicBezTo>
                    <a:pt x="3853" y="11092"/>
                    <a:pt x="4050" y="10710"/>
                    <a:pt x="4050" y="10260"/>
                  </a:cubicBezTo>
                  <a:lnTo>
                    <a:pt x="4050" y="4320"/>
                  </a:lnTo>
                  <a:lnTo>
                    <a:pt x="5401" y="4320"/>
                  </a:lnTo>
                  <a:lnTo>
                    <a:pt x="5401" y="19710"/>
                  </a:lnTo>
                  <a:cubicBezTo>
                    <a:pt x="5401" y="20228"/>
                    <a:pt x="5632" y="20672"/>
                    <a:pt x="6096" y="21043"/>
                  </a:cubicBezTo>
                  <a:cubicBezTo>
                    <a:pt x="6560" y="21414"/>
                    <a:pt x="7116" y="21600"/>
                    <a:pt x="7762" y="21600"/>
                  </a:cubicBezTo>
                  <a:cubicBezTo>
                    <a:pt x="8409" y="21600"/>
                    <a:pt x="8966" y="21414"/>
                    <a:pt x="9430" y="21043"/>
                  </a:cubicBezTo>
                  <a:cubicBezTo>
                    <a:pt x="9894" y="20672"/>
                    <a:pt x="10125" y="20228"/>
                    <a:pt x="10125" y="19710"/>
                  </a:cubicBezTo>
                  <a:lnTo>
                    <a:pt x="10125" y="11880"/>
                  </a:lnTo>
                  <a:lnTo>
                    <a:pt x="11475" y="11880"/>
                  </a:lnTo>
                  <a:lnTo>
                    <a:pt x="11475" y="19710"/>
                  </a:lnTo>
                  <a:cubicBezTo>
                    <a:pt x="11475" y="20228"/>
                    <a:pt x="11706" y="20673"/>
                    <a:pt x="12170" y="21044"/>
                  </a:cubicBezTo>
                  <a:cubicBezTo>
                    <a:pt x="12634" y="21415"/>
                    <a:pt x="13191" y="21600"/>
                    <a:pt x="13838" y="21600"/>
                  </a:cubicBezTo>
                  <a:cubicBezTo>
                    <a:pt x="14485" y="21600"/>
                    <a:pt x="15040" y="21415"/>
                    <a:pt x="15504" y="21044"/>
                  </a:cubicBezTo>
                  <a:cubicBezTo>
                    <a:pt x="15968" y="20672"/>
                    <a:pt x="16201" y="20228"/>
                    <a:pt x="16201" y="19710"/>
                  </a:cubicBezTo>
                  <a:lnTo>
                    <a:pt x="16201" y="4320"/>
                  </a:lnTo>
                  <a:lnTo>
                    <a:pt x="17551" y="4320"/>
                  </a:lnTo>
                  <a:lnTo>
                    <a:pt x="17551" y="10260"/>
                  </a:lnTo>
                  <a:cubicBezTo>
                    <a:pt x="17551" y="10710"/>
                    <a:pt x="17747" y="11092"/>
                    <a:pt x="18141" y="11407"/>
                  </a:cubicBezTo>
                  <a:cubicBezTo>
                    <a:pt x="18534" y="11722"/>
                    <a:pt x="19012" y="11880"/>
                    <a:pt x="19575" y="11880"/>
                  </a:cubicBezTo>
                  <a:cubicBezTo>
                    <a:pt x="20137" y="11880"/>
                    <a:pt x="20616" y="11722"/>
                    <a:pt x="21010" y="11407"/>
                  </a:cubicBezTo>
                  <a:cubicBezTo>
                    <a:pt x="21403" y="11092"/>
                    <a:pt x="21600" y="10710"/>
                    <a:pt x="21600" y="10260"/>
                  </a:cubicBezTo>
                  <a:lnTo>
                    <a:pt x="21600" y="3240"/>
                  </a:lnTo>
                  <a:cubicBezTo>
                    <a:pt x="21600" y="2340"/>
                    <a:pt x="21207" y="1575"/>
                    <a:pt x="20419" y="944"/>
                  </a:cubicBezTo>
                  <a:cubicBezTo>
                    <a:pt x="20419" y="944"/>
                    <a:pt x="20419" y="944"/>
                    <a:pt x="20419" y="944"/>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grpSp>
      <p:grpSp>
        <p:nvGrpSpPr>
          <p:cNvPr id="47" name="Group 3"/>
          <p:cNvGrpSpPr/>
          <p:nvPr/>
        </p:nvGrpSpPr>
        <p:grpSpPr>
          <a:xfrm>
            <a:off x="7567540" y="4367911"/>
            <a:ext cx="296083" cy="512071"/>
            <a:chOff x="7299347" y="4019062"/>
            <a:chExt cx="296083" cy="512071"/>
          </a:xfrm>
          <a:solidFill>
            <a:schemeClr val="bg1">
              <a:lumMod val="95000"/>
            </a:schemeClr>
          </a:solidFill>
        </p:grpSpPr>
        <p:sp>
          <p:nvSpPr>
            <p:cNvPr id="48" name="Shape 2160"/>
            <p:cNvSpPr/>
            <p:nvPr/>
          </p:nvSpPr>
          <p:spPr>
            <a:xfrm>
              <a:off x="7379198" y="4019062"/>
              <a:ext cx="129552" cy="12953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3787" y="21600"/>
                    <a:pt x="16336" y="20548"/>
                    <a:pt x="18442" y="18441"/>
                  </a:cubicBezTo>
                  <a:cubicBezTo>
                    <a:pt x="20545" y="16338"/>
                    <a:pt x="21600" y="13789"/>
                    <a:pt x="21600" y="10801"/>
                  </a:cubicBezTo>
                  <a:cubicBezTo>
                    <a:pt x="21600" y="7810"/>
                    <a:pt x="20545" y="5265"/>
                    <a:pt x="18442" y="3158"/>
                  </a:cubicBezTo>
                  <a:cubicBezTo>
                    <a:pt x="16336" y="1052"/>
                    <a:pt x="13787" y="0"/>
                    <a:pt x="10800" y="0"/>
                  </a:cubicBezTo>
                  <a:cubicBezTo>
                    <a:pt x="7810" y="0"/>
                    <a:pt x="5264" y="1052"/>
                    <a:pt x="3158" y="3158"/>
                  </a:cubicBezTo>
                  <a:cubicBezTo>
                    <a:pt x="1055" y="5262"/>
                    <a:pt x="0" y="7810"/>
                    <a:pt x="0" y="10801"/>
                  </a:cubicBezTo>
                  <a:cubicBezTo>
                    <a:pt x="0" y="13789"/>
                    <a:pt x="1055" y="16338"/>
                    <a:pt x="3158" y="18441"/>
                  </a:cubicBezTo>
                  <a:cubicBezTo>
                    <a:pt x="5264" y="20548"/>
                    <a:pt x="7813" y="21600"/>
                    <a:pt x="10800" y="21600"/>
                  </a:cubicBezTo>
                  <a:cubicBezTo>
                    <a:pt x="10800" y="21600"/>
                    <a:pt x="10800" y="21600"/>
                    <a:pt x="10800" y="21600"/>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49" name="Shape 2161"/>
            <p:cNvSpPr/>
            <p:nvPr/>
          </p:nvSpPr>
          <p:spPr>
            <a:xfrm>
              <a:off x="7299347" y="4161021"/>
              <a:ext cx="296083" cy="370112"/>
            </a:xfrm>
            <a:custGeom>
              <a:avLst/>
              <a:gdLst/>
              <a:ahLst/>
              <a:cxnLst>
                <a:cxn ang="0">
                  <a:pos x="wd2" y="hd2"/>
                </a:cxn>
                <a:cxn ang="5400000">
                  <a:pos x="wd2" y="hd2"/>
                </a:cxn>
                <a:cxn ang="10800000">
                  <a:pos x="wd2" y="hd2"/>
                </a:cxn>
                <a:cxn ang="16200000">
                  <a:pos x="wd2" y="hd2"/>
                </a:cxn>
              </a:cxnLst>
              <a:rect l="0" t="0" r="r" b="b"/>
              <a:pathLst>
                <a:path w="21600" h="21600" extrusionOk="0">
                  <a:moveTo>
                    <a:pt x="20419" y="944"/>
                  </a:moveTo>
                  <a:cubicBezTo>
                    <a:pt x="19632" y="316"/>
                    <a:pt x="18675" y="0"/>
                    <a:pt x="17551" y="0"/>
                  </a:cubicBezTo>
                  <a:lnTo>
                    <a:pt x="4050" y="0"/>
                  </a:lnTo>
                  <a:cubicBezTo>
                    <a:pt x="2925" y="0"/>
                    <a:pt x="1968" y="315"/>
                    <a:pt x="1181" y="944"/>
                  </a:cubicBezTo>
                  <a:cubicBezTo>
                    <a:pt x="394" y="1575"/>
                    <a:pt x="0" y="2340"/>
                    <a:pt x="0" y="3240"/>
                  </a:cubicBezTo>
                  <a:lnTo>
                    <a:pt x="0" y="10260"/>
                  </a:lnTo>
                  <a:cubicBezTo>
                    <a:pt x="0" y="10710"/>
                    <a:pt x="197" y="11092"/>
                    <a:pt x="590" y="11408"/>
                  </a:cubicBezTo>
                  <a:cubicBezTo>
                    <a:pt x="985" y="11722"/>
                    <a:pt x="1463" y="11880"/>
                    <a:pt x="2025" y="11880"/>
                  </a:cubicBezTo>
                  <a:cubicBezTo>
                    <a:pt x="2588" y="11880"/>
                    <a:pt x="3066" y="11722"/>
                    <a:pt x="3460" y="11408"/>
                  </a:cubicBezTo>
                  <a:cubicBezTo>
                    <a:pt x="3853" y="11092"/>
                    <a:pt x="4050" y="10710"/>
                    <a:pt x="4050" y="10260"/>
                  </a:cubicBezTo>
                  <a:lnTo>
                    <a:pt x="4050" y="4320"/>
                  </a:lnTo>
                  <a:lnTo>
                    <a:pt x="5401" y="4320"/>
                  </a:lnTo>
                  <a:lnTo>
                    <a:pt x="5401" y="19710"/>
                  </a:lnTo>
                  <a:cubicBezTo>
                    <a:pt x="5401" y="20228"/>
                    <a:pt x="5632" y="20672"/>
                    <a:pt x="6096" y="21043"/>
                  </a:cubicBezTo>
                  <a:cubicBezTo>
                    <a:pt x="6560" y="21414"/>
                    <a:pt x="7116" y="21600"/>
                    <a:pt x="7762" y="21600"/>
                  </a:cubicBezTo>
                  <a:cubicBezTo>
                    <a:pt x="8409" y="21600"/>
                    <a:pt x="8966" y="21414"/>
                    <a:pt x="9430" y="21043"/>
                  </a:cubicBezTo>
                  <a:cubicBezTo>
                    <a:pt x="9894" y="20672"/>
                    <a:pt x="10125" y="20228"/>
                    <a:pt x="10125" y="19710"/>
                  </a:cubicBezTo>
                  <a:lnTo>
                    <a:pt x="10125" y="11880"/>
                  </a:lnTo>
                  <a:lnTo>
                    <a:pt x="11475" y="11880"/>
                  </a:lnTo>
                  <a:lnTo>
                    <a:pt x="11475" y="19710"/>
                  </a:lnTo>
                  <a:cubicBezTo>
                    <a:pt x="11475" y="20228"/>
                    <a:pt x="11706" y="20673"/>
                    <a:pt x="12170" y="21044"/>
                  </a:cubicBezTo>
                  <a:cubicBezTo>
                    <a:pt x="12634" y="21415"/>
                    <a:pt x="13191" y="21600"/>
                    <a:pt x="13838" y="21600"/>
                  </a:cubicBezTo>
                  <a:cubicBezTo>
                    <a:pt x="14485" y="21600"/>
                    <a:pt x="15040" y="21415"/>
                    <a:pt x="15504" y="21044"/>
                  </a:cubicBezTo>
                  <a:cubicBezTo>
                    <a:pt x="15968" y="20672"/>
                    <a:pt x="16201" y="20228"/>
                    <a:pt x="16201" y="19710"/>
                  </a:cubicBezTo>
                  <a:lnTo>
                    <a:pt x="16201" y="4320"/>
                  </a:lnTo>
                  <a:lnTo>
                    <a:pt x="17551" y="4320"/>
                  </a:lnTo>
                  <a:lnTo>
                    <a:pt x="17551" y="10260"/>
                  </a:lnTo>
                  <a:cubicBezTo>
                    <a:pt x="17551" y="10710"/>
                    <a:pt x="17747" y="11092"/>
                    <a:pt x="18141" y="11407"/>
                  </a:cubicBezTo>
                  <a:cubicBezTo>
                    <a:pt x="18534" y="11722"/>
                    <a:pt x="19012" y="11880"/>
                    <a:pt x="19575" y="11880"/>
                  </a:cubicBezTo>
                  <a:cubicBezTo>
                    <a:pt x="20137" y="11880"/>
                    <a:pt x="20616" y="11722"/>
                    <a:pt x="21010" y="11407"/>
                  </a:cubicBezTo>
                  <a:cubicBezTo>
                    <a:pt x="21403" y="11092"/>
                    <a:pt x="21600" y="10710"/>
                    <a:pt x="21600" y="10260"/>
                  </a:cubicBezTo>
                  <a:lnTo>
                    <a:pt x="21600" y="3240"/>
                  </a:lnTo>
                  <a:cubicBezTo>
                    <a:pt x="21600" y="2340"/>
                    <a:pt x="21207" y="1575"/>
                    <a:pt x="20419" y="944"/>
                  </a:cubicBezTo>
                  <a:cubicBezTo>
                    <a:pt x="20419" y="944"/>
                    <a:pt x="20419" y="944"/>
                    <a:pt x="20419" y="944"/>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grpSp>
      <p:sp>
        <p:nvSpPr>
          <p:cNvPr id="51" name="Text Placeholder 23"/>
          <p:cNvSpPr txBox="1"/>
          <p:nvPr/>
        </p:nvSpPr>
        <p:spPr>
          <a:xfrm>
            <a:off x="5120337" y="2398086"/>
            <a:ext cx="1846491" cy="40874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Action</a:t>
            </a:r>
            <a:endParaRPr lang="en-US" dirty="0"/>
          </a:p>
        </p:txBody>
      </p:sp>
      <p:sp>
        <p:nvSpPr>
          <p:cNvPr id="61" name="Freeform 5"/>
          <p:cNvSpPr/>
          <p:nvPr/>
        </p:nvSpPr>
        <p:spPr bwMode="auto">
          <a:xfrm rot="1886639">
            <a:off x="7389149" y="2777705"/>
            <a:ext cx="514086" cy="456629"/>
          </a:xfrm>
          <a:custGeom>
            <a:avLst/>
            <a:gdLst>
              <a:gd name="T0" fmla="*/ 323 w 327"/>
              <a:gd name="T1" fmla="*/ 24 h 359"/>
              <a:gd name="T2" fmla="*/ 309 w 327"/>
              <a:gd name="T3" fmla="*/ 16 h 359"/>
              <a:gd name="T4" fmla="*/ 122 w 327"/>
              <a:gd name="T5" fmla="*/ 0 h 359"/>
              <a:gd name="T6" fmla="*/ 116 w 327"/>
              <a:gd name="T7" fmla="*/ 2 h 359"/>
              <a:gd name="T8" fmla="*/ 116 w 327"/>
              <a:gd name="T9" fmla="*/ 15 h 359"/>
              <a:gd name="T10" fmla="*/ 148 w 327"/>
              <a:gd name="T11" fmla="*/ 26 h 359"/>
              <a:gd name="T12" fmla="*/ 150 w 327"/>
              <a:gd name="T13" fmla="*/ 28 h 359"/>
              <a:gd name="T14" fmla="*/ 149 w 327"/>
              <a:gd name="T15" fmla="*/ 31 h 359"/>
              <a:gd name="T16" fmla="*/ 0 w 327"/>
              <a:gd name="T17" fmla="*/ 359 h 359"/>
              <a:gd name="T18" fmla="*/ 101 w 327"/>
              <a:gd name="T19" fmla="*/ 274 h 359"/>
              <a:gd name="T20" fmla="*/ 118 w 327"/>
              <a:gd name="T21" fmla="*/ 269 h 359"/>
              <a:gd name="T22" fmla="*/ 131 w 327"/>
              <a:gd name="T23" fmla="*/ 276 h 359"/>
              <a:gd name="T24" fmla="*/ 136 w 327"/>
              <a:gd name="T25" fmla="*/ 282 h 359"/>
              <a:gd name="T26" fmla="*/ 203 w 327"/>
              <a:gd name="T27" fmla="*/ 352 h 359"/>
              <a:gd name="T28" fmla="*/ 292 w 327"/>
              <a:gd name="T29" fmla="*/ 173 h 359"/>
              <a:gd name="T30" fmla="*/ 293 w 327"/>
              <a:gd name="T31" fmla="*/ 172 h 359"/>
              <a:gd name="T32" fmla="*/ 294 w 327"/>
              <a:gd name="T33" fmla="*/ 172 h 359"/>
              <a:gd name="T34" fmla="*/ 296 w 327"/>
              <a:gd name="T35" fmla="*/ 174 h 359"/>
              <a:gd name="T36" fmla="*/ 307 w 327"/>
              <a:gd name="T37" fmla="*/ 206 h 359"/>
              <a:gd name="T38" fmla="*/ 314 w 327"/>
              <a:gd name="T39" fmla="*/ 209 h 359"/>
              <a:gd name="T40" fmla="*/ 320 w 327"/>
              <a:gd name="T41" fmla="*/ 206 h 359"/>
              <a:gd name="T42" fmla="*/ 322 w 327"/>
              <a:gd name="T43" fmla="*/ 200 h 359"/>
              <a:gd name="T44" fmla="*/ 326 w 327"/>
              <a:gd name="T45" fmla="*/ 39 h 359"/>
              <a:gd name="T46" fmla="*/ 326 w 327"/>
              <a:gd name="T47" fmla="*/ 39 h 359"/>
              <a:gd name="T48" fmla="*/ 323 w 327"/>
              <a:gd name="T49" fmla="*/ 24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7" h="359">
                <a:moveTo>
                  <a:pt x="323" y="24"/>
                </a:moveTo>
                <a:cubicBezTo>
                  <a:pt x="320" y="19"/>
                  <a:pt x="315" y="17"/>
                  <a:pt x="309" y="16"/>
                </a:cubicBezTo>
                <a:cubicBezTo>
                  <a:pt x="122" y="0"/>
                  <a:pt x="122" y="0"/>
                  <a:pt x="122" y="0"/>
                </a:cubicBezTo>
                <a:cubicBezTo>
                  <a:pt x="120" y="0"/>
                  <a:pt x="118" y="1"/>
                  <a:pt x="116" y="2"/>
                </a:cubicBezTo>
                <a:cubicBezTo>
                  <a:pt x="113" y="5"/>
                  <a:pt x="113" y="11"/>
                  <a:pt x="116" y="15"/>
                </a:cubicBezTo>
                <a:cubicBezTo>
                  <a:pt x="148" y="26"/>
                  <a:pt x="148" y="26"/>
                  <a:pt x="148" y="26"/>
                </a:cubicBezTo>
                <a:cubicBezTo>
                  <a:pt x="149" y="27"/>
                  <a:pt x="149" y="27"/>
                  <a:pt x="150" y="28"/>
                </a:cubicBezTo>
                <a:cubicBezTo>
                  <a:pt x="150" y="29"/>
                  <a:pt x="149" y="30"/>
                  <a:pt x="149" y="31"/>
                </a:cubicBezTo>
                <a:cubicBezTo>
                  <a:pt x="62" y="119"/>
                  <a:pt x="9" y="236"/>
                  <a:pt x="0" y="359"/>
                </a:cubicBezTo>
                <a:cubicBezTo>
                  <a:pt x="101" y="274"/>
                  <a:pt x="101" y="274"/>
                  <a:pt x="101" y="274"/>
                </a:cubicBezTo>
                <a:cubicBezTo>
                  <a:pt x="106" y="270"/>
                  <a:pt x="112" y="268"/>
                  <a:pt x="118" y="269"/>
                </a:cubicBezTo>
                <a:cubicBezTo>
                  <a:pt x="123" y="270"/>
                  <a:pt x="127" y="272"/>
                  <a:pt x="131" y="276"/>
                </a:cubicBezTo>
                <a:cubicBezTo>
                  <a:pt x="133" y="278"/>
                  <a:pt x="135" y="279"/>
                  <a:pt x="136" y="282"/>
                </a:cubicBezTo>
                <a:cubicBezTo>
                  <a:pt x="203" y="352"/>
                  <a:pt x="203" y="352"/>
                  <a:pt x="203" y="352"/>
                </a:cubicBezTo>
                <a:cubicBezTo>
                  <a:pt x="213" y="284"/>
                  <a:pt x="243" y="222"/>
                  <a:pt x="292" y="173"/>
                </a:cubicBezTo>
                <a:cubicBezTo>
                  <a:pt x="292" y="172"/>
                  <a:pt x="293" y="172"/>
                  <a:pt x="293" y="172"/>
                </a:cubicBezTo>
                <a:cubicBezTo>
                  <a:pt x="294" y="172"/>
                  <a:pt x="294" y="172"/>
                  <a:pt x="294" y="172"/>
                </a:cubicBezTo>
                <a:cubicBezTo>
                  <a:pt x="295" y="172"/>
                  <a:pt x="296" y="173"/>
                  <a:pt x="296" y="174"/>
                </a:cubicBezTo>
                <a:cubicBezTo>
                  <a:pt x="307" y="206"/>
                  <a:pt x="307" y="206"/>
                  <a:pt x="307" y="206"/>
                </a:cubicBezTo>
                <a:cubicBezTo>
                  <a:pt x="309" y="208"/>
                  <a:pt x="312" y="209"/>
                  <a:pt x="314" y="209"/>
                </a:cubicBezTo>
                <a:cubicBezTo>
                  <a:pt x="317" y="209"/>
                  <a:pt x="318" y="208"/>
                  <a:pt x="320" y="206"/>
                </a:cubicBezTo>
                <a:cubicBezTo>
                  <a:pt x="322" y="205"/>
                  <a:pt x="322" y="202"/>
                  <a:pt x="322" y="200"/>
                </a:cubicBezTo>
                <a:cubicBezTo>
                  <a:pt x="326" y="39"/>
                  <a:pt x="326" y="39"/>
                  <a:pt x="326" y="39"/>
                </a:cubicBezTo>
                <a:cubicBezTo>
                  <a:pt x="326" y="39"/>
                  <a:pt x="326" y="39"/>
                  <a:pt x="326" y="39"/>
                </a:cubicBezTo>
                <a:cubicBezTo>
                  <a:pt x="327" y="33"/>
                  <a:pt x="326" y="28"/>
                  <a:pt x="323" y="24"/>
                </a:cubicBez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74" name="Freeform 5"/>
          <p:cNvSpPr/>
          <p:nvPr/>
        </p:nvSpPr>
        <p:spPr bwMode="auto">
          <a:xfrm rot="19912024" flipH="1">
            <a:off x="4210418" y="2743357"/>
            <a:ext cx="518207" cy="456629"/>
          </a:xfrm>
          <a:custGeom>
            <a:avLst/>
            <a:gdLst>
              <a:gd name="T0" fmla="*/ 323 w 327"/>
              <a:gd name="T1" fmla="*/ 24 h 359"/>
              <a:gd name="T2" fmla="*/ 309 w 327"/>
              <a:gd name="T3" fmla="*/ 16 h 359"/>
              <a:gd name="T4" fmla="*/ 122 w 327"/>
              <a:gd name="T5" fmla="*/ 0 h 359"/>
              <a:gd name="T6" fmla="*/ 116 w 327"/>
              <a:gd name="T7" fmla="*/ 2 h 359"/>
              <a:gd name="T8" fmla="*/ 116 w 327"/>
              <a:gd name="T9" fmla="*/ 15 h 359"/>
              <a:gd name="T10" fmla="*/ 148 w 327"/>
              <a:gd name="T11" fmla="*/ 26 h 359"/>
              <a:gd name="T12" fmla="*/ 150 w 327"/>
              <a:gd name="T13" fmla="*/ 28 h 359"/>
              <a:gd name="T14" fmla="*/ 149 w 327"/>
              <a:gd name="T15" fmla="*/ 31 h 359"/>
              <a:gd name="T16" fmla="*/ 0 w 327"/>
              <a:gd name="T17" fmla="*/ 359 h 359"/>
              <a:gd name="T18" fmla="*/ 101 w 327"/>
              <a:gd name="T19" fmla="*/ 274 h 359"/>
              <a:gd name="T20" fmla="*/ 118 w 327"/>
              <a:gd name="T21" fmla="*/ 269 h 359"/>
              <a:gd name="T22" fmla="*/ 131 w 327"/>
              <a:gd name="T23" fmla="*/ 276 h 359"/>
              <a:gd name="T24" fmla="*/ 136 w 327"/>
              <a:gd name="T25" fmla="*/ 282 h 359"/>
              <a:gd name="T26" fmla="*/ 203 w 327"/>
              <a:gd name="T27" fmla="*/ 352 h 359"/>
              <a:gd name="T28" fmla="*/ 292 w 327"/>
              <a:gd name="T29" fmla="*/ 173 h 359"/>
              <a:gd name="T30" fmla="*/ 293 w 327"/>
              <a:gd name="T31" fmla="*/ 172 h 359"/>
              <a:gd name="T32" fmla="*/ 294 w 327"/>
              <a:gd name="T33" fmla="*/ 172 h 359"/>
              <a:gd name="T34" fmla="*/ 296 w 327"/>
              <a:gd name="T35" fmla="*/ 174 h 359"/>
              <a:gd name="T36" fmla="*/ 307 w 327"/>
              <a:gd name="T37" fmla="*/ 206 h 359"/>
              <a:gd name="T38" fmla="*/ 314 w 327"/>
              <a:gd name="T39" fmla="*/ 209 h 359"/>
              <a:gd name="T40" fmla="*/ 320 w 327"/>
              <a:gd name="T41" fmla="*/ 206 h 359"/>
              <a:gd name="T42" fmla="*/ 322 w 327"/>
              <a:gd name="T43" fmla="*/ 200 h 359"/>
              <a:gd name="T44" fmla="*/ 326 w 327"/>
              <a:gd name="T45" fmla="*/ 39 h 359"/>
              <a:gd name="T46" fmla="*/ 326 w 327"/>
              <a:gd name="T47" fmla="*/ 39 h 359"/>
              <a:gd name="T48" fmla="*/ 323 w 327"/>
              <a:gd name="T49" fmla="*/ 24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7" h="359">
                <a:moveTo>
                  <a:pt x="323" y="24"/>
                </a:moveTo>
                <a:cubicBezTo>
                  <a:pt x="320" y="19"/>
                  <a:pt x="315" y="17"/>
                  <a:pt x="309" y="16"/>
                </a:cubicBezTo>
                <a:cubicBezTo>
                  <a:pt x="122" y="0"/>
                  <a:pt x="122" y="0"/>
                  <a:pt x="122" y="0"/>
                </a:cubicBezTo>
                <a:cubicBezTo>
                  <a:pt x="120" y="0"/>
                  <a:pt x="118" y="1"/>
                  <a:pt x="116" y="2"/>
                </a:cubicBezTo>
                <a:cubicBezTo>
                  <a:pt x="113" y="5"/>
                  <a:pt x="113" y="11"/>
                  <a:pt x="116" y="15"/>
                </a:cubicBezTo>
                <a:cubicBezTo>
                  <a:pt x="148" y="26"/>
                  <a:pt x="148" y="26"/>
                  <a:pt x="148" y="26"/>
                </a:cubicBezTo>
                <a:cubicBezTo>
                  <a:pt x="149" y="27"/>
                  <a:pt x="149" y="27"/>
                  <a:pt x="150" y="28"/>
                </a:cubicBezTo>
                <a:cubicBezTo>
                  <a:pt x="150" y="29"/>
                  <a:pt x="149" y="30"/>
                  <a:pt x="149" y="31"/>
                </a:cubicBezTo>
                <a:cubicBezTo>
                  <a:pt x="62" y="119"/>
                  <a:pt x="9" y="236"/>
                  <a:pt x="0" y="359"/>
                </a:cubicBezTo>
                <a:cubicBezTo>
                  <a:pt x="101" y="274"/>
                  <a:pt x="101" y="274"/>
                  <a:pt x="101" y="274"/>
                </a:cubicBezTo>
                <a:cubicBezTo>
                  <a:pt x="106" y="270"/>
                  <a:pt x="112" y="268"/>
                  <a:pt x="118" y="269"/>
                </a:cubicBezTo>
                <a:cubicBezTo>
                  <a:pt x="123" y="270"/>
                  <a:pt x="127" y="272"/>
                  <a:pt x="131" y="276"/>
                </a:cubicBezTo>
                <a:cubicBezTo>
                  <a:pt x="133" y="278"/>
                  <a:pt x="135" y="279"/>
                  <a:pt x="136" y="282"/>
                </a:cubicBezTo>
                <a:cubicBezTo>
                  <a:pt x="203" y="352"/>
                  <a:pt x="203" y="352"/>
                  <a:pt x="203" y="352"/>
                </a:cubicBezTo>
                <a:cubicBezTo>
                  <a:pt x="213" y="284"/>
                  <a:pt x="243" y="222"/>
                  <a:pt x="292" y="173"/>
                </a:cubicBezTo>
                <a:cubicBezTo>
                  <a:pt x="292" y="172"/>
                  <a:pt x="293" y="172"/>
                  <a:pt x="293" y="172"/>
                </a:cubicBezTo>
                <a:cubicBezTo>
                  <a:pt x="294" y="172"/>
                  <a:pt x="294" y="172"/>
                  <a:pt x="294" y="172"/>
                </a:cubicBezTo>
                <a:cubicBezTo>
                  <a:pt x="295" y="172"/>
                  <a:pt x="296" y="173"/>
                  <a:pt x="296" y="174"/>
                </a:cubicBezTo>
                <a:cubicBezTo>
                  <a:pt x="307" y="206"/>
                  <a:pt x="307" y="206"/>
                  <a:pt x="307" y="206"/>
                </a:cubicBezTo>
                <a:cubicBezTo>
                  <a:pt x="309" y="208"/>
                  <a:pt x="312" y="209"/>
                  <a:pt x="314" y="209"/>
                </a:cubicBezTo>
                <a:cubicBezTo>
                  <a:pt x="317" y="209"/>
                  <a:pt x="318" y="208"/>
                  <a:pt x="320" y="206"/>
                </a:cubicBezTo>
                <a:cubicBezTo>
                  <a:pt x="322" y="205"/>
                  <a:pt x="322" y="202"/>
                  <a:pt x="322" y="200"/>
                </a:cubicBezTo>
                <a:cubicBezTo>
                  <a:pt x="326" y="39"/>
                  <a:pt x="326" y="39"/>
                  <a:pt x="326" y="39"/>
                </a:cubicBezTo>
                <a:cubicBezTo>
                  <a:pt x="326" y="39"/>
                  <a:pt x="326" y="39"/>
                  <a:pt x="326" y="39"/>
                </a:cubicBezTo>
                <a:cubicBezTo>
                  <a:pt x="327" y="33"/>
                  <a:pt x="326" y="28"/>
                  <a:pt x="323" y="24"/>
                </a:cubicBez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75" name="Freeform 5"/>
          <p:cNvSpPr/>
          <p:nvPr/>
        </p:nvSpPr>
        <p:spPr bwMode="auto">
          <a:xfrm rot="12686639">
            <a:off x="5045975" y="4070368"/>
            <a:ext cx="334281" cy="296920"/>
          </a:xfrm>
          <a:custGeom>
            <a:avLst/>
            <a:gdLst>
              <a:gd name="T0" fmla="*/ 323 w 327"/>
              <a:gd name="T1" fmla="*/ 24 h 359"/>
              <a:gd name="T2" fmla="*/ 309 w 327"/>
              <a:gd name="T3" fmla="*/ 16 h 359"/>
              <a:gd name="T4" fmla="*/ 122 w 327"/>
              <a:gd name="T5" fmla="*/ 0 h 359"/>
              <a:gd name="T6" fmla="*/ 116 w 327"/>
              <a:gd name="T7" fmla="*/ 2 h 359"/>
              <a:gd name="T8" fmla="*/ 116 w 327"/>
              <a:gd name="T9" fmla="*/ 15 h 359"/>
              <a:gd name="T10" fmla="*/ 148 w 327"/>
              <a:gd name="T11" fmla="*/ 26 h 359"/>
              <a:gd name="T12" fmla="*/ 150 w 327"/>
              <a:gd name="T13" fmla="*/ 28 h 359"/>
              <a:gd name="T14" fmla="*/ 149 w 327"/>
              <a:gd name="T15" fmla="*/ 31 h 359"/>
              <a:gd name="T16" fmla="*/ 0 w 327"/>
              <a:gd name="T17" fmla="*/ 359 h 359"/>
              <a:gd name="T18" fmla="*/ 101 w 327"/>
              <a:gd name="T19" fmla="*/ 274 h 359"/>
              <a:gd name="T20" fmla="*/ 118 w 327"/>
              <a:gd name="T21" fmla="*/ 269 h 359"/>
              <a:gd name="T22" fmla="*/ 131 w 327"/>
              <a:gd name="T23" fmla="*/ 276 h 359"/>
              <a:gd name="T24" fmla="*/ 136 w 327"/>
              <a:gd name="T25" fmla="*/ 282 h 359"/>
              <a:gd name="T26" fmla="*/ 203 w 327"/>
              <a:gd name="T27" fmla="*/ 352 h 359"/>
              <a:gd name="T28" fmla="*/ 292 w 327"/>
              <a:gd name="T29" fmla="*/ 173 h 359"/>
              <a:gd name="T30" fmla="*/ 293 w 327"/>
              <a:gd name="T31" fmla="*/ 172 h 359"/>
              <a:gd name="T32" fmla="*/ 294 w 327"/>
              <a:gd name="T33" fmla="*/ 172 h 359"/>
              <a:gd name="T34" fmla="*/ 296 w 327"/>
              <a:gd name="T35" fmla="*/ 174 h 359"/>
              <a:gd name="T36" fmla="*/ 307 w 327"/>
              <a:gd name="T37" fmla="*/ 206 h 359"/>
              <a:gd name="T38" fmla="*/ 314 w 327"/>
              <a:gd name="T39" fmla="*/ 209 h 359"/>
              <a:gd name="T40" fmla="*/ 320 w 327"/>
              <a:gd name="T41" fmla="*/ 206 h 359"/>
              <a:gd name="T42" fmla="*/ 322 w 327"/>
              <a:gd name="T43" fmla="*/ 200 h 359"/>
              <a:gd name="T44" fmla="*/ 326 w 327"/>
              <a:gd name="T45" fmla="*/ 39 h 359"/>
              <a:gd name="T46" fmla="*/ 326 w 327"/>
              <a:gd name="T47" fmla="*/ 39 h 359"/>
              <a:gd name="T48" fmla="*/ 323 w 327"/>
              <a:gd name="T49" fmla="*/ 24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7" h="359">
                <a:moveTo>
                  <a:pt x="323" y="24"/>
                </a:moveTo>
                <a:cubicBezTo>
                  <a:pt x="320" y="19"/>
                  <a:pt x="315" y="17"/>
                  <a:pt x="309" y="16"/>
                </a:cubicBezTo>
                <a:cubicBezTo>
                  <a:pt x="122" y="0"/>
                  <a:pt x="122" y="0"/>
                  <a:pt x="122" y="0"/>
                </a:cubicBezTo>
                <a:cubicBezTo>
                  <a:pt x="120" y="0"/>
                  <a:pt x="118" y="1"/>
                  <a:pt x="116" y="2"/>
                </a:cubicBezTo>
                <a:cubicBezTo>
                  <a:pt x="113" y="5"/>
                  <a:pt x="113" y="11"/>
                  <a:pt x="116" y="15"/>
                </a:cubicBezTo>
                <a:cubicBezTo>
                  <a:pt x="148" y="26"/>
                  <a:pt x="148" y="26"/>
                  <a:pt x="148" y="26"/>
                </a:cubicBezTo>
                <a:cubicBezTo>
                  <a:pt x="149" y="27"/>
                  <a:pt x="149" y="27"/>
                  <a:pt x="150" y="28"/>
                </a:cubicBezTo>
                <a:cubicBezTo>
                  <a:pt x="150" y="29"/>
                  <a:pt x="149" y="30"/>
                  <a:pt x="149" y="31"/>
                </a:cubicBezTo>
                <a:cubicBezTo>
                  <a:pt x="62" y="119"/>
                  <a:pt x="9" y="236"/>
                  <a:pt x="0" y="359"/>
                </a:cubicBezTo>
                <a:cubicBezTo>
                  <a:pt x="101" y="274"/>
                  <a:pt x="101" y="274"/>
                  <a:pt x="101" y="274"/>
                </a:cubicBezTo>
                <a:cubicBezTo>
                  <a:pt x="106" y="270"/>
                  <a:pt x="112" y="268"/>
                  <a:pt x="118" y="269"/>
                </a:cubicBezTo>
                <a:cubicBezTo>
                  <a:pt x="123" y="270"/>
                  <a:pt x="127" y="272"/>
                  <a:pt x="131" y="276"/>
                </a:cubicBezTo>
                <a:cubicBezTo>
                  <a:pt x="133" y="278"/>
                  <a:pt x="135" y="279"/>
                  <a:pt x="136" y="282"/>
                </a:cubicBezTo>
                <a:cubicBezTo>
                  <a:pt x="203" y="352"/>
                  <a:pt x="203" y="352"/>
                  <a:pt x="203" y="352"/>
                </a:cubicBezTo>
                <a:cubicBezTo>
                  <a:pt x="213" y="284"/>
                  <a:pt x="243" y="222"/>
                  <a:pt x="292" y="173"/>
                </a:cubicBezTo>
                <a:cubicBezTo>
                  <a:pt x="292" y="172"/>
                  <a:pt x="293" y="172"/>
                  <a:pt x="293" y="172"/>
                </a:cubicBezTo>
                <a:cubicBezTo>
                  <a:pt x="294" y="172"/>
                  <a:pt x="294" y="172"/>
                  <a:pt x="294" y="172"/>
                </a:cubicBezTo>
                <a:cubicBezTo>
                  <a:pt x="295" y="172"/>
                  <a:pt x="296" y="173"/>
                  <a:pt x="296" y="174"/>
                </a:cubicBezTo>
                <a:cubicBezTo>
                  <a:pt x="307" y="206"/>
                  <a:pt x="307" y="206"/>
                  <a:pt x="307" y="206"/>
                </a:cubicBezTo>
                <a:cubicBezTo>
                  <a:pt x="309" y="208"/>
                  <a:pt x="312" y="209"/>
                  <a:pt x="314" y="209"/>
                </a:cubicBezTo>
                <a:cubicBezTo>
                  <a:pt x="317" y="209"/>
                  <a:pt x="318" y="208"/>
                  <a:pt x="320" y="206"/>
                </a:cubicBezTo>
                <a:cubicBezTo>
                  <a:pt x="322" y="205"/>
                  <a:pt x="322" y="202"/>
                  <a:pt x="322" y="200"/>
                </a:cubicBezTo>
                <a:cubicBezTo>
                  <a:pt x="326" y="39"/>
                  <a:pt x="326" y="39"/>
                  <a:pt x="326" y="39"/>
                </a:cubicBezTo>
                <a:cubicBezTo>
                  <a:pt x="326" y="39"/>
                  <a:pt x="326" y="39"/>
                  <a:pt x="326" y="39"/>
                </a:cubicBezTo>
                <a:cubicBezTo>
                  <a:pt x="327" y="33"/>
                  <a:pt x="326" y="28"/>
                  <a:pt x="323" y="24"/>
                </a:cubicBez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76" name="Freeform 5"/>
          <p:cNvSpPr/>
          <p:nvPr/>
        </p:nvSpPr>
        <p:spPr bwMode="auto">
          <a:xfrm rot="9112024" flipH="1">
            <a:off x="6781039" y="4064918"/>
            <a:ext cx="336961" cy="296920"/>
          </a:xfrm>
          <a:custGeom>
            <a:avLst/>
            <a:gdLst>
              <a:gd name="T0" fmla="*/ 323 w 327"/>
              <a:gd name="T1" fmla="*/ 24 h 359"/>
              <a:gd name="T2" fmla="*/ 309 w 327"/>
              <a:gd name="T3" fmla="*/ 16 h 359"/>
              <a:gd name="T4" fmla="*/ 122 w 327"/>
              <a:gd name="T5" fmla="*/ 0 h 359"/>
              <a:gd name="T6" fmla="*/ 116 w 327"/>
              <a:gd name="T7" fmla="*/ 2 h 359"/>
              <a:gd name="T8" fmla="*/ 116 w 327"/>
              <a:gd name="T9" fmla="*/ 15 h 359"/>
              <a:gd name="T10" fmla="*/ 148 w 327"/>
              <a:gd name="T11" fmla="*/ 26 h 359"/>
              <a:gd name="T12" fmla="*/ 150 w 327"/>
              <a:gd name="T13" fmla="*/ 28 h 359"/>
              <a:gd name="T14" fmla="*/ 149 w 327"/>
              <a:gd name="T15" fmla="*/ 31 h 359"/>
              <a:gd name="T16" fmla="*/ 0 w 327"/>
              <a:gd name="T17" fmla="*/ 359 h 359"/>
              <a:gd name="T18" fmla="*/ 101 w 327"/>
              <a:gd name="T19" fmla="*/ 274 h 359"/>
              <a:gd name="T20" fmla="*/ 118 w 327"/>
              <a:gd name="T21" fmla="*/ 269 h 359"/>
              <a:gd name="T22" fmla="*/ 131 w 327"/>
              <a:gd name="T23" fmla="*/ 276 h 359"/>
              <a:gd name="T24" fmla="*/ 136 w 327"/>
              <a:gd name="T25" fmla="*/ 282 h 359"/>
              <a:gd name="T26" fmla="*/ 203 w 327"/>
              <a:gd name="T27" fmla="*/ 352 h 359"/>
              <a:gd name="T28" fmla="*/ 292 w 327"/>
              <a:gd name="T29" fmla="*/ 173 h 359"/>
              <a:gd name="T30" fmla="*/ 293 w 327"/>
              <a:gd name="T31" fmla="*/ 172 h 359"/>
              <a:gd name="T32" fmla="*/ 294 w 327"/>
              <a:gd name="T33" fmla="*/ 172 h 359"/>
              <a:gd name="T34" fmla="*/ 296 w 327"/>
              <a:gd name="T35" fmla="*/ 174 h 359"/>
              <a:gd name="T36" fmla="*/ 307 w 327"/>
              <a:gd name="T37" fmla="*/ 206 h 359"/>
              <a:gd name="T38" fmla="*/ 314 w 327"/>
              <a:gd name="T39" fmla="*/ 209 h 359"/>
              <a:gd name="T40" fmla="*/ 320 w 327"/>
              <a:gd name="T41" fmla="*/ 206 h 359"/>
              <a:gd name="T42" fmla="*/ 322 w 327"/>
              <a:gd name="T43" fmla="*/ 200 h 359"/>
              <a:gd name="T44" fmla="*/ 326 w 327"/>
              <a:gd name="T45" fmla="*/ 39 h 359"/>
              <a:gd name="T46" fmla="*/ 326 w 327"/>
              <a:gd name="T47" fmla="*/ 39 h 359"/>
              <a:gd name="T48" fmla="*/ 323 w 327"/>
              <a:gd name="T49" fmla="*/ 24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7" h="359">
                <a:moveTo>
                  <a:pt x="323" y="24"/>
                </a:moveTo>
                <a:cubicBezTo>
                  <a:pt x="320" y="19"/>
                  <a:pt x="315" y="17"/>
                  <a:pt x="309" y="16"/>
                </a:cubicBezTo>
                <a:cubicBezTo>
                  <a:pt x="122" y="0"/>
                  <a:pt x="122" y="0"/>
                  <a:pt x="122" y="0"/>
                </a:cubicBezTo>
                <a:cubicBezTo>
                  <a:pt x="120" y="0"/>
                  <a:pt x="118" y="1"/>
                  <a:pt x="116" y="2"/>
                </a:cubicBezTo>
                <a:cubicBezTo>
                  <a:pt x="113" y="5"/>
                  <a:pt x="113" y="11"/>
                  <a:pt x="116" y="15"/>
                </a:cubicBezTo>
                <a:cubicBezTo>
                  <a:pt x="148" y="26"/>
                  <a:pt x="148" y="26"/>
                  <a:pt x="148" y="26"/>
                </a:cubicBezTo>
                <a:cubicBezTo>
                  <a:pt x="149" y="27"/>
                  <a:pt x="149" y="27"/>
                  <a:pt x="150" y="28"/>
                </a:cubicBezTo>
                <a:cubicBezTo>
                  <a:pt x="150" y="29"/>
                  <a:pt x="149" y="30"/>
                  <a:pt x="149" y="31"/>
                </a:cubicBezTo>
                <a:cubicBezTo>
                  <a:pt x="62" y="119"/>
                  <a:pt x="9" y="236"/>
                  <a:pt x="0" y="359"/>
                </a:cubicBezTo>
                <a:cubicBezTo>
                  <a:pt x="101" y="274"/>
                  <a:pt x="101" y="274"/>
                  <a:pt x="101" y="274"/>
                </a:cubicBezTo>
                <a:cubicBezTo>
                  <a:pt x="106" y="270"/>
                  <a:pt x="112" y="268"/>
                  <a:pt x="118" y="269"/>
                </a:cubicBezTo>
                <a:cubicBezTo>
                  <a:pt x="123" y="270"/>
                  <a:pt x="127" y="272"/>
                  <a:pt x="131" y="276"/>
                </a:cubicBezTo>
                <a:cubicBezTo>
                  <a:pt x="133" y="278"/>
                  <a:pt x="135" y="279"/>
                  <a:pt x="136" y="282"/>
                </a:cubicBezTo>
                <a:cubicBezTo>
                  <a:pt x="203" y="352"/>
                  <a:pt x="203" y="352"/>
                  <a:pt x="203" y="352"/>
                </a:cubicBezTo>
                <a:cubicBezTo>
                  <a:pt x="213" y="284"/>
                  <a:pt x="243" y="222"/>
                  <a:pt x="292" y="173"/>
                </a:cubicBezTo>
                <a:cubicBezTo>
                  <a:pt x="292" y="172"/>
                  <a:pt x="293" y="172"/>
                  <a:pt x="293" y="172"/>
                </a:cubicBezTo>
                <a:cubicBezTo>
                  <a:pt x="294" y="172"/>
                  <a:pt x="294" y="172"/>
                  <a:pt x="294" y="172"/>
                </a:cubicBezTo>
                <a:cubicBezTo>
                  <a:pt x="295" y="172"/>
                  <a:pt x="296" y="173"/>
                  <a:pt x="296" y="174"/>
                </a:cubicBezTo>
                <a:cubicBezTo>
                  <a:pt x="307" y="206"/>
                  <a:pt x="307" y="206"/>
                  <a:pt x="307" y="206"/>
                </a:cubicBezTo>
                <a:cubicBezTo>
                  <a:pt x="309" y="208"/>
                  <a:pt x="312" y="209"/>
                  <a:pt x="314" y="209"/>
                </a:cubicBezTo>
                <a:cubicBezTo>
                  <a:pt x="317" y="209"/>
                  <a:pt x="318" y="208"/>
                  <a:pt x="320" y="206"/>
                </a:cubicBezTo>
                <a:cubicBezTo>
                  <a:pt x="322" y="205"/>
                  <a:pt x="322" y="202"/>
                  <a:pt x="322" y="200"/>
                </a:cubicBezTo>
                <a:cubicBezTo>
                  <a:pt x="326" y="39"/>
                  <a:pt x="326" y="39"/>
                  <a:pt x="326" y="39"/>
                </a:cubicBezTo>
                <a:cubicBezTo>
                  <a:pt x="326" y="39"/>
                  <a:pt x="326" y="39"/>
                  <a:pt x="326" y="39"/>
                </a:cubicBezTo>
                <a:cubicBezTo>
                  <a:pt x="327" y="33"/>
                  <a:pt x="326" y="28"/>
                  <a:pt x="323" y="24"/>
                </a:cubicBez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77" name="文本框 76"/>
          <p:cNvSpPr txBox="1"/>
          <p:nvPr/>
        </p:nvSpPr>
        <p:spPr>
          <a:xfrm>
            <a:off x="3340049" y="5254949"/>
            <a:ext cx="2106556" cy="784830"/>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3750876" y="4975550"/>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644884" y="5254949"/>
            <a:ext cx="2106556" cy="784830"/>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055711" y="4975550"/>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8408299" y="3602445"/>
            <a:ext cx="2106556" cy="784830"/>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8819126" y="3323046"/>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1540922" y="3602445"/>
            <a:ext cx="2106556" cy="784830"/>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85" name="文本框 84"/>
          <p:cNvSpPr txBox="1"/>
          <p:nvPr/>
        </p:nvSpPr>
        <p:spPr>
          <a:xfrm>
            <a:off x="1951749" y="3323046"/>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anim calcmode="lin" valueType="num">
                                      <p:cBhvr>
                                        <p:cTn id="13" dur="500" fill="hold"/>
                                        <p:tgtEl>
                                          <p:spTgt spid="28"/>
                                        </p:tgtEl>
                                        <p:attrNameLst>
                                          <p:attrName>style.rotation</p:attrName>
                                        </p:attrNameLst>
                                      </p:cBhvr>
                                      <p:tavLst>
                                        <p:tav tm="0">
                                          <p:val>
                                            <p:fltVal val="360"/>
                                          </p:val>
                                        </p:tav>
                                        <p:tav tm="100000">
                                          <p:val>
                                            <p:fltVal val="0"/>
                                          </p:val>
                                        </p:tav>
                                      </p:tavLst>
                                    </p:anim>
                                    <p:animEffect transition="in" filter="fade">
                                      <p:cBhvr>
                                        <p:cTn id="14" dur="500"/>
                                        <p:tgtEl>
                                          <p:spTgt spid="2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1">
                                            <p:txEl>
                                              <p:pRg st="0" end="0"/>
                                            </p:txEl>
                                          </p:spTgt>
                                        </p:tgtEl>
                                        <p:attrNameLst>
                                          <p:attrName>style.visibility</p:attrName>
                                        </p:attrNameLst>
                                      </p:cBhvr>
                                      <p:to>
                                        <p:strVal val="visible"/>
                                      </p:to>
                                    </p:set>
                                    <p:animEffect transition="in" filter="fade">
                                      <p:cBhvr>
                                        <p:cTn id="18" dur="500"/>
                                        <p:tgtEl>
                                          <p:spTgt spid="51">
                                            <p:txEl>
                                              <p:pRg st="0" end="0"/>
                                            </p:txEl>
                                          </p:spTgt>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wipe(right)">
                                      <p:cBhvr>
                                        <p:cTn id="22" dur="500"/>
                                        <p:tgtEl>
                                          <p:spTgt spid="74"/>
                                        </p:tgtEl>
                                      </p:cBhvr>
                                    </p:animEffect>
                                  </p:childTnLst>
                                </p:cTn>
                              </p:par>
                            </p:childTnLst>
                          </p:cTn>
                        </p:par>
                        <p:par>
                          <p:cTn id="23" fill="hold">
                            <p:stCondLst>
                              <p:cond delay="2000"/>
                            </p:stCondLst>
                            <p:childTnLst>
                              <p:par>
                                <p:cTn id="24" presetID="49" presetClass="entr" presetSubtype="0" decel="100000"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ppt_w</p:attrName>
                                        </p:attrNameLst>
                                      </p:cBhvr>
                                      <p:tavLst>
                                        <p:tav tm="0">
                                          <p:val>
                                            <p:fltVal val="0"/>
                                          </p:val>
                                        </p:tav>
                                        <p:tav tm="100000">
                                          <p:val>
                                            <p:strVal val="#ppt_w"/>
                                          </p:val>
                                        </p:tav>
                                      </p:tavLst>
                                    </p:anim>
                                    <p:anim calcmode="lin" valueType="num">
                                      <p:cBhvr>
                                        <p:cTn id="27" dur="500" fill="hold"/>
                                        <p:tgtEl>
                                          <p:spTgt spid="35"/>
                                        </p:tgtEl>
                                        <p:attrNameLst>
                                          <p:attrName>ppt_h</p:attrName>
                                        </p:attrNameLst>
                                      </p:cBhvr>
                                      <p:tavLst>
                                        <p:tav tm="0">
                                          <p:val>
                                            <p:fltVal val="0"/>
                                          </p:val>
                                        </p:tav>
                                        <p:tav tm="100000">
                                          <p:val>
                                            <p:strVal val="#ppt_h"/>
                                          </p:val>
                                        </p:tav>
                                      </p:tavLst>
                                    </p:anim>
                                    <p:anim calcmode="lin" valueType="num">
                                      <p:cBhvr>
                                        <p:cTn id="28" dur="500" fill="hold"/>
                                        <p:tgtEl>
                                          <p:spTgt spid="35"/>
                                        </p:tgtEl>
                                        <p:attrNameLst>
                                          <p:attrName>style.rotation</p:attrName>
                                        </p:attrNameLst>
                                      </p:cBhvr>
                                      <p:tavLst>
                                        <p:tav tm="0">
                                          <p:val>
                                            <p:fltVal val="360"/>
                                          </p:val>
                                        </p:tav>
                                        <p:tav tm="100000">
                                          <p:val>
                                            <p:fltVal val="0"/>
                                          </p:val>
                                        </p:tav>
                                      </p:tavLst>
                                    </p:anim>
                                    <p:animEffect transition="in" filter="fade">
                                      <p:cBhvr>
                                        <p:cTn id="29" dur="500"/>
                                        <p:tgtEl>
                                          <p:spTgt spid="35"/>
                                        </p:tgtEl>
                                      </p:cBhvr>
                                    </p:animEffect>
                                  </p:childTnLst>
                                </p:cTn>
                              </p:par>
                            </p:childTnLst>
                          </p:cTn>
                        </p:par>
                        <p:par>
                          <p:cTn id="30" fill="hold">
                            <p:stCondLst>
                              <p:cond delay="2500"/>
                            </p:stCondLst>
                            <p:childTnLst>
                              <p:par>
                                <p:cTn id="31" presetID="22" presetClass="entr" presetSubtype="2" fill="hold" grpId="0" nodeType="after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wipe(right)">
                                      <p:cBhvr>
                                        <p:cTn id="33" dur="500"/>
                                        <p:tgtEl>
                                          <p:spTgt spid="75"/>
                                        </p:tgtEl>
                                      </p:cBhvr>
                                    </p:animEffect>
                                  </p:childTnLst>
                                </p:cTn>
                              </p:par>
                            </p:childTnLst>
                          </p:cTn>
                        </p:par>
                        <p:par>
                          <p:cTn id="34" fill="hold">
                            <p:stCondLst>
                              <p:cond delay="3000"/>
                            </p:stCondLst>
                            <p:childTnLst>
                              <p:par>
                                <p:cTn id="35" presetID="49" presetClass="entr" presetSubtype="0" decel="100000"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500" fill="hold"/>
                                        <p:tgtEl>
                                          <p:spTgt spid="38"/>
                                        </p:tgtEl>
                                        <p:attrNameLst>
                                          <p:attrName>ppt_w</p:attrName>
                                        </p:attrNameLst>
                                      </p:cBhvr>
                                      <p:tavLst>
                                        <p:tav tm="0">
                                          <p:val>
                                            <p:fltVal val="0"/>
                                          </p:val>
                                        </p:tav>
                                        <p:tav tm="100000">
                                          <p:val>
                                            <p:strVal val="#ppt_w"/>
                                          </p:val>
                                        </p:tav>
                                      </p:tavLst>
                                    </p:anim>
                                    <p:anim calcmode="lin" valueType="num">
                                      <p:cBhvr>
                                        <p:cTn id="38" dur="500" fill="hold"/>
                                        <p:tgtEl>
                                          <p:spTgt spid="38"/>
                                        </p:tgtEl>
                                        <p:attrNameLst>
                                          <p:attrName>ppt_h</p:attrName>
                                        </p:attrNameLst>
                                      </p:cBhvr>
                                      <p:tavLst>
                                        <p:tav tm="0">
                                          <p:val>
                                            <p:fltVal val="0"/>
                                          </p:val>
                                        </p:tav>
                                        <p:tav tm="100000">
                                          <p:val>
                                            <p:strVal val="#ppt_h"/>
                                          </p:val>
                                        </p:tav>
                                      </p:tavLst>
                                    </p:anim>
                                    <p:anim calcmode="lin" valueType="num">
                                      <p:cBhvr>
                                        <p:cTn id="39" dur="500" fill="hold"/>
                                        <p:tgtEl>
                                          <p:spTgt spid="38"/>
                                        </p:tgtEl>
                                        <p:attrNameLst>
                                          <p:attrName>style.rotation</p:attrName>
                                        </p:attrNameLst>
                                      </p:cBhvr>
                                      <p:tavLst>
                                        <p:tav tm="0">
                                          <p:val>
                                            <p:fltVal val="360"/>
                                          </p:val>
                                        </p:tav>
                                        <p:tav tm="100000">
                                          <p:val>
                                            <p:fltVal val="0"/>
                                          </p:val>
                                        </p:tav>
                                      </p:tavLst>
                                    </p:anim>
                                    <p:animEffect transition="in" filter="fade">
                                      <p:cBhvr>
                                        <p:cTn id="40" dur="500"/>
                                        <p:tgtEl>
                                          <p:spTgt spid="38"/>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wipe(left)">
                                      <p:cBhvr>
                                        <p:cTn id="44" dur="500"/>
                                        <p:tgtEl>
                                          <p:spTgt spid="76"/>
                                        </p:tgtEl>
                                      </p:cBhvr>
                                    </p:animEffect>
                                  </p:childTnLst>
                                </p:cTn>
                              </p:par>
                            </p:childTnLst>
                          </p:cTn>
                        </p:par>
                        <p:par>
                          <p:cTn id="45" fill="hold">
                            <p:stCondLst>
                              <p:cond delay="4000"/>
                            </p:stCondLst>
                            <p:childTnLst>
                              <p:par>
                                <p:cTn id="46" presetID="49" presetClass="entr" presetSubtype="0" decel="100000" fill="hold" nodeType="afterEffect">
                                  <p:stCondLst>
                                    <p:cond delay="0"/>
                                  </p:stCondLst>
                                  <p:childTnLst>
                                    <p:set>
                                      <p:cBhvr>
                                        <p:cTn id="47" dur="1" fill="hold">
                                          <p:stCondLst>
                                            <p:cond delay="0"/>
                                          </p:stCondLst>
                                        </p:cTn>
                                        <p:tgtEl>
                                          <p:spTgt spid="47"/>
                                        </p:tgtEl>
                                        <p:attrNameLst>
                                          <p:attrName>style.visibility</p:attrName>
                                        </p:attrNameLst>
                                      </p:cBhvr>
                                      <p:to>
                                        <p:strVal val="visible"/>
                                      </p:to>
                                    </p:set>
                                    <p:anim calcmode="lin" valueType="num">
                                      <p:cBhvr>
                                        <p:cTn id="48" dur="500" fill="hold"/>
                                        <p:tgtEl>
                                          <p:spTgt spid="47"/>
                                        </p:tgtEl>
                                        <p:attrNameLst>
                                          <p:attrName>ppt_w</p:attrName>
                                        </p:attrNameLst>
                                      </p:cBhvr>
                                      <p:tavLst>
                                        <p:tav tm="0">
                                          <p:val>
                                            <p:fltVal val="0"/>
                                          </p:val>
                                        </p:tav>
                                        <p:tav tm="100000">
                                          <p:val>
                                            <p:strVal val="#ppt_w"/>
                                          </p:val>
                                        </p:tav>
                                      </p:tavLst>
                                    </p:anim>
                                    <p:anim calcmode="lin" valueType="num">
                                      <p:cBhvr>
                                        <p:cTn id="49" dur="500" fill="hold"/>
                                        <p:tgtEl>
                                          <p:spTgt spid="47"/>
                                        </p:tgtEl>
                                        <p:attrNameLst>
                                          <p:attrName>ppt_h</p:attrName>
                                        </p:attrNameLst>
                                      </p:cBhvr>
                                      <p:tavLst>
                                        <p:tav tm="0">
                                          <p:val>
                                            <p:fltVal val="0"/>
                                          </p:val>
                                        </p:tav>
                                        <p:tav tm="100000">
                                          <p:val>
                                            <p:strVal val="#ppt_h"/>
                                          </p:val>
                                        </p:tav>
                                      </p:tavLst>
                                    </p:anim>
                                    <p:anim calcmode="lin" valueType="num">
                                      <p:cBhvr>
                                        <p:cTn id="50" dur="500" fill="hold"/>
                                        <p:tgtEl>
                                          <p:spTgt spid="47"/>
                                        </p:tgtEl>
                                        <p:attrNameLst>
                                          <p:attrName>style.rotation</p:attrName>
                                        </p:attrNameLst>
                                      </p:cBhvr>
                                      <p:tavLst>
                                        <p:tav tm="0">
                                          <p:val>
                                            <p:fltVal val="360"/>
                                          </p:val>
                                        </p:tav>
                                        <p:tav tm="100000">
                                          <p:val>
                                            <p:fltVal val="0"/>
                                          </p:val>
                                        </p:tav>
                                      </p:tavLst>
                                    </p:anim>
                                    <p:animEffect transition="in" filter="fade">
                                      <p:cBhvr>
                                        <p:cTn id="51" dur="500"/>
                                        <p:tgtEl>
                                          <p:spTgt spid="47"/>
                                        </p:tgtEl>
                                      </p:cBhvr>
                                    </p:animEffect>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wipe(left)">
                                      <p:cBhvr>
                                        <p:cTn id="55" dur="500"/>
                                        <p:tgtEl>
                                          <p:spTgt spid="61"/>
                                        </p:tgtEl>
                                      </p:cBhvr>
                                    </p:animEffect>
                                  </p:childTnLst>
                                </p:cTn>
                              </p:par>
                            </p:childTnLst>
                          </p:cTn>
                        </p:par>
                        <p:par>
                          <p:cTn id="56" fill="hold">
                            <p:stCondLst>
                              <p:cond delay="5000"/>
                            </p:stCondLst>
                            <p:childTnLst>
                              <p:par>
                                <p:cTn id="57" presetID="49" presetClass="entr" presetSubtype="0" decel="100000" fill="hold" nodeType="afterEffect">
                                  <p:stCondLst>
                                    <p:cond delay="0"/>
                                  </p:stCondLst>
                                  <p:childTnLst>
                                    <p:set>
                                      <p:cBhvr>
                                        <p:cTn id="58" dur="1" fill="hold">
                                          <p:stCondLst>
                                            <p:cond delay="0"/>
                                          </p:stCondLst>
                                        </p:cTn>
                                        <p:tgtEl>
                                          <p:spTgt spid="41"/>
                                        </p:tgtEl>
                                        <p:attrNameLst>
                                          <p:attrName>style.visibility</p:attrName>
                                        </p:attrNameLst>
                                      </p:cBhvr>
                                      <p:to>
                                        <p:strVal val="visible"/>
                                      </p:to>
                                    </p:set>
                                    <p:anim calcmode="lin" valueType="num">
                                      <p:cBhvr>
                                        <p:cTn id="59" dur="500" fill="hold"/>
                                        <p:tgtEl>
                                          <p:spTgt spid="41"/>
                                        </p:tgtEl>
                                        <p:attrNameLst>
                                          <p:attrName>ppt_w</p:attrName>
                                        </p:attrNameLst>
                                      </p:cBhvr>
                                      <p:tavLst>
                                        <p:tav tm="0">
                                          <p:val>
                                            <p:fltVal val="0"/>
                                          </p:val>
                                        </p:tav>
                                        <p:tav tm="100000">
                                          <p:val>
                                            <p:strVal val="#ppt_w"/>
                                          </p:val>
                                        </p:tav>
                                      </p:tavLst>
                                    </p:anim>
                                    <p:anim calcmode="lin" valueType="num">
                                      <p:cBhvr>
                                        <p:cTn id="60" dur="500" fill="hold"/>
                                        <p:tgtEl>
                                          <p:spTgt spid="41"/>
                                        </p:tgtEl>
                                        <p:attrNameLst>
                                          <p:attrName>ppt_h</p:attrName>
                                        </p:attrNameLst>
                                      </p:cBhvr>
                                      <p:tavLst>
                                        <p:tav tm="0">
                                          <p:val>
                                            <p:fltVal val="0"/>
                                          </p:val>
                                        </p:tav>
                                        <p:tav tm="100000">
                                          <p:val>
                                            <p:strVal val="#ppt_h"/>
                                          </p:val>
                                        </p:tav>
                                      </p:tavLst>
                                    </p:anim>
                                    <p:anim calcmode="lin" valueType="num">
                                      <p:cBhvr>
                                        <p:cTn id="61" dur="500" fill="hold"/>
                                        <p:tgtEl>
                                          <p:spTgt spid="41"/>
                                        </p:tgtEl>
                                        <p:attrNameLst>
                                          <p:attrName>style.rotation</p:attrName>
                                        </p:attrNameLst>
                                      </p:cBhvr>
                                      <p:tavLst>
                                        <p:tav tm="0">
                                          <p:val>
                                            <p:fltVal val="360"/>
                                          </p:val>
                                        </p:tav>
                                        <p:tav tm="100000">
                                          <p:val>
                                            <p:fltVal val="0"/>
                                          </p:val>
                                        </p:tav>
                                      </p:tavLst>
                                    </p:anim>
                                    <p:animEffect transition="in" filter="fade">
                                      <p:cBhvr>
                                        <p:cTn id="6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1" grpId="0" build="p"/>
      <p:bldP spid="61" grpId="0" animBg="1"/>
      <p:bldP spid="74" grpId="0" animBg="1"/>
      <p:bldP spid="75" grpId="0" animBg="1"/>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bright="20000" contrast="-2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椭圆 9"/>
          <p:cNvSpPr/>
          <p:nvPr/>
        </p:nvSpPr>
        <p:spPr>
          <a:xfrm>
            <a:off x="4169160" y="1502160"/>
            <a:ext cx="3853680" cy="3853680"/>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3810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514856" y="2266712"/>
            <a:ext cx="1162288" cy="1162288"/>
          </a:xfrm>
          <a:prstGeom prst="ellipse">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2" name="文本框 11"/>
          <p:cNvSpPr txBox="1"/>
          <p:nvPr/>
        </p:nvSpPr>
        <p:spPr>
          <a:xfrm>
            <a:off x="5514856" y="2340024"/>
            <a:ext cx="1153886" cy="1015663"/>
          </a:xfrm>
          <a:prstGeom prst="rect">
            <a:avLst/>
          </a:prstGeom>
          <a:noFill/>
        </p:spPr>
        <p:txBody>
          <a:bodyPr wrap="square" rtlCol="0">
            <a:spAutoFit/>
          </a:bodyPr>
          <a:lstStyle/>
          <a:p>
            <a:pPr algn="ctr"/>
            <a:r>
              <a:rPr lang="en-US" altLang="zh-CN" sz="6000" dirty="0" smtClean="0">
                <a:ln w="28575">
                  <a:noFill/>
                </a:ln>
                <a:solidFill>
                  <a:schemeClr val="bg1">
                    <a:lumMod val="95000"/>
                  </a:schemeClr>
                </a:solidFill>
                <a:latin typeface="微软雅黑" panose="020B0503020204020204" pitchFamily="34" charset="-122"/>
                <a:ea typeface="微软雅黑" panose="020B0503020204020204" pitchFamily="34" charset="-122"/>
              </a:rPr>
              <a:t>03</a:t>
            </a:r>
            <a:endParaRPr lang="zh-CN" altLang="en-US" sz="6000" dirty="0">
              <a:ln w="28575">
                <a:noFill/>
              </a:ln>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584946" y="3595983"/>
            <a:ext cx="4959929" cy="461665"/>
          </a:xfrm>
          <a:prstGeom prst="rect">
            <a:avLst/>
          </a:prstGeom>
          <a:noFill/>
        </p:spPr>
        <p:txBody>
          <a:bodyPr wrap="square" rtlCol="0">
            <a:spAutoFit/>
          </a:bodyPr>
          <a:lstStyle/>
          <a:p>
            <a:pPr algn="ctr"/>
            <a:r>
              <a:rPr lang="zh-CN" altLang="en-US" sz="2400" b="1" dirty="0">
                <a:solidFill>
                  <a:schemeClr val="bg1">
                    <a:lumMod val="95000"/>
                  </a:schemeClr>
                </a:solidFill>
                <a:latin typeface="微软雅黑" panose="020B0503020204020204" pitchFamily="34" charset="-122"/>
                <a:ea typeface="微软雅黑" panose="020B0503020204020204" pitchFamily="34" charset="-122"/>
              </a:rPr>
              <a:t>课题</a:t>
            </a:r>
            <a:r>
              <a:rPr lang="zh-CN" altLang="en-US" sz="2400" b="1" dirty="0" smtClean="0">
                <a:solidFill>
                  <a:schemeClr val="bg1">
                    <a:lumMod val="95000"/>
                  </a:schemeClr>
                </a:solidFill>
                <a:latin typeface="微软雅黑" panose="020B0503020204020204" pitchFamily="34" charset="-122"/>
                <a:ea typeface="微软雅黑" panose="020B0503020204020204" pitchFamily="34" charset="-122"/>
              </a:rPr>
              <a:t>研究的进展</a:t>
            </a:r>
            <a:endParaRPr lang="en-US" altLang="zh-CN" sz="2400" b="1" dirty="0" smtClean="0">
              <a:solidFill>
                <a:schemeClr val="bg1">
                  <a:lumMod val="9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53858" y="4121968"/>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椭圆 80"/>
          <p:cNvSpPr/>
          <p:nvPr/>
        </p:nvSpPr>
        <p:spPr bwMode="auto">
          <a:xfrm>
            <a:off x="977873" y="460369"/>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smtClean="0">
                <a:solidFill>
                  <a:schemeClr val="bg1"/>
                </a:solidFill>
              </a:rPr>
              <a:t>03</a:t>
            </a:r>
            <a:endParaRPr lang="zh-CN" altLang="en-US" sz="4400" dirty="0">
              <a:solidFill>
                <a:schemeClr val="bg1"/>
              </a:solidFill>
            </a:endParaRPr>
          </a:p>
        </p:txBody>
      </p:sp>
      <p:sp>
        <p:nvSpPr>
          <p:cNvPr id="42" name="矩形 41"/>
          <p:cNvSpPr/>
          <p:nvPr/>
        </p:nvSpPr>
        <p:spPr>
          <a:xfrm>
            <a:off x="2153223" y="343457"/>
            <a:ext cx="1800493" cy="646331"/>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41671" y="951025"/>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5" name="Freeform 5"/>
          <p:cNvSpPr/>
          <p:nvPr/>
        </p:nvSpPr>
        <p:spPr bwMode="auto">
          <a:xfrm>
            <a:off x="2335911" y="2437188"/>
            <a:ext cx="402575" cy="1914844"/>
          </a:xfrm>
          <a:custGeom>
            <a:avLst/>
            <a:gdLst>
              <a:gd name="T0" fmla="*/ 308 w 308"/>
              <a:gd name="T1" fmla="*/ 1232 h 1465"/>
              <a:gd name="T2" fmla="*/ 308 w 308"/>
              <a:gd name="T3" fmla="*/ 0 h 1465"/>
              <a:gd name="T4" fmla="*/ 0 w 308"/>
              <a:gd name="T5" fmla="*/ 0 h 1465"/>
              <a:gd name="T6" fmla="*/ 0 w 308"/>
              <a:gd name="T7" fmla="*/ 1232 h 1465"/>
              <a:gd name="T8" fmla="*/ 154 w 308"/>
              <a:gd name="T9" fmla="*/ 1465 h 1465"/>
              <a:gd name="T10" fmla="*/ 308 w 308"/>
              <a:gd name="T11" fmla="*/ 1232 h 1465"/>
            </a:gdLst>
            <a:ahLst/>
            <a:cxnLst>
              <a:cxn ang="0">
                <a:pos x="T0" y="T1"/>
              </a:cxn>
              <a:cxn ang="0">
                <a:pos x="T2" y="T3"/>
              </a:cxn>
              <a:cxn ang="0">
                <a:pos x="T4" y="T5"/>
              </a:cxn>
              <a:cxn ang="0">
                <a:pos x="T6" y="T7"/>
              </a:cxn>
              <a:cxn ang="0">
                <a:pos x="T8" y="T9"/>
              </a:cxn>
              <a:cxn ang="0">
                <a:pos x="T10" y="T11"/>
              </a:cxn>
            </a:cxnLst>
            <a:rect l="0" t="0" r="r" b="b"/>
            <a:pathLst>
              <a:path w="308" h="1465">
                <a:moveTo>
                  <a:pt x="308" y="1232"/>
                </a:moveTo>
                <a:lnTo>
                  <a:pt x="308" y="0"/>
                </a:lnTo>
                <a:lnTo>
                  <a:pt x="0" y="0"/>
                </a:lnTo>
                <a:lnTo>
                  <a:pt x="0" y="1232"/>
                </a:lnTo>
                <a:lnTo>
                  <a:pt x="154" y="1465"/>
                </a:lnTo>
                <a:lnTo>
                  <a:pt x="308" y="1232"/>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52" name="Freeform 6"/>
          <p:cNvSpPr/>
          <p:nvPr/>
        </p:nvSpPr>
        <p:spPr bwMode="auto">
          <a:xfrm>
            <a:off x="2335911" y="2437188"/>
            <a:ext cx="807764" cy="1215567"/>
          </a:xfrm>
          <a:custGeom>
            <a:avLst/>
            <a:gdLst>
              <a:gd name="T0" fmla="*/ 188 w 377"/>
              <a:gd name="T1" fmla="*/ 566 h 567"/>
              <a:gd name="T2" fmla="*/ 0 w 377"/>
              <a:gd name="T3" fmla="*/ 0 h 567"/>
              <a:gd name="T4" fmla="*/ 188 w 377"/>
              <a:gd name="T5" fmla="*/ 0 h 567"/>
              <a:gd name="T6" fmla="*/ 377 w 377"/>
              <a:gd name="T7" fmla="*/ 567 h 567"/>
              <a:gd name="T8" fmla="*/ 188 w 377"/>
              <a:gd name="T9" fmla="*/ 566 h 567"/>
            </a:gdLst>
            <a:ahLst/>
            <a:cxnLst>
              <a:cxn ang="0">
                <a:pos x="T0" y="T1"/>
              </a:cxn>
              <a:cxn ang="0">
                <a:pos x="T2" y="T3"/>
              </a:cxn>
              <a:cxn ang="0">
                <a:pos x="T4" y="T5"/>
              </a:cxn>
              <a:cxn ang="0">
                <a:pos x="T6" y="T7"/>
              </a:cxn>
              <a:cxn ang="0">
                <a:pos x="T8" y="T9"/>
              </a:cxn>
            </a:cxnLst>
            <a:rect l="0" t="0" r="r" b="b"/>
            <a:pathLst>
              <a:path w="377" h="567">
                <a:moveTo>
                  <a:pt x="188" y="566"/>
                </a:moveTo>
                <a:cubicBezTo>
                  <a:pt x="42" y="521"/>
                  <a:pt x="0" y="0"/>
                  <a:pt x="0" y="0"/>
                </a:cubicBezTo>
                <a:cubicBezTo>
                  <a:pt x="188" y="0"/>
                  <a:pt x="188" y="0"/>
                  <a:pt x="188" y="0"/>
                </a:cubicBezTo>
                <a:cubicBezTo>
                  <a:pt x="188" y="0"/>
                  <a:pt x="188" y="416"/>
                  <a:pt x="377" y="567"/>
                </a:cubicBezTo>
                <a:lnTo>
                  <a:pt x="188" y="566"/>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53" name="Freeform 8"/>
          <p:cNvSpPr/>
          <p:nvPr/>
        </p:nvSpPr>
        <p:spPr bwMode="auto">
          <a:xfrm>
            <a:off x="2738486" y="3203126"/>
            <a:ext cx="567264" cy="475770"/>
          </a:xfrm>
          <a:custGeom>
            <a:avLst/>
            <a:gdLst>
              <a:gd name="T0" fmla="*/ 261 w 265"/>
              <a:gd name="T1" fmla="*/ 116 h 222"/>
              <a:gd name="T2" fmla="*/ 194 w 265"/>
              <a:gd name="T3" fmla="*/ 0 h 222"/>
              <a:gd name="T4" fmla="*/ 72 w 265"/>
              <a:gd name="T5" fmla="*/ 116 h 222"/>
              <a:gd name="T6" fmla="*/ 0 w 265"/>
              <a:gd name="T7" fmla="*/ 209 h 222"/>
              <a:gd name="T8" fmla="*/ 169 w 265"/>
              <a:gd name="T9" fmla="*/ 209 h 222"/>
              <a:gd name="T10" fmla="*/ 261 w 265"/>
              <a:gd name="T11" fmla="*/ 116 h 222"/>
            </a:gdLst>
            <a:ahLst/>
            <a:cxnLst>
              <a:cxn ang="0">
                <a:pos x="T0" y="T1"/>
              </a:cxn>
              <a:cxn ang="0">
                <a:pos x="T2" y="T3"/>
              </a:cxn>
              <a:cxn ang="0">
                <a:pos x="T4" y="T5"/>
              </a:cxn>
              <a:cxn ang="0">
                <a:pos x="T6" y="T7"/>
              </a:cxn>
              <a:cxn ang="0">
                <a:pos x="T8" y="T9"/>
              </a:cxn>
              <a:cxn ang="0">
                <a:pos x="T10" y="T11"/>
              </a:cxn>
            </a:cxnLst>
            <a:rect l="0" t="0" r="r" b="b"/>
            <a:pathLst>
              <a:path w="265" h="222">
                <a:moveTo>
                  <a:pt x="261" y="116"/>
                </a:moveTo>
                <a:cubicBezTo>
                  <a:pt x="194" y="0"/>
                  <a:pt x="194" y="0"/>
                  <a:pt x="194" y="0"/>
                </a:cubicBezTo>
                <a:cubicBezTo>
                  <a:pt x="72" y="116"/>
                  <a:pt x="72" y="116"/>
                  <a:pt x="72" y="116"/>
                </a:cubicBezTo>
                <a:cubicBezTo>
                  <a:pt x="75" y="191"/>
                  <a:pt x="28" y="207"/>
                  <a:pt x="0" y="209"/>
                </a:cubicBezTo>
                <a:cubicBezTo>
                  <a:pt x="169" y="209"/>
                  <a:pt x="169" y="209"/>
                  <a:pt x="169" y="209"/>
                </a:cubicBezTo>
                <a:cubicBezTo>
                  <a:pt x="169" y="209"/>
                  <a:pt x="265" y="222"/>
                  <a:pt x="261" y="116"/>
                </a:cubicBez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54" name="Freeform 10"/>
          <p:cNvSpPr/>
          <p:nvPr/>
        </p:nvSpPr>
        <p:spPr bwMode="auto">
          <a:xfrm>
            <a:off x="4628628" y="2439802"/>
            <a:ext cx="402575" cy="1914844"/>
          </a:xfrm>
          <a:custGeom>
            <a:avLst/>
            <a:gdLst>
              <a:gd name="T0" fmla="*/ 308 w 308"/>
              <a:gd name="T1" fmla="*/ 1232 h 1465"/>
              <a:gd name="T2" fmla="*/ 308 w 308"/>
              <a:gd name="T3" fmla="*/ 0 h 1465"/>
              <a:gd name="T4" fmla="*/ 0 w 308"/>
              <a:gd name="T5" fmla="*/ 0 h 1465"/>
              <a:gd name="T6" fmla="*/ 0 w 308"/>
              <a:gd name="T7" fmla="*/ 1232 h 1465"/>
              <a:gd name="T8" fmla="*/ 154 w 308"/>
              <a:gd name="T9" fmla="*/ 1465 h 1465"/>
              <a:gd name="T10" fmla="*/ 308 w 308"/>
              <a:gd name="T11" fmla="*/ 1232 h 1465"/>
            </a:gdLst>
            <a:ahLst/>
            <a:cxnLst>
              <a:cxn ang="0">
                <a:pos x="T0" y="T1"/>
              </a:cxn>
              <a:cxn ang="0">
                <a:pos x="T2" y="T3"/>
              </a:cxn>
              <a:cxn ang="0">
                <a:pos x="T4" y="T5"/>
              </a:cxn>
              <a:cxn ang="0">
                <a:pos x="T6" y="T7"/>
              </a:cxn>
              <a:cxn ang="0">
                <a:pos x="T8" y="T9"/>
              </a:cxn>
              <a:cxn ang="0">
                <a:pos x="T10" y="T11"/>
              </a:cxn>
            </a:cxnLst>
            <a:rect l="0" t="0" r="r" b="b"/>
            <a:pathLst>
              <a:path w="308" h="1465">
                <a:moveTo>
                  <a:pt x="308" y="1232"/>
                </a:moveTo>
                <a:lnTo>
                  <a:pt x="308" y="0"/>
                </a:lnTo>
                <a:lnTo>
                  <a:pt x="0" y="0"/>
                </a:lnTo>
                <a:lnTo>
                  <a:pt x="0" y="1232"/>
                </a:lnTo>
                <a:lnTo>
                  <a:pt x="154" y="1465"/>
                </a:lnTo>
                <a:lnTo>
                  <a:pt x="308" y="1232"/>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56" name="Freeform 11"/>
          <p:cNvSpPr/>
          <p:nvPr/>
        </p:nvSpPr>
        <p:spPr bwMode="auto">
          <a:xfrm>
            <a:off x="4628628" y="2434574"/>
            <a:ext cx="807764" cy="1215567"/>
          </a:xfrm>
          <a:custGeom>
            <a:avLst/>
            <a:gdLst>
              <a:gd name="T0" fmla="*/ 188 w 377"/>
              <a:gd name="T1" fmla="*/ 566 h 567"/>
              <a:gd name="T2" fmla="*/ 0 w 377"/>
              <a:gd name="T3" fmla="*/ 0 h 567"/>
              <a:gd name="T4" fmla="*/ 188 w 377"/>
              <a:gd name="T5" fmla="*/ 0 h 567"/>
              <a:gd name="T6" fmla="*/ 377 w 377"/>
              <a:gd name="T7" fmla="*/ 567 h 567"/>
              <a:gd name="T8" fmla="*/ 188 w 377"/>
              <a:gd name="T9" fmla="*/ 566 h 567"/>
            </a:gdLst>
            <a:ahLst/>
            <a:cxnLst>
              <a:cxn ang="0">
                <a:pos x="T0" y="T1"/>
              </a:cxn>
              <a:cxn ang="0">
                <a:pos x="T2" y="T3"/>
              </a:cxn>
              <a:cxn ang="0">
                <a:pos x="T4" y="T5"/>
              </a:cxn>
              <a:cxn ang="0">
                <a:pos x="T6" y="T7"/>
              </a:cxn>
              <a:cxn ang="0">
                <a:pos x="T8" y="T9"/>
              </a:cxn>
            </a:cxnLst>
            <a:rect l="0" t="0" r="r" b="b"/>
            <a:pathLst>
              <a:path w="377" h="567">
                <a:moveTo>
                  <a:pt x="188" y="566"/>
                </a:moveTo>
                <a:cubicBezTo>
                  <a:pt x="42" y="521"/>
                  <a:pt x="0" y="0"/>
                  <a:pt x="0" y="0"/>
                </a:cubicBezTo>
                <a:cubicBezTo>
                  <a:pt x="188" y="0"/>
                  <a:pt x="188" y="0"/>
                  <a:pt x="188" y="0"/>
                </a:cubicBezTo>
                <a:cubicBezTo>
                  <a:pt x="188" y="0"/>
                  <a:pt x="188" y="416"/>
                  <a:pt x="377" y="567"/>
                </a:cubicBezTo>
                <a:lnTo>
                  <a:pt x="188" y="566"/>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57" name="Freeform 13"/>
          <p:cNvSpPr/>
          <p:nvPr/>
        </p:nvSpPr>
        <p:spPr bwMode="auto">
          <a:xfrm>
            <a:off x="5031203" y="3203126"/>
            <a:ext cx="567264" cy="475770"/>
          </a:xfrm>
          <a:custGeom>
            <a:avLst/>
            <a:gdLst>
              <a:gd name="T0" fmla="*/ 261 w 265"/>
              <a:gd name="T1" fmla="*/ 116 h 222"/>
              <a:gd name="T2" fmla="*/ 194 w 265"/>
              <a:gd name="T3" fmla="*/ 0 h 222"/>
              <a:gd name="T4" fmla="*/ 72 w 265"/>
              <a:gd name="T5" fmla="*/ 116 h 222"/>
              <a:gd name="T6" fmla="*/ 0 w 265"/>
              <a:gd name="T7" fmla="*/ 209 h 222"/>
              <a:gd name="T8" fmla="*/ 169 w 265"/>
              <a:gd name="T9" fmla="*/ 209 h 222"/>
              <a:gd name="T10" fmla="*/ 261 w 265"/>
              <a:gd name="T11" fmla="*/ 116 h 222"/>
            </a:gdLst>
            <a:ahLst/>
            <a:cxnLst>
              <a:cxn ang="0">
                <a:pos x="T0" y="T1"/>
              </a:cxn>
              <a:cxn ang="0">
                <a:pos x="T2" y="T3"/>
              </a:cxn>
              <a:cxn ang="0">
                <a:pos x="T4" y="T5"/>
              </a:cxn>
              <a:cxn ang="0">
                <a:pos x="T6" y="T7"/>
              </a:cxn>
              <a:cxn ang="0">
                <a:pos x="T8" y="T9"/>
              </a:cxn>
              <a:cxn ang="0">
                <a:pos x="T10" y="T11"/>
              </a:cxn>
            </a:cxnLst>
            <a:rect l="0" t="0" r="r" b="b"/>
            <a:pathLst>
              <a:path w="265" h="222">
                <a:moveTo>
                  <a:pt x="261" y="116"/>
                </a:moveTo>
                <a:cubicBezTo>
                  <a:pt x="194" y="0"/>
                  <a:pt x="194" y="0"/>
                  <a:pt x="194" y="0"/>
                </a:cubicBezTo>
                <a:cubicBezTo>
                  <a:pt x="72" y="116"/>
                  <a:pt x="72" y="116"/>
                  <a:pt x="72" y="116"/>
                </a:cubicBezTo>
                <a:cubicBezTo>
                  <a:pt x="75" y="191"/>
                  <a:pt x="28" y="207"/>
                  <a:pt x="0" y="209"/>
                </a:cubicBezTo>
                <a:cubicBezTo>
                  <a:pt x="169" y="209"/>
                  <a:pt x="169" y="209"/>
                  <a:pt x="169" y="209"/>
                </a:cubicBezTo>
                <a:cubicBezTo>
                  <a:pt x="169" y="209"/>
                  <a:pt x="265" y="222"/>
                  <a:pt x="261" y="116"/>
                </a:cubicBez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58" name="Freeform 15"/>
          <p:cNvSpPr/>
          <p:nvPr/>
        </p:nvSpPr>
        <p:spPr bwMode="auto">
          <a:xfrm>
            <a:off x="7084423" y="2439802"/>
            <a:ext cx="405189" cy="1914844"/>
          </a:xfrm>
          <a:custGeom>
            <a:avLst/>
            <a:gdLst>
              <a:gd name="T0" fmla="*/ 310 w 310"/>
              <a:gd name="T1" fmla="*/ 1232 h 1465"/>
              <a:gd name="T2" fmla="*/ 310 w 310"/>
              <a:gd name="T3" fmla="*/ 0 h 1465"/>
              <a:gd name="T4" fmla="*/ 0 w 310"/>
              <a:gd name="T5" fmla="*/ 0 h 1465"/>
              <a:gd name="T6" fmla="*/ 0 w 310"/>
              <a:gd name="T7" fmla="*/ 1232 h 1465"/>
              <a:gd name="T8" fmla="*/ 154 w 310"/>
              <a:gd name="T9" fmla="*/ 1465 h 1465"/>
              <a:gd name="T10" fmla="*/ 310 w 310"/>
              <a:gd name="T11" fmla="*/ 1232 h 1465"/>
            </a:gdLst>
            <a:ahLst/>
            <a:cxnLst>
              <a:cxn ang="0">
                <a:pos x="T0" y="T1"/>
              </a:cxn>
              <a:cxn ang="0">
                <a:pos x="T2" y="T3"/>
              </a:cxn>
              <a:cxn ang="0">
                <a:pos x="T4" y="T5"/>
              </a:cxn>
              <a:cxn ang="0">
                <a:pos x="T6" y="T7"/>
              </a:cxn>
              <a:cxn ang="0">
                <a:pos x="T8" y="T9"/>
              </a:cxn>
              <a:cxn ang="0">
                <a:pos x="T10" y="T11"/>
              </a:cxn>
            </a:cxnLst>
            <a:rect l="0" t="0" r="r" b="b"/>
            <a:pathLst>
              <a:path w="310" h="1465">
                <a:moveTo>
                  <a:pt x="310" y="1232"/>
                </a:moveTo>
                <a:lnTo>
                  <a:pt x="310" y="0"/>
                </a:lnTo>
                <a:lnTo>
                  <a:pt x="0" y="0"/>
                </a:lnTo>
                <a:lnTo>
                  <a:pt x="0" y="1232"/>
                </a:lnTo>
                <a:lnTo>
                  <a:pt x="154" y="1465"/>
                </a:lnTo>
                <a:lnTo>
                  <a:pt x="310" y="1232"/>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60" name="Freeform 16"/>
          <p:cNvSpPr/>
          <p:nvPr/>
        </p:nvSpPr>
        <p:spPr bwMode="auto">
          <a:xfrm>
            <a:off x="7084423" y="2434574"/>
            <a:ext cx="807764" cy="1215567"/>
          </a:xfrm>
          <a:custGeom>
            <a:avLst/>
            <a:gdLst>
              <a:gd name="T0" fmla="*/ 188 w 377"/>
              <a:gd name="T1" fmla="*/ 566 h 567"/>
              <a:gd name="T2" fmla="*/ 0 w 377"/>
              <a:gd name="T3" fmla="*/ 0 h 567"/>
              <a:gd name="T4" fmla="*/ 189 w 377"/>
              <a:gd name="T5" fmla="*/ 0 h 567"/>
              <a:gd name="T6" fmla="*/ 377 w 377"/>
              <a:gd name="T7" fmla="*/ 567 h 567"/>
              <a:gd name="T8" fmla="*/ 188 w 377"/>
              <a:gd name="T9" fmla="*/ 566 h 567"/>
            </a:gdLst>
            <a:ahLst/>
            <a:cxnLst>
              <a:cxn ang="0">
                <a:pos x="T0" y="T1"/>
              </a:cxn>
              <a:cxn ang="0">
                <a:pos x="T2" y="T3"/>
              </a:cxn>
              <a:cxn ang="0">
                <a:pos x="T4" y="T5"/>
              </a:cxn>
              <a:cxn ang="0">
                <a:pos x="T6" y="T7"/>
              </a:cxn>
              <a:cxn ang="0">
                <a:pos x="T8" y="T9"/>
              </a:cxn>
            </a:cxnLst>
            <a:rect l="0" t="0" r="r" b="b"/>
            <a:pathLst>
              <a:path w="377" h="567">
                <a:moveTo>
                  <a:pt x="188" y="566"/>
                </a:moveTo>
                <a:cubicBezTo>
                  <a:pt x="42" y="521"/>
                  <a:pt x="0" y="0"/>
                  <a:pt x="0" y="0"/>
                </a:cubicBezTo>
                <a:cubicBezTo>
                  <a:pt x="189" y="0"/>
                  <a:pt x="189" y="0"/>
                  <a:pt x="189" y="0"/>
                </a:cubicBezTo>
                <a:cubicBezTo>
                  <a:pt x="189" y="0"/>
                  <a:pt x="188" y="416"/>
                  <a:pt x="377" y="567"/>
                </a:cubicBezTo>
                <a:lnTo>
                  <a:pt x="188" y="566"/>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62" name="Freeform 18"/>
          <p:cNvSpPr/>
          <p:nvPr/>
        </p:nvSpPr>
        <p:spPr bwMode="auto">
          <a:xfrm>
            <a:off x="7489612" y="3203126"/>
            <a:ext cx="564650" cy="475770"/>
          </a:xfrm>
          <a:custGeom>
            <a:avLst/>
            <a:gdLst>
              <a:gd name="T0" fmla="*/ 260 w 264"/>
              <a:gd name="T1" fmla="*/ 116 h 222"/>
              <a:gd name="T2" fmla="*/ 193 w 264"/>
              <a:gd name="T3" fmla="*/ 0 h 222"/>
              <a:gd name="T4" fmla="*/ 71 w 264"/>
              <a:gd name="T5" fmla="*/ 116 h 222"/>
              <a:gd name="T6" fmla="*/ 0 w 264"/>
              <a:gd name="T7" fmla="*/ 209 h 222"/>
              <a:gd name="T8" fmla="*/ 168 w 264"/>
              <a:gd name="T9" fmla="*/ 209 h 222"/>
              <a:gd name="T10" fmla="*/ 260 w 264"/>
              <a:gd name="T11" fmla="*/ 116 h 222"/>
            </a:gdLst>
            <a:ahLst/>
            <a:cxnLst>
              <a:cxn ang="0">
                <a:pos x="T0" y="T1"/>
              </a:cxn>
              <a:cxn ang="0">
                <a:pos x="T2" y="T3"/>
              </a:cxn>
              <a:cxn ang="0">
                <a:pos x="T4" y="T5"/>
              </a:cxn>
              <a:cxn ang="0">
                <a:pos x="T6" y="T7"/>
              </a:cxn>
              <a:cxn ang="0">
                <a:pos x="T8" y="T9"/>
              </a:cxn>
              <a:cxn ang="0">
                <a:pos x="T10" y="T11"/>
              </a:cxn>
            </a:cxnLst>
            <a:rect l="0" t="0" r="r" b="b"/>
            <a:pathLst>
              <a:path w="264" h="222">
                <a:moveTo>
                  <a:pt x="260" y="116"/>
                </a:moveTo>
                <a:cubicBezTo>
                  <a:pt x="193" y="0"/>
                  <a:pt x="193" y="0"/>
                  <a:pt x="193" y="0"/>
                </a:cubicBezTo>
                <a:cubicBezTo>
                  <a:pt x="71" y="116"/>
                  <a:pt x="71" y="116"/>
                  <a:pt x="71" y="116"/>
                </a:cubicBezTo>
                <a:cubicBezTo>
                  <a:pt x="74" y="191"/>
                  <a:pt x="27" y="207"/>
                  <a:pt x="0" y="209"/>
                </a:cubicBezTo>
                <a:cubicBezTo>
                  <a:pt x="168" y="209"/>
                  <a:pt x="168" y="209"/>
                  <a:pt x="168" y="209"/>
                </a:cubicBezTo>
                <a:cubicBezTo>
                  <a:pt x="168" y="209"/>
                  <a:pt x="264" y="222"/>
                  <a:pt x="260" y="116"/>
                </a:cubicBez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63" name="Freeform 20"/>
          <p:cNvSpPr/>
          <p:nvPr/>
        </p:nvSpPr>
        <p:spPr bwMode="auto">
          <a:xfrm>
            <a:off x="9383369" y="2439802"/>
            <a:ext cx="403882" cy="1914844"/>
          </a:xfrm>
          <a:custGeom>
            <a:avLst/>
            <a:gdLst>
              <a:gd name="T0" fmla="*/ 309 w 309"/>
              <a:gd name="T1" fmla="*/ 1232 h 1465"/>
              <a:gd name="T2" fmla="*/ 309 w 309"/>
              <a:gd name="T3" fmla="*/ 0 h 1465"/>
              <a:gd name="T4" fmla="*/ 0 w 309"/>
              <a:gd name="T5" fmla="*/ 0 h 1465"/>
              <a:gd name="T6" fmla="*/ 0 w 309"/>
              <a:gd name="T7" fmla="*/ 1232 h 1465"/>
              <a:gd name="T8" fmla="*/ 154 w 309"/>
              <a:gd name="T9" fmla="*/ 1465 h 1465"/>
              <a:gd name="T10" fmla="*/ 309 w 309"/>
              <a:gd name="T11" fmla="*/ 1232 h 1465"/>
            </a:gdLst>
            <a:ahLst/>
            <a:cxnLst>
              <a:cxn ang="0">
                <a:pos x="T0" y="T1"/>
              </a:cxn>
              <a:cxn ang="0">
                <a:pos x="T2" y="T3"/>
              </a:cxn>
              <a:cxn ang="0">
                <a:pos x="T4" y="T5"/>
              </a:cxn>
              <a:cxn ang="0">
                <a:pos x="T6" y="T7"/>
              </a:cxn>
              <a:cxn ang="0">
                <a:pos x="T8" y="T9"/>
              </a:cxn>
              <a:cxn ang="0">
                <a:pos x="T10" y="T11"/>
              </a:cxn>
            </a:cxnLst>
            <a:rect l="0" t="0" r="r" b="b"/>
            <a:pathLst>
              <a:path w="309" h="1465">
                <a:moveTo>
                  <a:pt x="309" y="1232"/>
                </a:moveTo>
                <a:lnTo>
                  <a:pt x="309" y="0"/>
                </a:lnTo>
                <a:lnTo>
                  <a:pt x="0" y="0"/>
                </a:lnTo>
                <a:lnTo>
                  <a:pt x="0" y="1232"/>
                </a:lnTo>
                <a:lnTo>
                  <a:pt x="154" y="1465"/>
                </a:lnTo>
                <a:lnTo>
                  <a:pt x="309" y="1232"/>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65" name="Freeform 21"/>
          <p:cNvSpPr/>
          <p:nvPr/>
        </p:nvSpPr>
        <p:spPr bwMode="auto">
          <a:xfrm>
            <a:off x="9383369" y="2434574"/>
            <a:ext cx="806457" cy="1215567"/>
          </a:xfrm>
          <a:custGeom>
            <a:avLst/>
            <a:gdLst>
              <a:gd name="T0" fmla="*/ 188 w 377"/>
              <a:gd name="T1" fmla="*/ 566 h 567"/>
              <a:gd name="T2" fmla="*/ 0 w 377"/>
              <a:gd name="T3" fmla="*/ 0 h 567"/>
              <a:gd name="T4" fmla="*/ 189 w 377"/>
              <a:gd name="T5" fmla="*/ 0 h 567"/>
              <a:gd name="T6" fmla="*/ 377 w 377"/>
              <a:gd name="T7" fmla="*/ 567 h 567"/>
              <a:gd name="T8" fmla="*/ 188 w 377"/>
              <a:gd name="T9" fmla="*/ 566 h 567"/>
            </a:gdLst>
            <a:ahLst/>
            <a:cxnLst>
              <a:cxn ang="0">
                <a:pos x="T0" y="T1"/>
              </a:cxn>
              <a:cxn ang="0">
                <a:pos x="T2" y="T3"/>
              </a:cxn>
              <a:cxn ang="0">
                <a:pos x="T4" y="T5"/>
              </a:cxn>
              <a:cxn ang="0">
                <a:pos x="T6" y="T7"/>
              </a:cxn>
              <a:cxn ang="0">
                <a:pos x="T8" y="T9"/>
              </a:cxn>
            </a:cxnLst>
            <a:rect l="0" t="0" r="r" b="b"/>
            <a:pathLst>
              <a:path w="377" h="567">
                <a:moveTo>
                  <a:pt x="188" y="566"/>
                </a:moveTo>
                <a:cubicBezTo>
                  <a:pt x="42" y="521"/>
                  <a:pt x="0" y="0"/>
                  <a:pt x="0" y="0"/>
                </a:cubicBezTo>
                <a:cubicBezTo>
                  <a:pt x="189" y="0"/>
                  <a:pt x="189" y="0"/>
                  <a:pt x="189" y="0"/>
                </a:cubicBezTo>
                <a:cubicBezTo>
                  <a:pt x="189" y="0"/>
                  <a:pt x="188" y="416"/>
                  <a:pt x="377" y="567"/>
                </a:cubicBezTo>
                <a:lnTo>
                  <a:pt x="188" y="566"/>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66" name="Freeform 23"/>
          <p:cNvSpPr/>
          <p:nvPr/>
        </p:nvSpPr>
        <p:spPr bwMode="auto">
          <a:xfrm>
            <a:off x="9787251" y="3203126"/>
            <a:ext cx="564650" cy="475770"/>
          </a:xfrm>
          <a:custGeom>
            <a:avLst/>
            <a:gdLst>
              <a:gd name="T0" fmla="*/ 260 w 264"/>
              <a:gd name="T1" fmla="*/ 116 h 222"/>
              <a:gd name="T2" fmla="*/ 193 w 264"/>
              <a:gd name="T3" fmla="*/ 0 h 222"/>
              <a:gd name="T4" fmla="*/ 71 w 264"/>
              <a:gd name="T5" fmla="*/ 116 h 222"/>
              <a:gd name="T6" fmla="*/ 0 w 264"/>
              <a:gd name="T7" fmla="*/ 209 h 222"/>
              <a:gd name="T8" fmla="*/ 168 w 264"/>
              <a:gd name="T9" fmla="*/ 209 h 222"/>
              <a:gd name="T10" fmla="*/ 260 w 264"/>
              <a:gd name="T11" fmla="*/ 116 h 222"/>
            </a:gdLst>
            <a:ahLst/>
            <a:cxnLst>
              <a:cxn ang="0">
                <a:pos x="T0" y="T1"/>
              </a:cxn>
              <a:cxn ang="0">
                <a:pos x="T2" y="T3"/>
              </a:cxn>
              <a:cxn ang="0">
                <a:pos x="T4" y="T5"/>
              </a:cxn>
              <a:cxn ang="0">
                <a:pos x="T6" y="T7"/>
              </a:cxn>
              <a:cxn ang="0">
                <a:pos x="T8" y="T9"/>
              </a:cxn>
              <a:cxn ang="0">
                <a:pos x="T10" y="T11"/>
              </a:cxn>
            </a:cxnLst>
            <a:rect l="0" t="0" r="r" b="b"/>
            <a:pathLst>
              <a:path w="264" h="222">
                <a:moveTo>
                  <a:pt x="260" y="116"/>
                </a:moveTo>
                <a:cubicBezTo>
                  <a:pt x="193" y="0"/>
                  <a:pt x="193" y="0"/>
                  <a:pt x="193" y="0"/>
                </a:cubicBezTo>
                <a:cubicBezTo>
                  <a:pt x="71" y="116"/>
                  <a:pt x="71" y="116"/>
                  <a:pt x="71" y="116"/>
                </a:cubicBezTo>
                <a:cubicBezTo>
                  <a:pt x="74" y="191"/>
                  <a:pt x="27" y="207"/>
                  <a:pt x="0" y="209"/>
                </a:cubicBezTo>
                <a:cubicBezTo>
                  <a:pt x="168" y="209"/>
                  <a:pt x="168" y="209"/>
                  <a:pt x="168" y="209"/>
                </a:cubicBezTo>
                <a:cubicBezTo>
                  <a:pt x="168" y="209"/>
                  <a:pt x="264" y="222"/>
                  <a:pt x="260" y="116"/>
                </a:cubicBez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86" name="文本框 85"/>
          <p:cNvSpPr txBox="1"/>
          <p:nvPr/>
        </p:nvSpPr>
        <p:spPr>
          <a:xfrm>
            <a:off x="2862737" y="2687891"/>
            <a:ext cx="1109248"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87" name="文本框 86"/>
          <p:cNvSpPr txBox="1"/>
          <p:nvPr/>
        </p:nvSpPr>
        <p:spPr>
          <a:xfrm>
            <a:off x="5155952" y="2687891"/>
            <a:ext cx="1109248"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88" name="文本框 87"/>
          <p:cNvSpPr txBox="1"/>
          <p:nvPr/>
        </p:nvSpPr>
        <p:spPr>
          <a:xfrm>
            <a:off x="7624982" y="2687891"/>
            <a:ext cx="1109248"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89" name="文本框 88"/>
          <p:cNvSpPr txBox="1"/>
          <p:nvPr/>
        </p:nvSpPr>
        <p:spPr>
          <a:xfrm>
            <a:off x="9916481" y="2687891"/>
            <a:ext cx="1109248"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90" name="文本框 89"/>
          <p:cNvSpPr txBox="1"/>
          <p:nvPr/>
        </p:nvSpPr>
        <p:spPr>
          <a:xfrm>
            <a:off x="1483920" y="4761515"/>
            <a:ext cx="2106556" cy="1246495"/>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3776637" y="4761515"/>
            <a:ext cx="2106556" cy="1246495"/>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93" name="文本框 92"/>
          <p:cNvSpPr txBox="1"/>
          <p:nvPr/>
        </p:nvSpPr>
        <p:spPr>
          <a:xfrm>
            <a:off x="6233739" y="4761515"/>
            <a:ext cx="2106556" cy="1246495"/>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94" name="文本框 93"/>
          <p:cNvSpPr txBox="1"/>
          <p:nvPr/>
        </p:nvSpPr>
        <p:spPr>
          <a:xfrm>
            <a:off x="8532032" y="4761515"/>
            <a:ext cx="2106556" cy="1246495"/>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500"/>
                                        <p:tgtEl>
                                          <p:spTgt spid="4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up)">
                                      <p:cBhvr>
                                        <p:cTn id="11" dur="500"/>
                                        <p:tgtEl>
                                          <p:spTgt spid="54"/>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up)">
                                      <p:cBhvr>
                                        <p:cTn id="15" dur="500"/>
                                        <p:tgtEl>
                                          <p:spTgt spid="5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wipe(up)">
                                      <p:cBhvr>
                                        <p:cTn id="1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4" grpId="0" animBg="1"/>
      <p:bldP spid="58" grpId="0" animBg="1"/>
      <p:bldP spid="6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椭圆 80"/>
          <p:cNvSpPr/>
          <p:nvPr/>
        </p:nvSpPr>
        <p:spPr bwMode="auto">
          <a:xfrm>
            <a:off x="977873" y="460369"/>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smtClean="0">
                <a:solidFill>
                  <a:schemeClr val="bg1"/>
                </a:solidFill>
              </a:rPr>
              <a:t>03</a:t>
            </a:r>
            <a:endParaRPr lang="zh-CN" altLang="en-US" sz="4400" dirty="0">
              <a:solidFill>
                <a:schemeClr val="bg1"/>
              </a:solidFill>
            </a:endParaRPr>
          </a:p>
        </p:txBody>
      </p:sp>
      <p:sp>
        <p:nvSpPr>
          <p:cNvPr id="42" name="矩形 41"/>
          <p:cNvSpPr/>
          <p:nvPr/>
        </p:nvSpPr>
        <p:spPr>
          <a:xfrm>
            <a:off x="2153223" y="343457"/>
            <a:ext cx="1800493" cy="646331"/>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41671" y="951025"/>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 name="组合 1"/>
          <p:cNvGrpSpPr/>
          <p:nvPr/>
        </p:nvGrpSpPr>
        <p:grpSpPr>
          <a:xfrm>
            <a:off x="2086668" y="2080812"/>
            <a:ext cx="4429247" cy="4885039"/>
            <a:chOff x="2086668" y="2080812"/>
            <a:chExt cx="4429247" cy="4885039"/>
          </a:xfrm>
        </p:grpSpPr>
        <p:sp>
          <p:nvSpPr>
            <p:cNvPr id="28" name="Freeform 5"/>
            <p:cNvSpPr/>
            <p:nvPr/>
          </p:nvSpPr>
          <p:spPr bwMode="auto">
            <a:xfrm>
              <a:off x="2432388" y="6139534"/>
              <a:ext cx="381377" cy="158132"/>
            </a:xfrm>
            <a:custGeom>
              <a:avLst/>
              <a:gdLst>
                <a:gd name="T0" fmla="*/ 490 w 492"/>
                <a:gd name="T1" fmla="*/ 204 h 204"/>
                <a:gd name="T2" fmla="*/ 12 w 492"/>
                <a:gd name="T3" fmla="*/ 204 h 204"/>
                <a:gd name="T4" fmla="*/ 0 w 492"/>
                <a:gd name="T5" fmla="*/ 0 h 204"/>
                <a:gd name="T6" fmla="*/ 492 w 492"/>
                <a:gd name="T7" fmla="*/ 96 h 204"/>
                <a:gd name="T8" fmla="*/ 490 w 492"/>
                <a:gd name="T9" fmla="*/ 204 h 204"/>
              </a:gdLst>
              <a:ahLst/>
              <a:cxnLst>
                <a:cxn ang="0">
                  <a:pos x="T0" y="T1"/>
                </a:cxn>
                <a:cxn ang="0">
                  <a:pos x="T2" y="T3"/>
                </a:cxn>
                <a:cxn ang="0">
                  <a:pos x="T4" y="T5"/>
                </a:cxn>
                <a:cxn ang="0">
                  <a:pos x="T6" y="T7"/>
                </a:cxn>
                <a:cxn ang="0">
                  <a:pos x="T8" y="T9"/>
                </a:cxn>
              </a:cxnLst>
              <a:rect l="0" t="0" r="r" b="b"/>
              <a:pathLst>
                <a:path w="492" h="204">
                  <a:moveTo>
                    <a:pt x="490" y="204"/>
                  </a:moveTo>
                  <a:lnTo>
                    <a:pt x="12" y="204"/>
                  </a:lnTo>
                  <a:lnTo>
                    <a:pt x="0" y="0"/>
                  </a:lnTo>
                  <a:lnTo>
                    <a:pt x="492" y="96"/>
                  </a:lnTo>
                  <a:lnTo>
                    <a:pt x="490" y="204"/>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29" name="Rectangle 6"/>
            <p:cNvSpPr>
              <a:spLocks noChangeArrowheads="1"/>
            </p:cNvSpPr>
            <p:nvPr/>
          </p:nvSpPr>
          <p:spPr bwMode="auto">
            <a:xfrm>
              <a:off x="2432388" y="6297666"/>
              <a:ext cx="423236" cy="58912"/>
            </a:xfrm>
            <a:prstGeom prst="rect">
              <a:avLst/>
            </a:prstGeom>
            <a:noFill/>
            <a:ln w="28575">
              <a:solidFill>
                <a:schemeClr val="bg1">
                  <a:lumMod val="95000"/>
                </a:schemeClr>
              </a:solidFill>
              <a:miter lim="800000"/>
            </a:ln>
          </p:spPr>
          <p:txBody>
            <a:bodyPr vert="horz" wrap="square" lIns="91440" tIns="45720" rIns="91440" bIns="45720" numCol="1" anchor="t" anchorCtr="0" compatLnSpc="1"/>
            <a:lstStyle/>
            <a:p>
              <a:endParaRPr lang="id-ID"/>
            </a:p>
          </p:txBody>
        </p:sp>
        <p:sp>
          <p:nvSpPr>
            <p:cNvPr id="30" name="Freeform 7"/>
            <p:cNvSpPr/>
            <p:nvPr/>
          </p:nvSpPr>
          <p:spPr bwMode="auto">
            <a:xfrm>
              <a:off x="2409133" y="5834122"/>
              <a:ext cx="505402" cy="446490"/>
            </a:xfrm>
            <a:custGeom>
              <a:avLst/>
              <a:gdLst>
                <a:gd name="T0" fmla="*/ 134 w 652"/>
                <a:gd name="T1" fmla="*/ 494 h 576"/>
                <a:gd name="T2" fmla="*/ 108 w 652"/>
                <a:gd name="T3" fmla="*/ 486 h 576"/>
                <a:gd name="T4" fmla="*/ 58 w 652"/>
                <a:gd name="T5" fmla="*/ 460 h 576"/>
                <a:gd name="T6" fmla="*/ 26 w 652"/>
                <a:gd name="T7" fmla="*/ 432 h 576"/>
                <a:gd name="T8" fmla="*/ 12 w 652"/>
                <a:gd name="T9" fmla="*/ 410 h 576"/>
                <a:gd name="T10" fmla="*/ 4 w 652"/>
                <a:gd name="T11" fmla="*/ 386 h 576"/>
                <a:gd name="T12" fmla="*/ 0 w 652"/>
                <a:gd name="T13" fmla="*/ 362 h 576"/>
                <a:gd name="T14" fmla="*/ 2 w 652"/>
                <a:gd name="T15" fmla="*/ 106 h 576"/>
                <a:gd name="T16" fmla="*/ 6 w 652"/>
                <a:gd name="T17" fmla="*/ 94 h 576"/>
                <a:gd name="T18" fmla="*/ 16 w 652"/>
                <a:gd name="T19" fmla="*/ 70 h 576"/>
                <a:gd name="T20" fmla="*/ 30 w 652"/>
                <a:gd name="T21" fmla="*/ 48 h 576"/>
                <a:gd name="T22" fmla="*/ 48 w 652"/>
                <a:gd name="T23" fmla="*/ 30 h 576"/>
                <a:gd name="T24" fmla="*/ 70 w 652"/>
                <a:gd name="T25" fmla="*/ 16 h 576"/>
                <a:gd name="T26" fmla="*/ 94 w 652"/>
                <a:gd name="T27" fmla="*/ 6 h 576"/>
                <a:gd name="T28" fmla="*/ 118 w 652"/>
                <a:gd name="T29" fmla="*/ 2 h 576"/>
                <a:gd name="T30" fmla="*/ 146 w 652"/>
                <a:gd name="T31" fmla="*/ 2 h 576"/>
                <a:gd name="T32" fmla="*/ 546 w 652"/>
                <a:gd name="T33" fmla="*/ 82 h 576"/>
                <a:gd name="T34" fmla="*/ 560 w 652"/>
                <a:gd name="T35" fmla="*/ 86 h 576"/>
                <a:gd name="T36" fmla="*/ 584 w 652"/>
                <a:gd name="T37" fmla="*/ 96 h 576"/>
                <a:gd name="T38" fmla="*/ 604 w 652"/>
                <a:gd name="T39" fmla="*/ 110 h 576"/>
                <a:gd name="T40" fmla="*/ 622 w 652"/>
                <a:gd name="T41" fmla="*/ 128 h 576"/>
                <a:gd name="T42" fmla="*/ 636 w 652"/>
                <a:gd name="T43" fmla="*/ 150 h 576"/>
                <a:gd name="T44" fmla="*/ 646 w 652"/>
                <a:gd name="T45" fmla="*/ 174 h 576"/>
                <a:gd name="T46" fmla="*/ 652 w 652"/>
                <a:gd name="T47" fmla="*/ 198 h 576"/>
                <a:gd name="T48" fmla="*/ 652 w 652"/>
                <a:gd name="T49" fmla="*/ 224 h 576"/>
                <a:gd name="T50" fmla="*/ 544 w 652"/>
                <a:gd name="T51" fmla="*/ 540 h 576"/>
                <a:gd name="T52" fmla="*/ 540 w 652"/>
                <a:gd name="T53" fmla="*/ 552 h 576"/>
                <a:gd name="T54" fmla="*/ 524 w 652"/>
                <a:gd name="T55" fmla="*/ 568 h 576"/>
                <a:gd name="T56" fmla="*/ 500 w 652"/>
                <a:gd name="T57" fmla="*/ 576 h 576"/>
                <a:gd name="T58" fmla="*/ 470 w 652"/>
                <a:gd name="T59" fmla="*/ 574 h 576"/>
                <a:gd name="T60" fmla="*/ 418 w 652"/>
                <a:gd name="T61" fmla="*/ 566 h 576"/>
                <a:gd name="T62" fmla="*/ 350 w 652"/>
                <a:gd name="T63" fmla="*/ 54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52" h="576">
                  <a:moveTo>
                    <a:pt x="320" y="540"/>
                  </a:moveTo>
                  <a:lnTo>
                    <a:pt x="134" y="494"/>
                  </a:lnTo>
                  <a:lnTo>
                    <a:pt x="134" y="494"/>
                  </a:lnTo>
                  <a:lnTo>
                    <a:pt x="108" y="486"/>
                  </a:lnTo>
                  <a:lnTo>
                    <a:pt x="82" y="476"/>
                  </a:lnTo>
                  <a:lnTo>
                    <a:pt x="58" y="460"/>
                  </a:lnTo>
                  <a:lnTo>
                    <a:pt x="36" y="442"/>
                  </a:lnTo>
                  <a:lnTo>
                    <a:pt x="26" y="432"/>
                  </a:lnTo>
                  <a:lnTo>
                    <a:pt x="18" y="422"/>
                  </a:lnTo>
                  <a:lnTo>
                    <a:pt x="12" y="410"/>
                  </a:lnTo>
                  <a:lnTo>
                    <a:pt x="6" y="400"/>
                  </a:lnTo>
                  <a:lnTo>
                    <a:pt x="4" y="386"/>
                  </a:lnTo>
                  <a:lnTo>
                    <a:pt x="0" y="374"/>
                  </a:lnTo>
                  <a:lnTo>
                    <a:pt x="0" y="362"/>
                  </a:lnTo>
                  <a:lnTo>
                    <a:pt x="2" y="348"/>
                  </a:lnTo>
                  <a:lnTo>
                    <a:pt x="2" y="106"/>
                  </a:lnTo>
                  <a:lnTo>
                    <a:pt x="2" y="106"/>
                  </a:lnTo>
                  <a:lnTo>
                    <a:pt x="6" y="94"/>
                  </a:lnTo>
                  <a:lnTo>
                    <a:pt x="10" y="82"/>
                  </a:lnTo>
                  <a:lnTo>
                    <a:pt x="16" y="70"/>
                  </a:lnTo>
                  <a:lnTo>
                    <a:pt x="22" y="58"/>
                  </a:lnTo>
                  <a:lnTo>
                    <a:pt x="30" y="48"/>
                  </a:lnTo>
                  <a:lnTo>
                    <a:pt x="40" y="38"/>
                  </a:lnTo>
                  <a:lnTo>
                    <a:pt x="48" y="30"/>
                  </a:lnTo>
                  <a:lnTo>
                    <a:pt x="60" y="22"/>
                  </a:lnTo>
                  <a:lnTo>
                    <a:pt x="70" y="16"/>
                  </a:lnTo>
                  <a:lnTo>
                    <a:pt x="82" y="10"/>
                  </a:lnTo>
                  <a:lnTo>
                    <a:pt x="94" y="6"/>
                  </a:lnTo>
                  <a:lnTo>
                    <a:pt x="106" y="4"/>
                  </a:lnTo>
                  <a:lnTo>
                    <a:pt x="118" y="2"/>
                  </a:lnTo>
                  <a:lnTo>
                    <a:pt x="132" y="0"/>
                  </a:lnTo>
                  <a:lnTo>
                    <a:pt x="146" y="2"/>
                  </a:lnTo>
                  <a:lnTo>
                    <a:pt x="158" y="4"/>
                  </a:lnTo>
                  <a:lnTo>
                    <a:pt x="546" y="82"/>
                  </a:lnTo>
                  <a:lnTo>
                    <a:pt x="546" y="82"/>
                  </a:lnTo>
                  <a:lnTo>
                    <a:pt x="560" y="86"/>
                  </a:lnTo>
                  <a:lnTo>
                    <a:pt x="572" y="90"/>
                  </a:lnTo>
                  <a:lnTo>
                    <a:pt x="584" y="96"/>
                  </a:lnTo>
                  <a:lnTo>
                    <a:pt x="594" y="102"/>
                  </a:lnTo>
                  <a:lnTo>
                    <a:pt x="604" y="110"/>
                  </a:lnTo>
                  <a:lnTo>
                    <a:pt x="614" y="118"/>
                  </a:lnTo>
                  <a:lnTo>
                    <a:pt x="622" y="128"/>
                  </a:lnTo>
                  <a:lnTo>
                    <a:pt x="630" y="138"/>
                  </a:lnTo>
                  <a:lnTo>
                    <a:pt x="636" y="150"/>
                  </a:lnTo>
                  <a:lnTo>
                    <a:pt x="642" y="162"/>
                  </a:lnTo>
                  <a:lnTo>
                    <a:pt x="646" y="174"/>
                  </a:lnTo>
                  <a:lnTo>
                    <a:pt x="650" y="186"/>
                  </a:lnTo>
                  <a:lnTo>
                    <a:pt x="652" y="198"/>
                  </a:lnTo>
                  <a:lnTo>
                    <a:pt x="652" y="212"/>
                  </a:lnTo>
                  <a:lnTo>
                    <a:pt x="652" y="224"/>
                  </a:lnTo>
                  <a:lnTo>
                    <a:pt x="650" y="238"/>
                  </a:lnTo>
                  <a:lnTo>
                    <a:pt x="544" y="540"/>
                  </a:lnTo>
                  <a:lnTo>
                    <a:pt x="544" y="540"/>
                  </a:lnTo>
                  <a:lnTo>
                    <a:pt x="540" y="552"/>
                  </a:lnTo>
                  <a:lnTo>
                    <a:pt x="532" y="562"/>
                  </a:lnTo>
                  <a:lnTo>
                    <a:pt x="524" y="568"/>
                  </a:lnTo>
                  <a:lnTo>
                    <a:pt x="512" y="572"/>
                  </a:lnTo>
                  <a:lnTo>
                    <a:pt x="500" y="576"/>
                  </a:lnTo>
                  <a:lnTo>
                    <a:pt x="486" y="576"/>
                  </a:lnTo>
                  <a:lnTo>
                    <a:pt x="470" y="574"/>
                  </a:lnTo>
                  <a:lnTo>
                    <a:pt x="454" y="572"/>
                  </a:lnTo>
                  <a:lnTo>
                    <a:pt x="418" y="566"/>
                  </a:lnTo>
                  <a:lnTo>
                    <a:pt x="384" y="556"/>
                  </a:lnTo>
                  <a:lnTo>
                    <a:pt x="350" y="548"/>
                  </a:lnTo>
                  <a:lnTo>
                    <a:pt x="320" y="54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31" name="Freeform 8"/>
            <p:cNvSpPr/>
            <p:nvPr/>
          </p:nvSpPr>
          <p:spPr bwMode="auto">
            <a:xfrm>
              <a:off x="2409133" y="5834122"/>
              <a:ext cx="505402" cy="446490"/>
            </a:xfrm>
            <a:custGeom>
              <a:avLst/>
              <a:gdLst>
                <a:gd name="T0" fmla="*/ 134 w 652"/>
                <a:gd name="T1" fmla="*/ 494 h 576"/>
                <a:gd name="T2" fmla="*/ 108 w 652"/>
                <a:gd name="T3" fmla="*/ 486 h 576"/>
                <a:gd name="T4" fmla="*/ 58 w 652"/>
                <a:gd name="T5" fmla="*/ 460 h 576"/>
                <a:gd name="T6" fmla="*/ 26 w 652"/>
                <a:gd name="T7" fmla="*/ 432 h 576"/>
                <a:gd name="T8" fmla="*/ 12 w 652"/>
                <a:gd name="T9" fmla="*/ 410 h 576"/>
                <a:gd name="T10" fmla="*/ 4 w 652"/>
                <a:gd name="T11" fmla="*/ 386 h 576"/>
                <a:gd name="T12" fmla="*/ 0 w 652"/>
                <a:gd name="T13" fmla="*/ 362 h 576"/>
                <a:gd name="T14" fmla="*/ 2 w 652"/>
                <a:gd name="T15" fmla="*/ 106 h 576"/>
                <a:gd name="T16" fmla="*/ 6 w 652"/>
                <a:gd name="T17" fmla="*/ 94 h 576"/>
                <a:gd name="T18" fmla="*/ 16 w 652"/>
                <a:gd name="T19" fmla="*/ 70 h 576"/>
                <a:gd name="T20" fmla="*/ 30 w 652"/>
                <a:gd name="T21" fmla="*/ 48 h 576"/>
                <a:gd name="T22" fmla="*/ 48 w 652"/>
                <a:gd name="T23" fmla="*/ 30 h 576"/>
                <a:gd name="T24" fmla="*/ 70 w 652"/>
                <a:gd name="T25" fmla="*/ 16 h 576"/>
                <a:gd name="T26" fmla="*/ 94 w 652"/>
                <a:gd name="T27" fmla="*/ 6 h 576"/>
                <a:gd name="T28" fmla="*/ 118 w 652"/>
                <a:gd name="T29" fmla="*/ 2 h 576"/>
                <a:gd name="T30" fmla="*/ 146 w 652"/>
                <a:gd name="T31" fmla="*/ 2 h 576"/>
                <a:gd name="T32" fmla="*/ 546 w 652"/>
                <a:gd name="T33" fmla="*/ 82 h 576"/>
                <a:gd name="T34" fmla="*/ 560 w 652"/>
                <a:gd name="T35" fmla="*/ 86 h 576"/>
                <a:gd name="T36" fmla="*/ 584 w 652"/>
                <a:gd name="T37" fmla="*/ 96 h 576"/>
                <a:gd name="T38" fmla="*/ 604 w 652"/>
                <a:gd name="T39" fmla="*/ 110 h 576"/>
                <a:gd name="T40" fmla="*/ 622 w 652"/>
                <a:gd name="T41" fmla="*/ 128 h 576"/>
                <a:gd name="T42" fmla="*/ 636 w 652"/>
                <a:gd name="T43" fmla="*/ 150 h 576"/>
                <a:gd name="T44" fmla="*/ 646 w 652"/>
                <a:gd name="T45" fmla="*/ 174 h 576"/>
                <a:gd name="T46" fmla="*/ 652 w 652"/>
                <a:gd name="T47" fmla="*/ 198 h 576"/>
                <a:gd name="T48" fmla="*/ 652 w 652"/>
                <a:gd name="T49" fmla="*/ 224 h 576"/>
                <a:gd name="T50" fmla="*/ 544 w 652"/>
                <a:gd name="T51" fmla="*/ 540 h 576"/>
                <a:gd name="T52" fmla="*/ 540 w 652"/>
                <a:gd name="T53" fmla="*/ 552 h 576"/>
                <a:gd name="T54" fmla="*/ 524 w 652"/>
                <a:gd name="T55" fmla="*/ 568 h 576"/>
                <a:gd name="T56" fmla="*/ 500 w 652"/>
                <a:gd name="T57" fmla="*/ 576 h 576"/>
                <a:gd name="T58" fmla="*/ 470 w 652"/>
                <a:gd name="T59" fmla="*/ 574 h 576"/>
                <a:gd name="T60" fmla="*/ 418 w 652"/>
                <a:gd name="T61" fmla="*/ 566 h 576"/>
                <a:gd name="T62" fmla="*/ 350 w 652"/>
                <a:gd name="T63" fmla="*/ 54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52" h="576">
                  <a:moveTo>
                    <a:pt x="320" y="540"/>
                  </a:moveTo>
                  <a:lnTo>
                    <a:pt x="134" y="494"/>
                  </a:lnTo>
                  <a:lnTo>
                    <a:pt x="134" y="494"/>
                  </a:lnTo>
                  <a:lnTo>
                    <a:pt x="108" y="486"/>
                  </a:lnTo>
                  <a:lnTo>
                    <a:pt x="82" y="476"/>
                  </a:lnTo>
                  <a:lnTo>
                    <a:pt x="58" y="460"/>
                  </a:lnTo>
                  <a:lnTo>
                    <a:pt x="36" y="442"/>
                  </a:lnTo>
                  <a:lnTo>
                    <a:pt x="26" y="432"/>
                  </a:lnTo>
                  <a:lnTo>
                    <a:pt x="18" y="422"/>
                  </a:lnTo>
                  <a:lnTo>
                    <a:pt x="12" y="410"/>
                  </a:lnTo>
                  <a:lnTo>
                    <a:pt x="6" y="400"/>
                  </a:lnTo>
                  <a:lnTo>
                    <a:pt x="4" y="386"/>
                  </a:lnTo>
                  <a:lnTo>
                    <a:pt x="0" y="374"/>
                  </a:lnTo>
                  <a:lnTo>
                    <a:pt x="0" y="362"/>
                  </a:lnTo>
                  <a:lnTo>
                    <a:pt x="2" y="348"/>
                  </a:lnTo>
                  <a:lnTo>
                    <a:pt x="2" y="106"/>
                  </a:lnTo>
                  <a:lnTo>
                    <a:pt x="2" y="106"/>
                  </a:lnTo>
                  <a:lnTo>
                    <a:pt x="6" y="94"/>
                  </a:lnTo>
                  <a:lnTo>
                    <a:pt x="10" y="82"/>
                  </a:lnTo>
                  <a:lnTo>
                    <a:pt x="16" y="70"/>
                  </a:lnTo>
                  <a:lnTo>
                    <a:pt x="22" y="58"/>
                  </a:lnTo>
                  <a:lnTo>
                    <a:pt x="30" y="48"/>
                  </a:lnTo>
                  <a:lnTo>
                    <a:pt x="40" y="38"/>
                  </a:lnTo>
                  <a:lnTo>
                    <a:pt x="48" y="30"/>
                  </a:lnTo>
                  <a:lnTo>
                    <a:pt x="60" y="22"/>
                  </a:lnTo>
                  <a:lnTo>
                    <a:pt x="70" y="16"/>
                  </a:lnTo>
                  <a:lnTo>
                    <a:pt x="82" y="10"/>
                  </a:lnTo>
                  <a:lnTo>
                    <a:pt x="94" y="6"/>
                  </a:lnTo>
                  <a:lnTo>
                    <a:pt x="106" y="4"/>
                  </a:lnTo>
                  <a:lnTo>
                    <a:pt x="118" y="2"/>
                  </a:lnTo>
                  <a:lnTo>
                    <a:pt x="132" y="0"/>
                  </a:lnTo>
                  <a:lnTo>
                    <a:pt x="146" y="2"/>
                  </a:lnTo>
                  <a:lnTo>
                    <a:pt x="158" y="4"/>
                  </a:lnTo>
                  <a:lnTo>
                    <a:pt x="546" y="82"/>
                  </a:lnTo>
                  <a:lnTo>
                    <a:pt x="546" y="82"/>
                  </a:lnTo>
                  <a:lnTo>
                    <a:pt x="560" y="86"/>
                  </a:lnTo>
                  <a:lnTo>
                    <a:pt x="572" y="90"/>
                  </a:lnTo>
                  <a:lnTo>
                    <a:pt x="584" y="96"/>
                  </a:lnTo>
                  <a:lnTo>
                    <a:pt x="594" y="102"/>
                  </a:lnTo>
                  <a:lnTo>
                    <a:pt x="604" y="110"/>
                  </a:lnTo>
                  <a:lnTo>
                    <a:pt x="614" y="118"/>
                  </a:lnTo>
                  <a:lnTo>
                    <a:pt x="622" y="128"/>
                  </a:lnTo>
                  <a:lnTo>
                    <a:pt x="630" y="138"/>
                  </a:lnTo>
                  <a:lnTo>
                    <a:pt x="636" y="150"/>
                  </a:lnTo>
                  <a:lnTo>
                    <a:pt x="642" y="162"/>
                  </a:lnTo>
                  <a:lnTo>
                    <a:pt x="646" y="174"/>
                  </a:lnTo>
                  <a:lnTo>
                    <a:pt x="650" y="186"/>
                  </a:lnTo>
                  <a:lnTo>
                    <a:pt x="652" y="198"/>
                  </a:lnTo>
                  <a:lnTo>
                    <a:pt x="652" y="212"/>
                  </a:lnTo>
                  <a:lnTo>
                    <a:pt x="652" y="224"/>
                  </a:lnTo>
                  <a:lnTo>
                    <a:pt x="650" y="238"/>
                  </a:lnTo>
                  <a:lnTo>
                    <a:pt x="544" y="540"/>
                  </a:lnTo>
                  <a:lnTo>
                    <a:pt x="544" y="540"/>
                  </a:lnTo>
                  <a:lnTo>
                    <a:pt x="540" y="552"/>
                  </a:lnTo>
                  <a:lnTo>
                    <a:pt x="532" y="562"/>
                  </a:lnTo>
                  <a:lnTo>
                    <a:pt x="524" y="568"/>
                  </a:lnTo>
                  <a:lnTo>
                    <a:pt x="512" y="572"/>
                  </a:lnTo>
                  <a:lnTo>
                    <a:pt x="500" y="576"/>
                  </a:lnTo>
                  <a:lnTo>
                    <a:pt x="486" y="576"/>
                  </a:lnTo>
                  <a:lnTo>
                    <a:pt x="470" y="574"/>
                  </a:lnTo>
                  <a:lnTo>
                    <a:pt x="454" y="572"/>
                  </a:lnTo>
                  <a:lnTo>
                    <a:pt x="418" y="566"/>
                  </a:lnTo>
                  <a:lnTo>
                    <a:pt x="384" y="556"/>
                  </a:lnTo>
                  <a:lnTo>
                    <a:pt x="350" y="548"/>
                  </a:lnTo>
                  <a:lnTo>
                    <a:pt x="320" y="540"/>
                  </a:lnTo>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32" name="Freeform 9"/>
            <p:cNvSpPr/>
            <p:nvPr/>
          </p:nvSpPr>
          <p:spPr bwMode="auto">
            <a:xfrm>
              <a:off x="2477347" y="5910087"/>
              <a:ext cx="337968" cy="283707"/>
            </a:xfrm>
            <a:custGeom>
              <a:avLst/>
              <a:gdLst>
                <a:gd name="T0" fmla="*/ 64 w 436"/>
                <a:gd name="T1" fmla="*/ 0 h 366"/>
                <a:gd name="T2" fmla="*/ 64 w 436"/>
                <a:gd name="T3" fmla="*/ 0 h 366"/>
                <a:gd name="T4" fmla="*/ 26 w 436"/>
                <a:gd name="T5" fmla="*/ 78 h 366"/>
                <a:gd name="T6" fmla="*/ 4 w 436"/>
                <a:gd name="T7" fmla="*/ 128 h 366"/>
                <a:gd name="T8" fmla="*/ 0 w 436"/>
                <a:gd name="T9" fmla="*/ 142 h 366"/>
                <a:gd name="T10" fmla="*/ 0 w 436"/>
                <a:gd name="T11" fmla="*/ 146 h 366"/>
                <a:gd name="T12" fmla="*/ 2 w 436"/>
                <a:gd name="T13" fmla="*/ 144 h 366"/>
                <a:gd name="T14" fmla="*/ 2 w 436"/>
                <a:gd name="T15" fmla="*/ 144 h 366"/>
                <a:gd name="T16" fmla="*/ 10 w 436"/>
                <a:gd name="T17" fmla="*/ 136 h 366"/>
                <a:gd name="T18" fmla="*/ 18 w 436"/>
                <a:gd name="T19" fmla="*/ 126 h 366"/>
                <a:gd name="T20" fmla="*/ 26 w 436"/>
                <a:gd name="T21" fmla="*/ 120 h 366"/>
                <a:gd name="T22" fmla="*/ 32 w 436"/>
                <a:gd name="T23" fmla="*/ 116 h 366"/>
                <a:gd name="T24" fmla="*/ 40 w 436"/>
                <a:gd name="T25" fmla="*/ 112 h 366"/>
                <a:gd name="T26" fmla="*/ 50 w 436"/>
                <a:gd name="T27" fmla="*/ 112 h 366"/>
                <a:gd name="T28" fmla="*/ 60 w 436"/>
                <a:gd name="T29" fmla="*/ 114 h 366"/>
                <a:gd name="T30" fmla="*/ 72 w 436"/>
                <a:gd name="T31" fmla="*/ 120 h 366"/>
                <a:gd name="T32" fmla="*/ 84 w 436"/>
                <a:gd name="T33" fmla="*/ 130 h 366"/>
                <a:gd name="T34" fmla="*/ 98 w 436"/>
                <a:gd name="T35" fmla="*/ 144 h 366"/>
                <a:gd name="T36" fmla="*/ 112 w 436"/>
                <a:gd name="T37" fmla="*/ 164 h 366"/>
                <a:gd name="T38" fmla="*/ 128 w 436"/>
                <a:gd name="T39" fmla="*/ 190 h 366"/>
                <a:gd name="T40" fmla="*/ 146 w 436"/>
                <a:gd name="T41" fmla="*/ 222 h 366"/>
                <a:gd name="T42" fmla="*/ 164 w 436"/>
                <a:gd name="T43" fmla="*/ 262 h 366"/>
                <a:gd name="T44" fmla="*/ 164 w 436"/>
                <a:gd name="T45" fmla="*/ 262 h 366"/>
                <a:gd name="T46" fmla="*/ 174 w 436"/>
                <a:gd name="T47" fmla="*/ 280 h 366"/>
                <a:gd name="T48" fmla="*/ 186 w 436"/>
                <a:gd name="T49" fmla="*/ 296 h 366"/>
                <a:gd name="T50" fmla="*/ 200 w 436"/>
                <a:gd name="T51" fmla="*/ 312 h 366"/>
                <a:gd name="T52" fmla="*/ 218 w 436"/>
                <a:gd name="T53" fmla="*/ 326 h 366"/>
                <a:gd name="T54" fmla="*/ 236 w 436"/>
                <a:gd name="T55" fmla="*/ 340 h 366"/>
                <a:gd name="T56" fmla="*/ 254 w 436"/>
                <a:gd name="T57" fmla="*/ 350 h 366"/>
                <a:gd name="T58" fmla="*/ 276 w 436"/>
                <a:gd name="T59" fmla="*/ 358 h 366"/>
                <a:gd name="T60" fmla="*/ 296 w 436"/>
                <a:gd name="T61" fmla="*/ 364 h 366"/>
                <a:gd name="T62" fmla="*/ 316 w 436"/>
                <a:gd name="T63" fmla="*/ 366 h 366"/>
                <a:gd name="T64" fmla="*/ 336 w 436"/>
                <a:gd name="T65" fmla="*/ 366 h 366"/>
                <a:gd name="T66" fmla="*/ 356 w 436"/>
                <a:gd name="T67" fmla="*/ 360 h 366"/>
                <a:gd name="T68" fmla="*/ 376 w 436"/>
                <a:gd name="T69" fmla="*/ 352 h 366"/>
                <a:gd name="T70" fmla="*/ 392 w 436"/>
                <a:gd name="T71" fmla="*/ 340 h 366"/>
                <a:gd name="T72" fmla="*/ 408 w 436"/>
                <a:gd name="T73" fmla="*/ 324 h 366"/>
                <a:gd name="T74" fmla="*/ 422 w 436"/>
                <a:gd name="T75" fmla="*/ 304 h 366"/>
                <a:gd name="T76" fmla="*/ 432 w 436"/>
                <a:gd name="T77" fmla="*/ 278 h 366"/>
                <a:gd name="T78" fmla="*/ 432 w 436"/>
                <a:gd name="T79" fmla="*/ 278 h 366"/>
                <a:gd name="T80" fmla="*/ 436 w 436"/>
                <a:gd name="T81" fmla="*/ 264 h 366"/>
                <a:gd name="T82" fmla="*/ 436 w 436"/>
                <a:gd name="T83" fmla="*/ 250 h 366"/>
                <a:gd name="T84" fmla="*/ 434 w 436"/>
                <a:gd name="T85" fmla="*/ 236 h 366"/>
                <a:gd name="T86" fmla="*/ 430 w 436"/>
                <a:gd name="T87" fmla="*/ 222 h 366"/>
                <a:gd name="T88" fmla="*/ 424 w 436"/>
                <a:gd name="T89" fmla="*/ 208 h 366"/>
                <a:gd name="T90" fmla="*/ 416 w 436"/>
                <a:gd name="T91" fmla="*/ 196 h 366"/>
                <a:gd name="T92" fmla="*/ 406 w 436"/>
                <a:gd name="T93" fmla="*/ 182 h 366"/>
                <a:gd name="T94" fmla="*/ 396 w 436"/>
                <a:gd name="T95" fmla="*/ 170 h 366"/>
                <a:gd name="T96" fmla="*/ 368 w 436"/>
                <a:gd name="T97" fmla="*/ 146 h 366"/>
                <a:gd name="T98" fmla="*/ 338 w 436"/>
                <a:gd name="T99" fmla="*/ 122 h 366"/>
                <a:gd name="T100" fmla="*/ 304 w 436"/>
                <a:gd name="T101" fmla="*/ 102 h 366"/>
                <a:gd name="T102" fmla="*/ 266 w 436"/>
                <a:gd name="T103" fmla="*/ 82 h 366"/>
                <a:gd name="T104" fmla="*/ 230 w 436"/>
                <a:gd name="T105" fmla="*/ 64 h 366"/>
                <a:gd name="T106" fmla="*/ 194 w 436"/>
                <a:gd name="T107" fmla="*/ 48 h 366"/>
                <a:gd name="T108" fmla="*/ 128 w 436"/>
                <a:gd name="T109" fmla="*/ 22 h 366"/>
                <a:gd name="T110" fmla="*/ 82 w 436"/>
                <a:gd name="T111" fmla="*/ 6 h 366"/>
                <a:gd name="T112" fmla="*/ 64 w 436"/>
                <a:gd name="T113" fmla="*/ 0 h 366"/>
                <a:gd name="T114" fmla="*/ 64 w 436"/>
                <a:gd name="T115"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6" h="366">
                  <a:moveTo>
                    <a:pt x="64" y="0"/>
                  </a:moveTo>
                  <a:lnTo>
                    <a:pt x="64" y="0"/>
                  </a:lnTo>
                  <a:lnTo>
                    <a:pt x="26" y="78"/>
                  </a:lnTo>
                  <a:lnTo>
                    <a:pt x="4" y="128"/>
                  </a:lnTo>
                  <a:lnTo>
                    <a:pt x="0" y="142"/>
                  </a:lnTo>
                  <a:lnTo>
                    <a:pt x="0" y="146"/>
                  </a:lnTo>
                  <a:lnTo>
                    <a:pt x="2" y="144"/>
                  </a:lnTo>
                  <a:lnTo>
                    <a:pt x="2" y="144"/>
                  </a:lnTo>
                  <a:lnTo>
                    <a:pt x="10" y="136"/>
                  </a:lnTo>
                  <a:lnTo>
                    <a:pt x="18" y="126"/>
                  </a:lnTo>
                  <a:lnTo>
                    <a:pt x="26" y="120"/>
                  </a:lnTo>
                  <a:lnTo>
                    <a:pt x="32" y="116"/>
                  </a:lnTo>
                  <a:lnTo>
                    <a:pt x="40" y="112"/>
                  </a:lnTo>
                  <a:lnTo>
                    <a:pt x="50" y="112"/>
                  </a:lnTo>
                  <a:lnTo>
                    <a:pt x="60" y="114"/>
                  </a:lnTo>
                  <a:lnTo>
                    <a:pt x="72" y="120"/>
                  </a:lnTo>
                  <a:lnTo>
                    <a:pt x="84" y="130"/>
                  </a:lnTo>
                  <a:lnTo>
                    <a:pt x="98" y="144"/>
                  </a:lnTo>
                  <a:lnTo>
                    <a:pt x="112" y="164"/>
                  </a:lnTo>
                  <a:lnTo>
                    <a:pt x="128" y="190"/>
                  </a:lnTo>
                  <a:lnTo>
                    <a:pt x="146" y="222"/>
                  </a:lnTo>
                  <a:lnTo>
                    <a:pt x="164" y="262"/>
                  </a:lnTo>
                  <a:lnTo>
                    <a:pt x="164" y="262"/>
                  </a:lnTo>
                  <a:lnTo>
                    <a:pt x="174" y="280"/>
                  </a:lnTo>
                  <a:lnTo>
                    <a:pt x="186" y="296"/>
                  </a:lnTo>
                  <a:lnTo>
                    <a:pt x="200" y="312"/>
                  </a:lnTo>
                  <a:lnTo>
                    <a:pt x="218" y="326"/>
                  </a:lnTo>
                  <a:lnTo>
                    <a:pt x="236" y="340"/>
                  </a:lnTo>
                  <a:lnTo>
                    <a:pt x="254" y="350"/>
                  </a:lnTo>
                  <a:lnTo>
                    <a:pt x="276" y="358"/>
                  </a:lnTo>
                  <a:lnTo>
                    <a:pt x="296" y="364"/>
                  </a:lnTo>
                  <a:lnTo>
                    <a:pt x="316" y="366"/>
                  </a:lnTo>
                  <a:lnTo>
                    <a:pt x="336" y="366"/>
                  </a:lnTo>
                  <a:lnTo>
                    <a:pt x="356" y="360"/>
                  </a:lnTo>
                  <a:lnTo>
                    <a:pt x="376" y="352"/>
                  </a:lnTo>
                  <a:lnTo>
                    <a:pt x="392" y="340"/>
                  </a:lnTo>
                  <a:lnTo>
                    <a:pt x="408" y="324"/>
                  </a:lnTo>
                  <a:lnTo>
                    <a:pt x="422" y="304"/>
                  </a:lnTo>
                  <a:lnTo>
                    <a:pt x="432" y="278"/>
                  </a:lnTo>
                  <a:lnTo>
                    <a:pt x="432" y="278"/>
                  </a:lnTo>
                  <a:lnTo>
                    <a:pt x="436" y="264"/>
                  </a:lnTo>
                  <a:lnTo>
                    <a:pt x="436" y="250"/>
                  </a:lnTo>
                  <a:lnTo>
                    <a:pt x="434" y="236"/>
                  </a:lnTo>
                  <a:lnTo>
                    <a:pt x="430" y="222"/>
                  </a:lnTo>
                  <a:lnTo>
                    <a:pt x="424" y="208"/>
                  </a:lnTo>
                  <a:lnTo>
                    <a:pt x="416" y="196"/>
                  </a:lnTo>
                  <a:lnTo>
                    <a:pt x="406" y="182"/>
                  </a:lnTo>
                  <a:lnTo>
                    <a:pt x="396" y="170"/>
                  </a:lnTo>
                  <a:lnTo>
                    <a:pt x="368" y="146"/>
                  </a:lnTo>
                  <a:lnTo>
                    <a:pt x="338" y="122"/>
                  </a:lnTo>
                  <a:lnTo>
                    <a:pt x="304" y="102"/>
                  </a:lnTo>
                  <a:lnTo>
                    <a:pt x="266" y="82"/>
                  </a:lnTo>
                  <a:lnTo>
                    <a:pt x="230" y="64"/>
                  </a:lnTo>
                  <a:lnTo>
                    <a:pt x="194" y="48"/>
                  </a:lnTo>
                  <a:lnTo>
                    <a:pt x="128" y="22"/>
                  </a:lnTo>
                  <a:lnTo>
                    <a:pt x="82" y="6"/>
                  </a:lnTo>
                  <a:lnTo>
                    <a:pt x="64" y="0"/>
                  </a:lnTo>
                  <a:lnTo>
                    <a:pt x="64"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33" name="Freeform 10"/>
            <p:cNvSpPr/>
            <p:nvPr/>
          </p:nvSpPr>
          <p:spPr bwMode="auto">
            <a:xfrm>
              <a:off x="2392080" y="5553515"/>
              <a:ext cx="485248" cy="586019"/>
            </a:xfrm>
            <a:custGeom>
              <a:avLst/>
              <a:gdLst>
                <a:gd name="T0" fmla="*/ 558 w 626"/>
                <a:gd name="T1" fmla="*/ 728 h 756"/>
                <a:gd name="T2" fmla="*/ 544 w 626"/>
                <a:gd name="T3" fmla="*/ 736 h 756"/>
                <a:gd name="T4" fmla="*/ 514 w 626"/>
                <a:gd name="T5" fmla="*/ 748 h 756"/>
                <a:gd name="T6" fmla="*/ 484 w 626"/>
                <a:gd name="T7" fmla="*/ 756 h 756"/>
                <a:gd name="T8" fmla="*/ 454 w 626"/>
                <a:gd name="T9" fmla="*/ 756 h 756"/>
                <a:gd name="T10" fmla="*/ 422 w 626"/>
                <a:gd name="T11" fmla="*/ 750 h 756"/>
                <a:gd name="T12" fmla="*/ 394 w 626"/>
                <a:gd name="T13" fmla="*/ 740 h 756"/>
                <a:gd name="T14" fmla="*/ 368 w 626"/>
                <a:gd name="T15" fmla="*/ 722 h 756"/>
                <a:gd name="T16" fmla="*/ 344 w 626"/>
                <a:gd name="T17" fmla="*/ 700 h 756"/>
                <a:gd name="T18" fmla="*/ 30 w 626"/>
                <a:gd name="T19" fmla="*/ 254 h 756"/>
                <a:gd name="T20" fmla="*/ 20 w 626"/>
                <a:gd name="T21" fmla="*/ 240 h 756"/>
                <a:gd name="T22" fmla="*/ 8 w 626"/>
                <a:gd name="T23" fmla="*/ 210 h 756"/>
                <a:gd name="T24" fmla="*/ 0 w 626"/>
                <a:gd name="T25" fmla="*/ 180 h 756"/>
                <a:gd name="T26" fmla="*/ 0 w 626"/>
                <a:gd name="T27" fmla="*/ 148 h 756"/>
                <a:gd name="T28" fmla="*/ 6 w 626"/>
                <a:gd name="T29" fmla="*/ 118 h 756"/>
                <a:gd name="T30" fmla="*/ 16 w 626"/>
                <a:gd name="T31" fmla="*/ 90 h 756"/>
                <a:gd name="T32" fmla="*/ 34 w 626"/>
                <a:gd name="T33" fmla="*/ 62 h 756"/>
                <a:gd name="T34" fmla="*/ 56 w 626"/>
                <a:gd name="T35" fmla="*/ 40 h 756"/>
                <a:gd name="T36" fmla="*/ 68 w 626"/>
                <a:gd name="T37" fmla="*/ 30 h 756"/>
                <a:gd name="T38" fmla="*/ 96 w 626"/>
                <a:gd name="T39" fmla="*/ 14 h 756"/>
                <a:gd name="T40" fmla="*/ 126 w 626"/>
                <a:gd name="T41" fmla="*/ 4 h 756"/>
                <a:gd name="T42" fmla="*/ 158 w 626"/>
                <a:gd name="T43" fmla="*/ 0 h 756"/>
                <a:gd name="T44" fmla="*/ 188 w 626"/>
                <a:gd name="T45" fmla="*/ 2 h 756"/>
                <a:gd name="T46" fmla="*/ 218 w 626"/>
                <a:gd name="T47" fmla="*/ 10 h 756"/>
                <a:gd name="T48" fmla="*/ 246 w 626"/>
                <a:gd name="T49" fmla="*/ 24 h 756"/>
                <a:gd name="T50" fmla="*/ 272 w 626"/>
                <a:gd name="T51" fmla="*/ 44 h 756"/>
                <a:gd name="T52" fmla="*/ 292 w 626"/>
                <a:gd name="T53" fmla="*/ 68 h 756"/>
                <a:gd name="T54" fmla="*/ 598 w 626"/>
                <a:gd name="T55" fmla="*/ 502 h 756"/>
                <a:gd name="T56" fmla="*/ 614 w 626"/>
                <a:gd name="T57" fmla="*/ 532 h 756"/>
                <a:gd name="T58" fmla="*/ 624 w 626"/>
                <a:gd name="T59" fmla="*/ 562 h 756"/>
                <a:gd name="T60" fmla="*/ 626 w 626"/>
                <a:gd name="T61" fmla="*/ 592 h 756"/>
                <a:gd name="T62" fmla="*/ 624 w 626"/>
                <a:gd name="T63" fmla="*/ 624 h 756"/>
                <a:gd name="T64" fmla="*/ 616 w 626"/>
                <a:gd name="T65" fmla="*/ 652 h 756"/>
                <a:gd name="T66" fmla="*/ 602 w 626"/>
                <a:gd name="T67" fmla="*/ 680 h 756"/>
                <a:gd name="T68" fmla="*/ 582 w 626"/>
                <a:gd name="T69" fmla="*/ 706 h 756"/>
                <a:gd name="T70" fmla="*/ 558 w 626"/>
                <a:gd name="T71" fmla="*/ 728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6" h="756">
                  <a:moveTo>
                    <a:pt x="558" y="728"/>
                  </a:moveTo>
                  <a:lnTo>
                    <a:pt x="558" y="728"/>
                  </a:lnTo>
                  <a:lnTo>
                    <a:pt x="558" y="728"/>
                  </a:lnTo>
                  <a:lnTo>
                    <a:pt x="544" y="736"/>
                  </a:lnTo>
                  <a:lnTo>
                    <a:pt x="530" y="744"/>
                  </a:lnTo>
                  <a:lnTo>
                    <a:pt x="514" y="748"/>
                  </a:lnTo>
                  <a:lnTo>
                    <a:pt x="500" y="752"/>
                  </a:lnTo>
                  <a:lnTo>
                    <a:pt x="484" y="756"/>
                  </a:lnTo>
                  <a:lnTo>
                    <a:pt x="468" y="756"/>
                  </a:lnTo>
                  <a:lnTo>
                    <a:pt x="454" y="756"/>
                  </a:lnTo>
                  <a:lnTo>
                    <a:pt x="438" y="754"/>
                  </a:lnTo>
                  <a:lnTo>
                    <a:pt x="422" y="750"/>
                  </a:lnTo>
                  <a:lnTo>
                    <a:pt x="408" y="746"/>
                  </a:lnTo>
                  <a:lnTo>
                    <a:pt x="394" y="740"/>
                  </a:lnTo>
                  <a:lnTo>
                    <a:pt x="380" y="732"/>
                  </a:lnTo>
                  <a:lnTo>
                    <a:pt x="368" y="722"/>
                  </a:lnTo>
                  <a:lnTo>
                    <a:pt x="354" y="712"/>
                  </a:lnTo>
                  <a:lnTo>
                    <a:pt x="344" y="700"/>
                  </a:lnTo>
                  <a:lnTo>
                    <a:pt x="334" y="688"/>
                  </a:lnTo>
                  <a:lnTo>
                    <a:pt x="30" y="254"/>
                  </a:lnTo>
                  <a:lnTo>
                    <a:pt x="30" y="254"/>
                  </a:lnTo>
                  <a:lnTo>
                    <a:pt x="20" y="240"/>
                  </a:lnTo>
                  <a:lnTo>
                    <a:pt x="14" y="226"/>
                  </a:lnTo>
                  <a:lnTo>
                    <a:pt x="8" y="210"/>
                  </a:lnTo>
                  <a:lnTo>
                    <a:pt x="4" y="196"/>
                  </a:lnTo>
                  <a:lnTo>
                    <a:pt x="0" y="180"/>
                  </a:lnTo>
                  <a:lnTo>
                    <a:pt x="0" y="164"/>
                  </a:lnTo>
                  <a:lnTo>
                    <a:pt x="0" y="148"/>
                  </a:lnTo>
                  <a:lnTo>
                    <a:pt x="2" y="134"/>
                  </a:lnTo>
                  <a:lnTo>
                    <a:pt x="6" y="118"/>
                  </a:lnTo>
                  <a:lnTo>
                    <a:pt x="10" y="104"/>
                  </a:lnTo>
                  <a:lnTo>
                    <a:pt x="16" y="90"/>
                  </a:lnTo>
                  <a:lnTo>
                    <a:pt x="24" y="76"/>
                  </a:lnTo>
                  <a:lnTo>
                    <a:pt x="34" y="62"/>
                  </a:lnTo>
                  <a:lnTo>
                    <a:pt x="44" y="50"/>
                  </a:lnTo>
                  <a:lnTo>
                    <a:pt x="56" y="40"/>
                  </a:lnTo>
                  <a:lnTo>
                    <a:pt x="68" y="30"/>
                  </a:lnTo>
                  <a:lnTo>
                    <a:pt x="68" y="30"/>
                  </a:lnTo>
                  <a:lnTo>
                    <a:pt x="82" y="20"/>
                  </a:lnTo>
                  <a:lnTo>
                    <a:pt x="96" y="14"/>
                  </a:lnTo>
                  <a:lnTo>
                    <a:pt x="112" y="8"/>
                  </a:lnTo>
                  <a:lnTo>
                    <a:pt x="126" y="4"/>
                  </a:lnTo>
                  <a:lnTo>
                    <a:pt x="142" y="2"/>
                  </a:lnTo>
                  <a:lnTo>
                    <a:pt x="158" y="0"/>
                  </a:lnTo>
                  <a:lnTo>
                    <a:pt x="174" y="0"/>
                  </a:lnTo>
                  <a:lnTo>
                    <a:pt x="188" y="2"/>
                  </a:lnTo>
                  <a:lnTo>
                    <a:pt x="204" y="6"/>
                  </a:lnTo>
                  <a:lnTo>
                    <a:pt x="218" y="10"/>
                  </a:lnTo>
                  <a:lnTo>
                    <a:pt x="232" y="18"/>
                  </a:lnTo>
                  <a:lnTo>
                    <a:pt x="246" y="24"/>
                  </a:lnTo>
                  <a:lnTo>
                    <a:pt x="260" y="34"/>
                  </a:lnTo>
                  <a:lnTo>
                    <a:pt x="272" y="44"/>
                  </a:lnTo>
                  <a:lnTo>
                    <a:pt x="282" y="56"/>
                  </a:lnTo>
                  <a:lnTo>
                    <a:pt x="292" y="68"/>
                  </a:lnTo>
                  <a:lnTo>
                    <a:pt x="598" y="502"/>
                  </a:lnTo>
                  <a:lnTo>
                    <a:pt x="598" y="502"/>
                  </a:lnTo>
                  <a:lnTo>
                    <a:pt x="606" y="516"/>
                  </a:lnTo>
                  <a:lnTo>
                    <a:pt x="614" y="532"/>
                  </a:lnTo>
                  <a:lnTo>
                    <a:pt x="620" y="546"/>
                  </a:lnTo>
                  <a:lnTo>
                    <a:pt x="624" y="562"/>
                  </a:lnTo>
                  <a:lnTo>
                    <a:pt x="626" y="576"/>
                  </a:lnTo>
                  <a:lnTo>
                    <a:pt x="626" y="592"/>
                  </a:lnTo>
                  <a:lnTo>
                    <a:pt x="626" y="608"/>
                  </a:lnTo>
                  <a:lnTo>
                    <a:pt x="624" y="624"/>
                  </a:lnTo>
                  <a:lnTo>
                    <a:pt x="620" y="638"/>
                  </a:lnTo>
                  <a:lnTo>
                    <a:pt x="616" y="652"/>
                  </a:lnTo>
                  <a:lnTo>
                    <a:pt x="610" y="668"/>
                  </a:lnTo>
                  <a:lnTo>
                    <a:pt x="602" y="680"/>
                  </a:lnTo>
                  <a:lnTo>
                    <a:pt x="594" y="694"/>
                  </a:lnTo>
                  <a:lnTo>
                    <a:pt x="582" y="706"/>
                  </a:lnTo>
                  <a:lnTo>
                    <a:pt x="572" y="718"/>
                  </a:lnTo>
                  <a:lnTo>
                    <a:pt x="558" y="728"/>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34" name="Freeform 11"/>
            <p:cNvSpPr/>
            <p:nvPr/>
          </p:nvSpPr>
          <p:spPr bwMode="auto">
            <a:xfrm>
              <a:off x="2392080" y="5553515"/>
              <a:ext cx="485248" cy="586019"/>
            </a:xfrm>
            <a:custGeom>
              <a:avLst/>
              <a:gdLst>
                <a:gd name="T0" fmla="*/ 558 w 626"/>
                <a:gd name="T1" fmla="*/ 728 h 756"/>
                <a:gd name="T2" fmla="*/ 544 w 626"/>
                <a:gd name="T3" fmla="*/ 736 h 756"/>
                <a:gd name="T4" fmla="*/ 514 w 626"/>
                <a:gd name="T5" fmla="*/ 748 h 756"/>
                <a:gd name="T6" fmla="*/ 484 w 626"/>
                <a:gd name="T7" fmla="*/ 756 h 756"/>
                <a:gd name="T8" fmla="*/ 454 w 626"/>
                <a:gd name="T9" fmla="*/ 756 h 756"/>
                <a:gd name="T10" fmla="*/ 422 w 626"/>
                <a:gd name="T11" fmla="*/ 750 h 756"/>
                <a:gd name="T12" fmla="*/ 394 w 626"/>
                <a:gd name="T13" fmla="*/ 740 h 756"/>
                <a:gd name="T14" fmla="*/ 368 w 626"/>
                <a:gd name="T15" fmla="*/ 722 h 756"/>
                <a:gd name="T16" fmla="*/ 344 w 626"/>
                <a:gd name="T17" fmla="*/ 700 h 756"/>
                <a:gd name="T18" fmla="*/ 30 w 626"/>
                <a:gd name="T19" fmla="*/ 254 h 756"/>
                <a:gd name="T20" fmla="*/ 20 w 626"/>
                <a:gd name="T21" fmla="*/ 240 h 756"/>
                <a:gd name="T22" fmla="*/ 8 w 626"/>
                <a:gd name="T23" fmla="*/ 210 h 756"/>
                <a:gd name="T24" fmla="*/ 0 w 626"/>
                <a:gd name="T25" fmla="*/ 180 h 756"/>
                <a:gd name="T26" fmla="*/ 0 w 626"/>
                <a:gd name="T27" fmla="*/ 148 h 756"/>
                <a:gd name="T28" fmla="*/ 6 w 626"/>
                <a:gd name="T29" fmla="*/ 118 h 756"/>
                <a:gd name="T30" fmla="*/ 16 w 626"/>
                <a:gd name="T31" fmla="*/ 90 h 756"/>
                <a:gd name="T32" fmla="*/ 34 w 626"/>
                <a:gd name="T33" fmla="*/ 62 h 756"/>
                <a:gd name="T34" fmla="*/ 56 w 626"/>
                <a:gd name="T35" fmla="*/ 40 h 756"/>
                <a:gd name="T36" fmla="*/ 68 w 626"/>
                <a:gd name="T37" fmla="*/ 30 h 756"/>
                <a:gd name="T38" fmla="*/ 96 w 626"/>
                <a:gd name="T39" fmla="*/ 14 h 756"/>
                <a:gd name="T40" fmla="*/ 126 w 626"/>
                <a:gd name="T41" fmla="*/ 4 h 756"/>
                <a:gd name="T42" fmla="*/ 158 w 626"/>
                <a:gd name="T43" fmla="*/ 0 h 756"/>
                <a:gd name="T44" fmla="*/ 188 w 626"/>
                <a:gd name="T45" fmla="*/ 2 h 756"/>
                <a:gd name="T46" fmla="*/ 218 w 626"/>
                <a:gd name="T47" fmla="*/ 10 h 756"/>
                <a:gd name="T48" fmla="*/ 246 w 626"/>
                <a:gd name="T49" fmla="*/ 24 h 756"/>
                <a:gd name="T50" fmla="*/ 272 w 626"/>
                <a:gd name="T51" fmla="*/ 44 h 756"/>
                <a:gd name="T52" fmla="*/ 292 w 626"/>
                <a:gd name="T53" fmla="*/ 68 h 756"/>
                <a:gd name="T54" fmla="*/ 598 w 626"/>
                <a:gd name="T55" fmla="*/ 502 h 756"/>
                <a:gd name="T56" fmla="*/ 614 w 626"/>
                <a:gd name="T57" fmla="*/ 532 h 756"/>
                <a:gd name="T58" fmla="*/ 624 w 626"/>
                <a:gd name="T59" fmla="*/ 562 h 756"/>
                <a:gd name="T60" fmla="*/ 626 w 626"/>
                <a:gd name="T61" fmla="*/ 592 h 756"/>
                <a:gd name="T62" fmla="*/ 624 w 626"/>
                <a:gd name="T63" fmla="*/ 624 h 756"/>
                <a:gd name="T64" fmla="*/ 616 w 626"/>
                <a:gd name="T65" fmla="*/ 652 h 756"/>
                <a:gd name="T66" fmla="*/ 602 w 626"/>
                <a:gd name="T67" fmla="*/ 680 h 756"/>
                <a:gd name="T68" fmla="*/ 582 w 626"/>
                <a:gd name="T69" fmla="*/ 706 h 756"/>
                <a:gd name="T70" fmla="*/ 558 w 626"/>
                <a:gd name="T71" fmla="*/ 728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6" h="756">
                  <a:moveTo>
                    <a:pt x="558" y="728"/>
                  </a:moveTo>
                  <a:lnTo>
                    <a:pt x="558" y="728"/>
                  </a:lnTo>
                  <a:lnTo>
                    <a:pt x="558" y="728"/>
                  </a:lnTo>
                  <a:lnTo>
                    <a:pt x="544" y="736"/>
                  </a:lnTo>
                  <a:lnTo>
                    <a:pt x="530" y="744"/>
                  </a:lnTo>
                  <a:lnTo>
                    <a:pt x="514" y="748"/>
                  </a:lnTo>
                  <a:lnTo>
                    <a:pt x="500" y="752"/>
                  </a:lnTo>
                  <a:lnTo>
                    <a:pt x="484" y="756"/>
                  </a:lnTo>
                  <a:lnTo>
                    <a:pt x="468" y="756"/>
                  </a:lnTo>
                  <a:lnTo>
                    <a:pt x="454" y="756"/>
                  </a:lnTo>
                  <a:lnTo>
                    <a:pt x="438" y="754"/>
                  </a:lnTo>
                  <a:lnTo>
                    <a:pt x="422" y="750"/>
                  </a:lnTo>
                  <a:lnTo>
                    <a:pt x="408" y="746"/>
                  </a:lnTo>
                  <a:lnTo>
                    <a:pt x="394" y="740"/>
                  </a:lnTo>
                  <a:lnTo>
                    <a:pt x="380" y="732"/>
                  </a:lnTo>
                  <a:lnTo>
                    <a:pt x="368" y="722"/>
                  </a:lnTo>
                  <a:lnTo>
                    <a:pt x="354" y="712"/>
                  </a:lnTo>
                  <a:lnTo>
                    <a:pt x="344" y="700"/>
                  </a:lnTo>
                  <a:lnTo>
                    <a:pt x="334" y="688"/>
                  </a:lnTo>
                  <a:lnTo>
                    <a:pt x="30" y="254"/>
                  </a:lnTo>
                  <a:lnTo>
                    <a:pt x="30" y="254"/>
                  </a:lnTo>
                  <a:lnTo>
                    <a:pt x="20" y="240"/>
                  </a:lnTo>
                  <a:lnTo>
                    <a:pt x="14" y="226"/>
                  </a:lnTo>
                  <a:lnTo>
                    <a:pt x="8" y="210"/>
                  </a:lnTo>
                  <a:lnTo>
                    <a:pt x="4" y="196"/>
                  </a:lnTo>
                  <a:lnTo>
                    <a:pt x="0" y="180"/>
                  </a:lnTo>
                  <a:lnTo>
                    <a:pt x="0" y="164"/>
                  </a:lnTo>
                  <a:lnTo>
                    <a:pt x="0" y="148"/>
                  </a:lnTo>
                  <a:lnTo>
                    <a:pt x="2" y="134"/>
                  </a:lnTo>
                  <a:lnTo>
                    <a:pt x="6" y="118"/>
                  </a:lnTo>
                  <a:lnTo>
                    <a:pt x="10" y="104"/>
                  </a:lnTo>
                  <a:lnTo>
                    <a:pt x="16" y="90"/>
                  </a:lnTo>
                  <a:lnTo>
                    <a:pt x="24" y="76"/>
                  </a:lnTo>
                  <a:lnTo>
                    <a:pt x="34" y="62"/>
                  </a:lnTo>
                  <a:lnTo>
                    <a:pt x="44" y="50"/>
                  </a:lnTo>
                  <a:lnTo>
                    <a:pt x="56" y="40"/>
                  </a:lnTo>
                  <a:lnTo>
                    <a:pt x="68" y="30"/>
                  </a:lnTo>
                  <a:lnTo>
                    <a:pt x="68" y="30"/>
                  </a:lnTo>
                  <a:lnTo>
                    <a:pt x="82" y="20"/>
                  </a:lnTo>
                  <a:lnTo>
                    <a:pt x="96" y="14"/>
                  </a:lnTo>
                  <a:lnTo>
                    <a:pt x="112" y="8"/>
                  </a:lnTo>
                  <a:lnTo>
                    <a:pt x="126" y="4"/>
                  </a:lnTo>
                  <a:lnTo>
                    <a:pt x="142" y="2"/>
                  </a:lnTo>
                  <a:lnTo>
                    <a:pt x="158" y="0"/>
                  </a:lnTo>
                  <a:lnTo>
                    <a:pt x="174" y="0"/>
                  </a:lnTo>
                  <a:lnTo>
                    <a:pt x="188" y="2"/>
                  </a:lnTo>
                  <a:lnTo>
                    <a:pt x="204" y="6"/>
                  </a:lnTo>
                  <a:lnTo>
                    <a:pt x="218" y="10"/>
                  </a:lnTo>
                  <a:lnTo>
                    <a:pt x="232" y="18"/>
                  </a:lnTo>
                  <a:lnTo>
                    <a:pt x="246" y="24"/>
                  </a:lnTo>
                  <a:lnTo>
                    <a:pt x="260" y="34"/>
                  </a:lnTo>
                  <a:lnTo>
                    <a:pt x="272" y="44"/>
                  </a:lnTo>
                  <a:lnTo>
                    <a:pt x="282" y="56"/>
                  </a:lnTo>
                  <a:lnTo>
                    <a:pt x="292" y="68"/>
                  </a:lnTo>
                  <a:lnTo>
                    <a:pt x="598" y="502"/>
                  </a:lnTo>
                  <a:lnTo>
                    <a:pt x="598" y="502"/>
                  </a:lnTo>
                  <a:lnTo>
                    <a:pt x="606" y="516"/>
                  </a:lnTo>
                  <a:lnTo>
                    <a:pt x="614" y="532"/>
                  </a:lnTo>
                  <a:lnTo>
                    <a:pt x="620" y="546"/>
                  </a:lnTo>
                  <a:lnTo>
                    <a:pt x="624" y="562"/>
                  </a:lnTo>
                  <a:lnTo>
                    <a:pt x="626" y="576"/>
                  </a:lnTo>
                  <a:lnTo>
                    <a:pt x="626" y="592"/>
                  </a:lnTo>
                  <a:lnTo>
                    <a:pt x="626" y="608"/>
                  </a:lnTo>
                  <a:lnTo>
                    <a:pt x="624" y="624"/>
                  </a:lnTo>
                  <a:lnTo>
                    <a:pt x="620" y="638"/>
                  </a:lnTo>
                  <a:lnTo>
                    <a:pt x="616" y="652"/>
                  </a:lnTo>
                  <a:lnTo>
                    <a:pt x="610" y="668"/>
                  </a:lnTo>
                  <a:lnTo>
                    <a:pt x="602" y="680"/>
                  </a:lnTo>
                  <a:lnTo>
                    <a:pt x="594" y="694"/>
                  </a:lnTo>
                  <a:lnTo>
                    <a:pt x="582" y="706"/>
                  </a:lnTo>
                  <a:lnTo>
                    <a:pt x="572" y="718"/>
                  </a:lnTo>
                  <a:lnTo>
                    <a:pt x="558" y="728"/>
                  </a:lnTo>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35" name="Freeform 12"/>
            <p:cNvSpPr/>
            <p:nvPr/>
          </p:nvSpPr>
          <p:spPr bwMode="auto">
            <a:xfrm>
              <a:off x="2550212" y="5671339"/>
              <a:ext cx="244950" cy="189138"/>
            </a:xfrm>
            <a:custGeom>
              <a:avLst/>
              <a:gdLst>
                <a:gd name="T0" fmla="*/ 290 w 316"/>
                <a:gd name="T1" fmla="*/ 106 h 244"/>
                <a:gd name="T2" fmla="*/ 88 w 316"/>
                <a:gd name="T3" fmla="*/ 236 h 244"/>
                <a:gd name="T4" fmla="*/ 88 w 316"/>
                <a:gd name="T5" fmla="*/ 236 h 244"/>
                <a:gd name="T6" fmla="*/ 78 w 316"/>
                <a:gd name="T7" fmla="*/ 240 h 244"/>
                <a:gd name="T8" fmla="*/ 68 w 316"/>
                <a:gd name="T9" fmla="*/ 244 h 244"/>
                <a:gd name="T10" fmla="*/ 56 w 316"/>
                <a:gd name="T11" fmla="*/ 244 h 244"/>
                <a:gd name="T12" fmla="*/ 46 w 316"/>
                <a:gd name="T13" fmla="*/ 244 h 244"/>
                <a:gd name="T14" fmla="*/ 34 w 316"/>
                <a:gd name="T15" fmla="*/ 240 h 244"/>
                <a:gd name="T16" fmla="*/ 26 w 316"/>
                <a:gd name="T17" fmla="*/ 234 h 244"/>
                <a:gd name="T18" fmla="*/ 16 w 316"/>
                <a:gd name="T19" fmla="*/ 228 h 244"/>
                <a:gd name="T20" fmla="*/ 10 w 316"/>
                <a:gd name="T21" fmla="*/ 218 h 244"/>
                <a:gd name="T22" fmla="*/ 8 w 316"/>
                <a:gd name="T23" fmla="*/ 216 h 244"/>
                <a:gd name="T24" fmla="*/ 8 w 316"/>
                <a:gd name="T25" fmla="*/ 216 h 244"/>
                <a:gd name="T26" fmla="*/ 4 w 316"/>
                <a:gd name="T27" fmla="*/ 206 h 244"/>
                <a:gd name="T28" fmla="*/ 0 w 316"/>
                <a:gd name="T29" fmla="*/ 196 h 244"/>
                <a:gd name="T30" fmla="*/ 0 w 316"/>
                <a:gd name="T31" fmla="*/ 184 h 244"/>
                <a:gd name="T32" fmla="*/ 0 w 316"/>
                <a:gd name="T33" fmla="*/ 174 h 244"/>
                <a:gd name="T34" fmla="*/ 4 w 316"/>
                <a:gd name="T35" fmla="*/ 164 h 244"/>
                <a:gd name="T36" fmla="*/ 10 w 316"/>
                <a:gd name="T37" fmla="*/ 154 h 244"/>
                <a:gd name="T38" fmla="*/ 16 w 316"/>
                <a:gd name="T39" fmla="*/ 144 h 244"/>
                <a:gd name="T40" fmla="*/ 26 w 316"/>
                <a:gd name="T41" fmla="*/ 138 h 244"/>
                <a:gd name="T42" fmla="*/ 226 w 316"/>
                <a:gd name="T43" fmla="*/ 8 h 244"/>
                <a:gd name="T44" fmla="*/ 226 w 316"/>
                <a:gd name="T45" fmla="*/ 8 h 244"/>
                <a:gd name="T46" fmla="*/ 238 w 316"/>
                <a:gd name="T47" fmla="*/ 4 h 244"/>
                <a:gd name="T48" fmla="*/ 248 w 316"/>
                <a:gd name="T49" fmla="*/ 0 h 244"/>
                <a:gd name="T50" fmla="*/ 258 w 316"/>
                <a:gd name="T51" fmla="*/ 0 h 244"/>
                <a:gd name="T52" fmla="*/ 270 w 316"/>
                <a:gd name="T53" fmla="*/ 2 h 244"/>
                <a:gd name="T54" fmla="*/ 280 w 316"/>
                <a:gd name="T55" fmla="*/ 4 h 244"/>
                <a:gd name="T56" fmla="*/ 290 w 316"/>
                <a:gd name="T57" fmla="*/ 10 h 244"/>
                <a:gd name="T58" fmla="*/ 298 w 316"/>
                <a:gd name="T59" fmla="*/ 16 h 244"/>
                <a:gd name="T60" fmla="*/ 306 w 316"/>
                <a:gd name="T61" fmla="*/ 26 h 244"/>
                <a:gd name="T62" fmla="*/ 306 w 316"/>
                <a:gd name="T63" fmla="*/ 28 h 244"/>
                <a:gd name="T64" fmla="*/ 306 w 316"/>
                <a:gd name="T65" fmla="*/ 28 h 244"/>
                <a:gd name="T66" fmla="*/ 312 w 316"/>
                <a:gd name="T67" fmla="*/ 38 h 244"/>
                <a:gd name="T68" fmla="*/ 314 w 316"/>
                <a:gd name="T69" fmla="*/ 50 h 244"/>
                <a:gd name="T70" fmla="*/ 316 w 316"/>
                <a:gd name="T71" fmla="*/ 60 h 244"/>
                <a:gd name="T72" fmla="*/ 314 w 316"/>
                <a:gd name="T73" fmla="*/ 72 h 244"/>
                <a:gd name="T74" fmla="*/ 310 w 316"/>
                <a:gd name="T75" fmla="*/ 82 h 244"/>
                <a:gd name="T76" fmla="*/ 306 w 316"/>
                <a:gd name="T77" fmla="*/ 92 h 244"/>
                <a:gd name="T78" fmla="*/ 298 w 316"/>
                <a:gd name="T79" fmla="*/ 100 h 244"/>
                <a:gd name="T80" fmla="*/ 290 w 316"/>
                <a:gd name="T81" fmla="*/ 10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6" h="244">
                  <a:moveTo>
                    <a:pt x="290" y="106"/>
                  </a:moveTo>
                  <a:lnTo>
                    <a:pt x="88" y="236"/>
                  </a:lnTo>
                  <a:lnTo>
                    <a:pt x="88" y="236"/>
                  </a:lnTo>
                  <a:lnTo>
                    <a:pt x="78" y="240"/>
                  </a:lnTo>
                  <a:lnTo>
                    <a:pt x="68" y="244"/>
                  </a:lnTo>
                  <a:lnTo>
                    <a:pt x="56" y="244"/>
                  </a:lnTo>
                  <a:lnTo>
                    <a:pt x="46" y="244"/>
                  </a:lnTo>
                  <a:lnTo>
                    <a:pt x="34" y="240"/>
                  </a:lnTo>
                  <a:lnTo>
                    <a:pt x="26" y="234"/>
                  </a:lnTo>
                  <a:lnTo>
                    <a:pt x="16" y="228"/>
                  </a:lnTo>
                  <a:lnTo>
                    <a:pt x="10" y="218"/>
                  </a:lnTo>
                  <a:lnTo>
                    <a:pt x="8" y="216"/>
                  </a:lnTo>
                  <a:lnTo>
                    <a:pt x="8" y="216"/>
                  </a:lnTo>
                  <a:lnTo>
                    <a:pt x="4" y="206"/>
                  </a:lnTo>
                  <a:lnTo>
                    <a:pt x="0" y="196"/>
                  </a:lnTo>
                  <a:lnTo>
                    <a:pt x="0" y="184"/>
                  </a:lnTo>
                  <a:lnTo>
                    <a:pt x="0" y="174"/>
                  </a:lnTo>
                  <a:lnTo>
                    <a:pt x="4" y="164"/>
                  </a:lnTo>
                  <a:lnTo>
                    <a:pt x="10" y="154"/>
                  </a:lnTo>
                  <a:lnTo>
                    <a:pt x="16" y="144"/>
                  </a:lnTo>
                  <a:lnTo>
                    <a:pt x="26" y="138"/>
                  </a:lnTo>
                  <a:lnTo>
                    <a:pt x="226" y="8"/>
                  </a:lnTo>
                  <a:lnTo>
                    <a:pt x="226" y="8"/>
                  </a:lnTo>
                  <a:lnTo>
                    <a:pt x="238" y="4"/>
                  </a:lnTo>
                  <a:lnTo>
                    <a:pt x="248" y="0"/>
                  </a:lnTo>
                  <a:lnTo>
                    <a:pt x="258" y="0"/>
                  </a:lnTo>
                  <a:lnTo>
                    <a:pt x="270" y="2"/>
                  </a:lnTo>
                  <a:lnTo>
                    <a:pt x="280" y="4"/>
                  </a:lnTo>
                  <a:lnTo>
                    <a:pt x="290" y="10"/>
                  </a:lnTo>
                  <a:lnTo>
                    <a:pt x="298" y="16"/>
                  </a:lnTo>
                  <a:lnTo>
                    <a:pt x="306" y="26"/>
                  </a:lnTo>
                  <a:lnTo>
                    <a:pt x="306" y="28"/>
                  </a:lnTo>
                  <a:lnTo>
                    <a:pt x="306" y="28"/>
                  </a:lnTo>
                  <a:lnTo>
                    <a:pt x="312" y="38"/>
                  </a:lnTo>
                  <a:lnTo>
                    <a:pt x="314" y="50"/>
                  </a:lnTo>
                  <a:lnTo>
                    <a:pt x="316" y="60"/>
                  </a:lnTo>
                  <a:lnTo>
                    <a:pt x="314" y="72"/>
                  </a:lnTo>
                  <a:lnTo>
                    <a:pt x="310" y="82"/>
                  </a:lnTo>
                  <a:lnTo>
                    <a:pt x="306" y="92"/>
                  </a:lnTo>
                  <a:lnTo>
                    <a:pt x="298" y="100"/>
                  </a:lnTo>
                  <a:lnTo>
                    <a:pt x="290" y="106"/>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36" name="Freeform 13"/>
            <p:cNvSpPr/>
            <p:nvPr/>
          </p:nvSpPr>
          <p:spPr bwMode="auto">
            <a:xfrm>
              <a:off x="2550212" y="5671339"/>
              <a:ext cx="244950" cy="189138"/>
            </a:xfrm>
            <a:custGeom>
              <a:avLst/>
              <a:gdLst>
                <a:gd name="T0" fmla="*/ 290 w 316"/>
                <a:gd name="T1" fmla="*/ 106 h 244"/>
                <a:gd name="T2" fmla="*/ 88 w 316"/>
                <a:gd name="T3" fmla="*/ 236 h 244"/>
                <a:gd name="T4" fmla="*/ 88 w 316"/>
                <a:gd name="T5" fmla="*/ 236 h 244"/>
                <a:gd name="T6" fmla="*/ 78 w 316"/>
                <a:gd name="T7" fmla="*/ 240 h 244"/>
                <a:gd name="T8" fmla="*/ 68 w 316"/>
                <a:gd name="T9" fmla="*/ 244 h 244"/>
                <a:gd name="T10" fmla="*/ 56 w 316"/>
                <a:gd name="T11" fmla="*/ 244 h 244"/>
                <a:gd name="T12" fmla="*/ 46 w 316"/>
                <a:gd name="T13" fmla="*/ 244 h 244"/>
                <a:gd name="T14" fmla="*/ 34 w 316"/>
                <a:gd name="T15" fmla="*/ 240 h 244"/>
                <a:gd name="T16" fmla="*/ 26 w 316"/>
                <a:gd name="T17" fmla="*/ 234 h 244"/>
                <a:gd name="T18" fmla="*/ 16 w 316"/>
                <a:gd name="T19" fmla="*/ 228 h 244"/>
                <a:gd name="T20" fmla="*/ 10 w 316"/>
                <a:gd name="T21" fmla="*/ 218 h 244"/>
                <a:gd name="T22" fmla="*/ 8 w 316"/>
                <a:gd name="T23" fmla="*/ 216 h 244"/>
                <a:gd name="T24" fmla="*/ 8 w 316"/>
                <a:gd name="T25" fmla="*/ 216 h 244"/>
                <a:gd name="T26" fmla="*/ 4 w 316"/>
                <a:gd name="T27" fmla="*/ 206 h 244"/>
                <a:gd name="T28" fmla="*/ 0 w 316"/>
                <a:gd name="T29" fmla="*/ 196 h 244"/>
                <a:gd name="T30" fmla="*/ 0 w 316"/>
                <a:gd name="T31" fmla="*/ 184 h 244"/>
                <a:gd name="T32" fmla="*/ 0 w 316"/>
                <a:gd name="T33" fmla="*/ 174 h 244"/>
                <a:gd name="T34" fmla="*/ 4 w 316"/>
                <a:gd name="T35" fmla="*/ 164 h 244"/>
                <a:gd name="T36" fmla="*/ 10 w 316"/>
                <a:gd name="T37" fmla="*/ 154 h 244"/>
                <a:gd name="T38" fmla="*/ 16 w 316"/>
                <a:gd name="T39" fmla="*/ 144 h 244"/>
                <a:gd name="T40" fmla="*/ 26 w 316"/>
                <a:gd name="T41" fmla="*/ 138 h 244"/>
                <a:gd name="T42" fmla="*/ 226 w 316"/>
                <a:gd name="T43" fmla="*/ 8 h 244"/>
                <a:gd name="T44" fmla="*/ 226 w 316"/>
                <a:gd name="T45" fmla="*/ 8 h 244"/>
                <a:gd name="T46" fmla="*/ 238 w 316"/>
                <a:gd name="T47" fmla="*/ 4 h 244"/>
                <a:gd name="T48" fmla="*/ 248 w 316"/>
                <a:gd name="T49" fmla="*/ 0 h 244"/>
                <a:gd name="T50" fmla="*/ 258 w 316"/>
                <a:gd name="T51" fmla="*/ 0 h 244"/>
                <a:gd name="T52" fmla="*/ 270 w 316"/>
                <a:gd name="T53" fmla="*/ 2 h 244"/>
                <a:gd name="T54" fmla="*/ 280 w 316"/>
                <a:gd name="T55" fmla="*/ 4 h 244"/>
                <a:gd name="T56" fmla="*/ 290 w 316"/>
                <a:gd name="T57" fmla="*/ 10 h 244"/>
                <a:gd name="T58" fmla="*/ 298 w 316"/>
                <a:gd name="T59" fmla="*/ 16 h 244"/>
                <a:gd name="T60" fmla="*/ 306 w 316"/>
                <a:gd name="T61" fmla="*/ 26 h 244"/>
                <a:gd name="T62" fmla="*/ 306 w 316"/>
                <a:gd name="T63" fmla="*/ 28 h 244"/>
                <a:gd name="T64" fmla="*/ 306 w 316"/>
                <a:gd name="T65" fmla="*/ 28 h 244"/>
                <a:gd name="T66" fmla="*/ 312 w 316"/>
                <a:gd name="T67" fmla="*/ 38 h 244"/>
                <a:gd name="T68" fmla="*/ 314 w 316"/>
                <a:gd name="T69" fmla="*/ 50 h 244"/>
                <a:gd name="T70" fmla="*/ 316 w 316"/>
                <a:gd name="T71" fmla="*/ 60 h 244"/>
                <a:gd name="T72" fmla="*/ 314 w 316"/>
                <a:gd name="T73" fmla="*/ 72 h 244"/>
                <a:gd name="T74" fmla="*/ 310 w 316"/>
                <a:gd name="T75" fmla="*/ 82 h 244"/>
                <a:gd name="T76" fmla="*/ 306 w 316"/>
                <a:gd name="T77" fmla="*/ 92 h 244"/>
                <a:gd name="T78" fmla="*/ 298 w 316"/>
                <a:gd name="T79" fmla="*/ 100 h 244"/>
                <a:gd name="T80" fmla="*/ 290 w 316"/>
                <a:gd name="T81" fmla="*/ 10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6" h="244">
                  <a:moveTo>
                    <a:pt x="290" y="106"/>
                  </a:moveTo>
                  <a:lnTo>
                    <a:pt x="88" y="236"/>
                  </a:lnTo>
                  <a:lnTo>
                    <a:pt x="88" y="236"/>
                  </a:lnTo>
                  <a:lnTo>
                    <a:pt x="78" y="240"/>
                  </a:lnTo>
                  <a:lnTo>
                    <a:pt x="68" y="244"/>
                  </a:lnTo>
                  <a:lnTo>
                    <a:pt x="56" y="244"/>
                  </a:lnTo>
                  <a:lnTo>
                    <a:pt x="46" y="244"/>
                  </a:lnTo>
                  <a:lnTo>
                    <a:pt x="34" y="240"/>
                  </a:lnTo>
                  <a:lnTo>
                    <a:pt x="26" y="234"/>
                  </a:lnTo>
                  <a:lnTo>
                    <a:pt x="16" y="228"/>
                  </a:lnTo>
                  <a:lnTo>
                    <a:pt x="10" y="218"/>
                  </a:lnTo>
                  <a:lnTo>
                    <a:pt x="8" y="216"/>
                  </a:lnTo>
                  <a:lnTo>
                    <a:pt x="8" y="216"/>
                  </a:lnTo>
                  <a:lnTo>
                    <a:pt x="4" y="206"/>
                  </a:lnTo>
                  <a:lnTo>
                    <a:pt x="0" y="196"/>
                  </a:lnTo>
                  <a:lnTo>
                    <a:pt x="0" y="184"/>
                  </a:lnTo>
                  <a:lnTo>
                    <a:pt x="0" y="174"/>
                  </a:lnTo>
                  <a:lnTo>
                    <a:pt x="4" y="164"/>
                  </a:lnTo>
                  <a:lnTo>
                    <a:pt x="10" y="154"/>
                  </a:lnTo>
                  <a:lnTo>
                    <a:pt x="16" y="144"/>
                  </a:lnTo>
                  <a:lnTo>
                    <a:pt x="26" y="138"/>
                  </a:lnTo>
                  <a:lnTo>
                    <a:pt x="226" y="8"/>
                  </a:lnTo>
                  <a:lnTo>
                    <a:pt x="226" y="8"/>
                  </a:lnTo>
                  <a:lnTo>
                    <a:pt x="238" y="4"/>
                  </a:lnTo>
                  <a:lnTo>
                    <a:pt x="248" y="0"/>
                  </a:lnTo>
                  <a:lnTo>
                    <a:pt x="258" y="0"/>
                  </a:lnTo>
                  <a:lnTo>
                    <a:pt x="270" y="2"/>
                  </a:lnTo>
                  <a:lnTo>
                    <a:pt x="280" y="4"/>
                  </a:lnTo>
                  <a:lnTo>
                    <a:pt x="290" y="10"/>
                  </a:lnTo>
                  <a:lnTo>
                    <a:pt x="298" y="16"/>
                  </a:lnTo>
                  <a:lnTo>
                    <a:pt x="306" y="26"/>
                  </a:lnTo>
                  <a:lnTo>
                    <a:pt x="306" y="28"/>
                  </a:lnTo>
                  <a:lnTo>
                    <a:pt x="306" y="28"/>
                  </a:lnTo>
                  <a:lnTo>
                    <a:pt x="312" y="38"/>
                  </a:lnTo>
                  <a:lnTo>
                    <a:pt x="314" y="50"/>
                  </a:lnTo>
                  <a:lnTo>
                    <a:pt x="316" y="60"/>
                  </a:lnTo>
                  <a:lnTo>
                    <a:pt x="314" y="72"/>
                  </a:lnTo>
                  <a:lnTo>
                    <a:pt x="310" y="82"/>
                  </a:lnTo>
                  <a:lnTo>
                    <a:pt x="306" y="92"/>
                  </a:lnTo>
                  <a:lnTo>
                    <a:pt x="298" y="100"/>
                  </a:lnTo>
                  <a:lnTo>
                    <a:pt x="290" y="106"/>
                  </a:lnTo>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37" name="Freeform 14"/>
            <p:cNvSpPr/>
            <p:nvPr/>
          </p:nvSpPr>
          <p:spPr bwMode="auto">
            <a:xfrm>
              <a:off x="2584319" y="5748855"/>
              <a:ext cx="255802" cy="196890"/>
            </a:xfrm>
            <a:custGeom>
              <a:avLst/>
              <a:gdLst>
                <a:gd name="T0" fmla="*/ 304 w 330"/>
                <a:gd name="T1" fmla="*/ 106 h 254"/>
                <a:gd name="T2" fmla="*/ 88 w 330"/>
                <a:gd name="T3" fmla="*/ 244 h 254"/>
                <a:gd name="T4" fmla="*/ 88 w 330"/>
                <a:gd name="T5" fmla="*/ 244 h 254"/>
                <a:gd name="T6" fmla="*/ 78 w 330"/>
                <a:gd name="T7" fmla="*/ 250 h 254"/>
                <a:gd name="T8" fmla="*/ 68 w 330"/>
                <a:gd name="T9" fmla="*/ 252 h 254"/>
                <a:gd name="T10" fmla="*/ 56 w 330"/>
                <a:gd name="T11" fmla="*/ 254 h 254"/>
                <a:gd name="T12" fmla="*/ 44 w 330"/>
                <a:gd name="T13" fmla="*/ 252 h 254"/>
                <a:gd name="T14" fmla="*/ 34 w 330"/>
                <a:gd name="T15" fmla="*/ 248 h 254"/>
                <a:gd name="T16" fmla="*/ 24 w 330"/>
                <a:gd name="T17" fmla="*/ 242 h 254"/>
                <a:gd name="T18" fmla="*/ 16 w 330"/>
                <a:gd name="T19" fmla="*/ 236 h 254"/>
                <a:gd name="T20" fmla="*/ 8 w 330"/>
                <a:gd name="T21" fmla="*/ 226 h 254"/>
                <a:gd name="T22" fmla="*/ 8 w 330"/>
                <a:gd name="T23" fmla="*/ 226 h 254"/>
                <a:gd name="T24" fmla="*/ 8 w 330"/>
                <a:gd name="T25" fmla="*/ 226 h 254"/>
                <a:gd name="T26" fmla="*/ 4 w 330"/>
                <a:gd name="T27" fmla="*/ 216 h 254"/>
                <a:gd name="T28" fmla="*/ 0 w 330"/>
                <a:gd name="T29" fmla="*/ 204 h 254"/>
                <a:gd name="T30" fmla="*/ 0 w 330"/>
                <a:gd name="T31" fmla="*/ 194 h 254"/>
                <a:gd name="T32" fmla="*/ 0 w 330"/>
                <a:gd name="T33" fmla="*/ 182 h 254"/>
                <a:gd name="T34" fmla="*/ 4 w 330"/>
                <a:gd name="T35" fmla="*/ 172 h 254"/>
                <a:gd name="T36" fmla="*/ 10 w 330"/>
                <a:gd name="T37" fmla="*/ 162 h 254"/>
                <a:gd name="T38" fmla="*/ 16 w 330"/>
                <a:gd name="T39" fmla="*/ 154 h 254"/>
                <a:gd name="T40" fmla="*/ 26 w 330"/>
                <a:gd name="T41" fmla="*/ 146 h 254"/>
                <a:gd name="T42" fmla="*/ 240 w 330"/>
                <a:gd name="T43" fmla="*/ 8 h 254"/>
                <a:gd name="T44" fmla="*/ 240 w 330"/>
                <a:gd name="T45" fmla="*/ 8 h 254"/>
                <a:gd name="T46" fmla="*/ 250 w 330"/>
                <a:gd name="T47" fmla="*/ 4 h 254"/>
                <a:gd name="T48" fmla="*/ 262 w 330"/>
                <a:gd name="T49" fmla="*/ 0 h 254"/>
                <a:gd name="T50" fmla="*/ 274 w 330"/>
                <a:gd name="T51" fmla="*/ 0 h 254"/>
                <a:gd name="T52" fmla="*/ 284 w 330"/>
                <a:gd name="T53" fmla="*/ 0 h 254"/>
                <a:gd name="T54" fmla="*/ 294 w 330"/>
                <a:gd name="T55" fmla="*/ 4 h 254"/>
                <a:gd name="T56" fmla="*/ 304 w 330"/>
                <a:gd name="T57" fmla="*/ 10 h 254"/>
                <a:gd name="T58" fmla="*/ 314 w 330"/>
                <a:gd name="T59" fmla="*/ 18 h 254"/>
                <a:gd name="T60" fmla="*/ 320 w 330"/>
                <a:gd name="T61" fmla="*/ 26 h 254"/>
                <a:gd name="T62" fmla="*/ 320 w 330"/>
                <a:gd name="T63" fmla="*/ 26 h 254"/>
                <a:gd name="T64" fmla="*/ 326 w 330"/>
                <a:gd name="T65" fmla="*/ 36 h 254"/>
                <a:gd name="T66" fmla="*/ 330 w 330"/>
                <a:gd name="T67" fmla="*/ 48 h 254"/>
                <a:gd name="T68" fmla="*/ 330 w 330"/>
                <a:gd name="T69" fmla="*/ 58 h 254"/>
                <a:gd name="T70" fmla="*/ 328 w 330"/>
                <a:gd name="T71" fmla="*/ 70 h 254"/>
                <a:gd name="T72" fmla="*/ 326 w 330"/>
                <a:gd name="T73" fmla="*/ 80 h 254"/>
                <a:gd name="T74" fmla="*/ 320 w 330"/>
                <a:gd name="T75" fmla="*/ 90 h 254"/>
                <a:gd name="T76" fmla="*/ 312 w 330"/>
                <a:gd name="T77" fmla="*/ 100 h 254"/>
                <a:gd name="T78" fmla="*/ 304 w 330"/>
                <a:gd name="T79" fmla="*/ 106 h 254"/>
                <a:gd name="T80" fmla="*/ 304 w 330"/>
                <a:gd name="T81" fmla="*/ 10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0" h="254">
                  <a:moveTo>
                    <a:pt x="304" y="106"/>
                  </a:moveTo>
                  <a:lnTo>
                    <a:pt x="88" y="244"/>
                  </a:lnTo>
                  <a:lnTo>
                    <a:pt x="88" y="244"/>
                  </a:lnTo>
                  <a:lnTo>
                    <a:pt x="78" y="250"/>
                  </a:lnTo>
                  <a:lnTo>
                    <a:pt x="68" y="252"/>
                  </a:lnTo>
                  <a:lnTo>
                    <a:pt x="56" y="254"/>
                  </a:lnTo>
                  <a:lnTo>
                    <a:pt x="44" y="252"/>
                  </a:lnTo>
                  <a:lnTo>
                    <a:pt x="34" y="248"/>
                  </a:lnTo>
                  <a:lnTo>
                    <a:pt x="24" y="242"/>
                  </a:lnTo>
                  <a:lnTo>
                    <a:pt x="16" y="236"/>
                  </a:lnTo>
                  <a:lnTo>
                    <a:pt x="8" y="226"/>
                  </a:lnTo>
                  <a:lnTo>
                    <a:pt x="8" y="226"/>
                  </a:lnTo>
                  <a:lnTo>
                    <a:pt x="8" y="226"/>
                  </a:lnTo>
                  <a:lnTo>
                    <a:pt x="4" y="216"/>
                  </a:lnTo>
                  <a:lnTo>
                    <a:pt x="0" y="204"/>
                  </a:lnTo>
                  <a:lnTo>
                    <a:pt x="0" y="194"/>
                  </a:lnTo>
                  <a:lnTo>
                    <a:pt x="0" y="182"/>
                  </a:lnTo>
                  <a:lnTo>
                    <a:pt x="4" y="172"/>
                  </a:lnTo>
                  <a:lnTo>
                    <a:pt x="10" y="162"/>
                  </a:lnTo>
                  <a:lnTo>
                    <a:pt x="16" y="154"/>
                  </a:lnTo>
                  <a:lnTo>
                    <a:pt x="26" y="146"/>
                  </a:lnTo>
                  <a:lnTo>
                    <a:pt x="240" y="8"/>
                  </a:lnTo>
                  <a:lnTo>
                    <a:pt x="240" y="8"/>
                  </a:lnTo>
                  <a:lnTo>
                    <a:pt x="250" y="4"/>
                  </a:lnTo>
                  <a:lnTo>
                    <a:pt x="262" y="0"/>
                  </a:lnTo>
                  <a:lnTo>
                    <a:pt x="274" y="0"/>
                  </a:lnTo>
                  <a:lnTo>
                    <a:pt x="284" y="0"/>
                  </a:lnTo>
                  <a:lnTo>
                    <a:pt x="294" y="4"/>
                  </a:lnTo>
                  <a:lnTo>
                    <a:pt x="304" y="10"/>
                  </a:lnTo>
                  <a:lnTo>
                    <a:pt x="314" y="18"/>
                  </a:lnTo>
                  <a:lnTo>
                    <a:pt x="320" y="26"/>
                  </a:lnTo>
                  <a:lnTo>
                    <a:pt x="320" y="26"/>
                  </a:lnTo>
                  <a:lnTo>
                    <a:pt x="326" y="36"/>
                  </a:lnTo>
                  <a:lnTo>
                    <a:pt x="330" y="48"/>
                  </a:lnTo>
                  <a:lnTo>
                    <a:pt x="330" y="58"/>
                  </a:lnTo>
                  <a:lnTo>
                    <a:pt x="328" y="70"/>
                  </a:lnTo>
                  <a:lnTo>
                    <a:pt x="326" y="80"/>
                  </a:lnTo>
                  <a:lnTo>
                    <a:pt x="320" y="90"/>
                  </a:lnTo>
                  <a:lnTo>
                    <a:pt x="312" y="100"/>
                  </a:lnTo>
                  <a:lnTo>
                    <a:pt x="304" y="106"/>
                  </a:lnTo>
                  <a:lnTo>
                    <a:pt x="304" y="106"/>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38" name="Freeform 15"/>
            <p:cNvSpPr/>
            <p:nvPr/>
          </p:nvSpPr>
          <p:spPr bwMode="auto">
            <a:xfrm>
              <a:off x="2652533" y="5823270"/>
              <a:ext cx="238748" cy="186038"/>
            </a:xfrm>
            <a:custGeom>
              <a:avLst/>
              <a:gdLst>
                <a:gd name="T0" fmla="*/ 284 w 308"/>
                <a:gd name="T1" fmla="*/ 106 h 240"/>
                <a:gd name="T2" fmla="*/ 88 w 308"/>
                <a:gd name="T3" fmla="*/ 230 h 240"/>
                <a:gd name="T4" fmla="*/ 88 w 308"/>
                <a:gd name="T5" fmla="*/ 230 h 240"/>
                <a:gd name="T6" fmla="*/ 78 w 308"/>
                <a:gd name="T7" fmla="*/ 236 h 240"/>
                <a:gd name="T8" fmla="*/ 68 w 308"/>
                <a:gd name="T9" fmla="*/ 238 h 240"/>
                <a:gd name="T10" fmla="*/ 58 w 308"/>
                <a:gd name="T11" fmla="*/ 240 h 240"/>
                <a:gd name="T12" fmla="*/ 46 w 308"/>
                <a:gd name="T13" fmla="*/ 238 h 240"/>
                <a:gd name="T14" fmla="*/ 36 w 308"/>
                <a:gd name="T15" fmla="*/ 234 h 240"/>
                <a:gd name="T16" fmla="*/ 26 w 308"/>
                <a:gd name="T17" fmla="*/ 230 h 240"/>
                <a:gd name="T18" fmla="*/ 18 w 308"/>
                <a:gd name="T19" fmla="*/ 222 h 240"/>
                <a:gd name="T20" fmla="*/ 12 w 308"/>
                <a:gd name="T21" fmla="*/ 214 h 240"/>
                <a:gd name="T22" fmla="*/ 8 w 308"/>
                <a:gd name="T23" fmla="*/ 210 h 240"/>
                <a:gd name="T24" fmla="*/ 8 w 308"/>
                <a:gd name="T25" fmla="*/ 210 h 240"/>
                <a:gd name="T26" fmla="*/ 4 w 308"/>
                <a:gd name="T27" fmla="*/ 200 h 240"/>
                <a:gd name="T28" fmla="*/ 0 w 308"/>
                <a:gd name="T29" fmla="*/ 190 h 240"/>
                <a:gd name="T30" fmla="*/ 0 w 308"/>
                <a:gd name="T31" fmla="*/ 178 h 240"/>
                <a:gd name="T32" fmla="*/ 2 w 308"/>
                <a:gd name="T33" fmla="*/ 168 h 240"/>
                <a:gd name="T34" fmla="*/ 4 w 308"/>
                <a:gd name="T35" fmla="*/ 158 h 240"/>
                <a:gd name="T36" fmla="*/ 10 w 308"/>
                <a:gd name="T37" fmla="*/ 148 h 240"/>
                <a:gd name="T38" fmla="*/ 18 w 308"/>
                <a:gd name="T39" fmla="*/ 140 h 240"/>
                <a:gd name="T40" fmla="*/ 26 w 308"/>
                <a:gd name="T41" fmla="*/ 132 h 240"/>
                <a:gd name="T42" fmla="*/ 220 w 308"/>
                <a:gd name="T43" fmla="*/ 8 h 240"/>
                <a:gd name="T44" fmla="*/ 220 w 308"/>
                <a:gd name="T45" fmla="*/ 8 h 240"/>
                <a:gd name="T46" fmla="*/ 230 w 308"/>
                <a:gd name="T47" fmla="*/ 2 h 240"/>
                <a:gd name="T48" fmla="*/ 242 w 308"/>
                <a:gd name="T49" fmla="*/ 0 h 240"/>
                <a:gd name="T50" fmla="*/ 252 w 308"/>
                <a:gd name="T51" fmla="*/ 0 h 240"/>
                <a:gd name="T52" fmla="*/ 262 w 308"/>
                <a:gd name="T53" fmla="*/ 0 h 240"/>
                <a:gd name="T54" fmla="*/ 272 w 308"/>
                <a:gd name="T55" fmla="*/ 4 h 240"/>
                <a:gd name="T56" fmla="*/ 282 w 308"/>
                <a:gd name="T57" fmla="*/ 10 h 240"/>
                <a:gd name="T58" fmla="*/ 290 w 308"/>
                <a:gd name="T59" fmla="*/ 16 h 240"/>
                <a:gd name="T60" fmla="*/ 298 w 308"/>
                <a:gd name="T61" fmla="*/ 26 h 240"/>
                <a:gd name="T62" fmla="*/ 300 w 308"/>
                <a:gd name="T63" fmla="*/ 28 h 240"/>
                <a:gd name="T64" fmla="*/ 300 w 308"/>
                <a:gd name="T65" fmla="*/ 28 h 240"/>
                <a:gd name="T66" fmla="*/ 306 w 308"/>
                <a:gd name="T67" fmla="*/ 38 h 240"/>
                <a:gd name="T68" fmla="*/ 308 w 308"/>
                <a:gd name="T69" fmla="*/ 50 h 240"/>
                <a:gd name="T70" fmla="*/ 308 w 308"/>
                <a:gd name="T71" fmla="*/ 60 h 240"/>
                <a:gd name="T72" fmla="*/ 308 w 308"/>
                <a:gd name="T73" fmla="*/ 70 h 240"/>
                <a:gd name="T74" fmla="*/ 304 w 308"/>
                <a:gd name="T75" fmla="*/ 82 h 240"/>
                <a:gd name="T76" fmla="*/ 298 w 308"/>
                <a:gd name="T77" fmla="*/ 90 h 240"/>
                <a:gd name="T78" fmla="*/ 292 w 308"/>
                <a:gd name="T79" fmla="*/ 98 h 240"/>
                <a:gd name="T80" fmla="*/ 284 w 308"/>
                <a:gd name="T81" fmla="*/ 106 h 240"/>
                <a:gd name="T82" fmla="*/ 284 w 308"/>
                <a:gd name="T83" fmla="*/ 10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240">
                  <a:moveTo>
                    <a:pt x="284" y="106"/>
                  </a:moveTo>
                  <a:lnTo>
                    <a:pt x="88" y="230"/>
                  </a:lnTo>
                  <a:lnTo>
                    <a:pt x="88" y="230"/>
                  </a:lnTo>
                  <a:lnTo>
                    <a:pt x="78" y="236"/>
                  </a:lnTo>
                  <a:lnTo>
                    <a:pt x="68" y="238"/>
                  </a:lnTo>
                  <a:lnTo>
                    <a:pt x="58" y="240"/>
                  </a:lnTo>
                  <a:lnTo>
                    <a:pt x="46" y="238"/>
                  </a:lnTo>
                  <a:lnTo>
                    <a:pt x="36" y="234"/>
                  </a:lnTo>
                  <a:lnTo>
                    <a:pt x="26" y="230"/>
                  </a:lnTo>
                  <a:lnTo>
                    <a:pt x="18" y="222"/>
                  </a:lnTo>
                  <a:lnTo>
                    <a:pt x="12" y="214"/>
                  </a:lnTo>
                  <a:lnTo>
                    <a:pt x="8" y="210"/>
                  </a:lnTo>
                  <a:lnTo>
                    <a:pt x="8" y="210"/>
                  </a:lnTo>
                  <a:lnTo>
                    <a:pt x="4" y="200"/>
                  </a:lnTo>
                  <a:lnTo>
                    <a:pt x="0" y="190"/>
                  </a:lnTo>
                  <a:lnTo>
                    <a:pt x="0" y="178"/>
                  </a:lnTo>
                  <a:lnTo>
                    <a:pt x="2" y="168"/>
                  </a:lnTo>
                  <a:lnTo>
                    <a:pt x="4" y="158"/>
                  </a:lnTo>
                  <a:lnTo>
                    <a:pt x="10" y="148"/>
                  </a:lnTo>
                  <a:lnTo>
                    <a:pt x="18" y="140"/>
                  </a:lnTo>
                  <a:lnTo>
                    <a:pt x="26" y="132"/>
                  </a:lnTo>
                  <a:lnTo>
                    <a:pt x="220" y="8"/>
                  </a:lnTo>
                  <a:lnTo>
                    <a:pt x="220" y="8"/>
                  </a:lnTo>
                  <a:lnTo>
                    <a:pt x="230" y="2"/>
                  </a:lnTo>
                  <a:lnTo>
                    <a:pt x="242" y="0"/>
                  </a:lnTo>
                  <a:lnTo>
                    <a:pt x="252" y="0"/>
                  </a:lnTo>
                  <a:lnTo>
                    <a:pt x="262" y="0"/>
                  </a:lnTo>
                  <a:lnTo>
                    <a:pt x="272" y="4"/>
                  </a:lnTo>
                  <a:lnTo>
                    <a:pt x="282" y="10"/>
                  </a:lnTo>
                  <a:lnTo>
                    <a:pt x="290" y="16"/>
                  </a:lnTo>
                  <a:lnTo>
                    <a:pt x="298" y="26"/>
                  </a:lnTo>
                  <a:lnTo>
                    <a:pt x="300" y="28"/>
                  </a:lnTo>
                  <a:lnTo>
                    <a:pt x="300" y="28"/>
                  </a:lnTo>
                  <a:lnTo>
                    <a:pt x="306" y="38"/>
                  </a:lnTo>
                  <a:lnTo>
                    <a:pt x="308" y="50"/>
                  </a:lnTo>
                  <a:lnTo>
                    <a:pt x="308" y="60"/>
                  </a:lnTo>
                  <a:lnTo>
                    <a:pt x="308" y="70"/>
                  </a:lnTo>
                  <a:lnTo>
                    <a:pt x="304" y="82"/>
                  </a:lnTo>
                  <a:lnTo>
                    <a:pt x="298" y="90"/>
                  </a:lnTo>
                  <a:lnTo>
                    <a:pt x="292" y="98"/>
                  </a:lnTo>
                  <a:lnTo>
                    <a:pt x="284" y="106"/>
                  </a:lnTo>
                  <a:lnTo>
                    <a:pt x="284" y="106"/>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39" name="Freeform 16"/>
            <p:cNvSpPr/>
            <p:nvPr/>
          </p:nvSpPr>
          <p:spPr bwMode="auto">
            <a:xfrm>
              <a:off x="2728498" y="5897685"/>
              <a:ext cx="207742" cy="167434"/>
            </a:xfrm>
            <a:custGeom>
              <a:avLst/>
              <a:gdLst>
                <a:gd name="T0" fmla="*/ 244 w 268"/>
                <a:gd name="T1" fmla="*/ 108 h 216"/>
                <a:gd name="T2" fmla="*/ 86 w 268"/>
                <a:gd name="T3" fmla="*/ 208 h 216"/>
                <a:gd name="T4" fmla="*/ 86 w 268"/>
                <a:gd name="T5" fmla="*/ 208 h 216"/>
                <a:gd name="T6" fmla="*/ 78 w 268"/>
                <a:gd name="T7" fmla="*/ 212 h 216"/>
                <a:gd name="T8" fmla="*/ 68 w 268"/>
                <a:gd name="T9" fmla="*/ 216 h 216"/>
                <a:gd name="T10" fmla="*/ 58 w 268"/>
                <a:gd name="T11" fmla="*/ 216 h 216"/>
                <a:gd name="T12" fmla="*/ 48 w 268"/>
                <a:gd name="T13" fmla="*/ 214 h 216"/>
                <a:gd name="T14" fmla="*/ 38 w 268"/>
                <a:gd name="T15" fmla="*/ 212 h 216"/>
                <a:gd name="T16" fmla="*/ 28 w 268"/>
                <a:gd name="T17" fmla="*/ 206 h 216"/>
                <a:gd name="T18" fmla="*/ 22 w 268"/>
                <a:gd name="T19" fmla="*/ 200 h 216"/>
                <a:gd name="T20" fmla="*/ 14 w 268"/>
                <a:gd name="T21" fmla="*/ 192 h 216"/>
                <a:gd name="T22" fmla="*/ 8 w 268"/>
                <a:gd name="T23" fmla="*/ 182 h 216"/>
                <a:gd name="T24" fmla="*/ 8 w 268"/>
                <a:gd name="T25" fmla="*/ 182 h 216"/>
                <a:gd name="T26" fmla="*/ 4 w 268"/>
                <a:gd name="T27" fmla="*/ 172 h 216"/>
                <a:gd name="T28" fmla="*/ 0 w 268"/>
                <a:gd name="T29" fmla="*/ 162 h 216"/>
                <a:gd name="T30" fmla="*/ 0 w 268"/>
                <a:gd name="T31" fmla="*/ 152 h 216"/>
                <a:gd name="T32" fmla="*/ 0 w 268"/>
                <a:gd name="T33" fmla="*/ 142 h 216"/>
                <a:gd name="T34" fmla="*/ 4 w 268"/>
                <a:gd name="T35" fmla="*/ 132 h 216"/>
                <a:gd name="T36" fmla="*/ 8 w 268"/>
                <a:gd name="T37" fmla="*/ 124 h 216"/>
                <a:gd name="T38" fmla="*/ 16 w 268"/>
                <a:gd name="T39" fmla="*/ 116 h 216"/>
                <a:gd name="T40" fmla="*/ 24 w 268"/>
                <a:gd name="T41" fmla="*/ 110 h 216"/>
                <a:gd name="T42" fmla="*/ 180 w 268"/>
                <a:gd name="T43" fmla="*/ 10 h 216"/>
                <a:gd name="T44" fmla="*/ 180 w 268"/>
                <a:gd name="T45" fmla="*/ 10 h 216"/>
                <a:gd name="T46" fmla="*/ 190 w 268"/>
                <a:gd name="T47" fmla="*/ 4 h 216"/>
                <a:gd name="T48" fmla="*/ 200 w 268"/>
                <a:gd name="T49" fmla="*/ 2 h 216"/>
                <a:gd name="T50" fmla="*/ 210 w 268"/>
                <a:gd name="T51" fmla="*/ 0 h 216"/>
                <a:gd name="T52" fmla="*/ 220 w 268"/>
                <a:gd name="T53" fmla="*/ 2 h 216"/>
                <a:gd name="T54" fmla="*/ 230 w 268"/>
                <a:gd name="T55" fmla="*/ 6 h 216"/>
                <a:gd name="T56" fmla="*/ 238 w 268"/>
                <a:gd name="T57" fmla="*/ 10 h 216"/>
                <a:gd name="T58" fmla="*/ 246 w 268"/>
                <a:gd name="T59" fmla="*/ 16 h 216"/>
                <a:gd name="T60" fmla="*/ 252 w 268"/>
                <a:gd name="T61" fmla="*/ 24 h 216"/>
                <a:gd name="T62" fmla="*/ 260 w 268"/>
                <a:gd name="T63" fmla="*/ 36 h 216"/>
                <a:gd name="T64" fmla="*/ 260 w 268"/>
                <a:gd name="T65" fmla="*/ 36 h 216"/>
                <a:gd name="T66" fmla="*/ 264 w 268"/>
                <a:gd name="T67" fmla="*/ 44 h 216"/>
                <a:gd name="T68" fmla="*/ 266 w 268"/>
                <a:gd name="T69" fmla="*/ 54 h 216"/>
                <a:gd name="T70" fmla="*/ 268 w 268"/>
                <a:gd name="T71" fmla="*/ 64 h 216"/>
                <a:gd name="T72" fmla="*/ 266 w 268"/>
                <a:gd name="T73" fmla="*/ 74 h 216"/>
                <a:gd name="T74" fmla="*/ 264 w 268"/>
                <a:gd name="T75" fmla="*/ 84 h 216"/>
                <a:gd name="T76" fmla="*/ 258 w 268"/>
                <a:gd name="T77" fmla="*/ 92 h 216"/>
                <a:gd name="T78" fmla="*/ 252 w 268"/>
                <a:gd name="T79" fmla="*/ 100 h 216"/>
                <a:gd name="T80" fmla="*/ 244 w 268"/>
                <a:gd name="T81" fmla="*/ 108 h 216"/>
                <a:gd name="T82" fmla="*/ 244 w 268"/>
                <a:gd name="T83" fmla="*/ 10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 h="216">
                  <a:moveTo>
                    <a:pt x="244" y="108"/>
                  </a:moveTo>
                  <a:lnTo>
                    <a:pt x="86" y="208"/>
                  </a:lnTo>
                  <a:lnTo>
                    <a:pt x="86" y="208"/>
                  </a:lnTo>
                  <a:lnTo>
                    <a:pt x="78" y="212"/>
                  </a:lnTo>
                  <a:lnTo>
                    <a:pt x="68" y="216"/>
                  </a:lnTo>
                  <a:lnTo>
                    <a:pt x="58" y="216"/>
                  </a:lnTo>
                  <a:lnTo>
                    <a:pt x="48" y="214"/>
                  </a:lnTo>
                  <a:lnTo>
                    <a:pt x="38" y="212"/>
                  </a:lnTo>
                  <a:lnTo>
                    <a:pt x="28" y="206"/>
                  </a:lnTo>
                  <a:lnTo>
                    <a:pt x="22" y="200"/>
                  </a:lnTo>
                  <a:lnTo>
                    <a:pt x="14" y="192"/>
                  </a:lnTo>
                  <a:lnTo>
                    <a:pt x="8" y="182"/>
                  </a:lnTo>
                  <a:lnTo>
                    <a:pt x="8" y="182"/>
                  </a:lnTo>
                  <a:lnTo>
                    <a:pt x="4" y="172"/>
                  </a:lnTo>
                  <a:lnTo>
                    <a:pt x="0" y="162"/>
                  </a:lnTo>
                  <a:lnTo>
                    <a:pt x="0" y="152"/>
                  </a:lnTo>
                  <a:lnTo>
                    <a:pt x="0" y="142"/>
                  </a:lnTo>
                  <a:lnTo>
                    <a:pt x="4" y="132"/>
                  </a:lnTo>
                  <a:lnTo>
                    <a:pt x="8" y="124"/>
                  </a:lnTo>
                  <a:lnTo>
                    <a:pt x="16" y="116"/>
                  </a:lnTo>
                  <a:lnTo>
                    <a:pt x="24" y="110"/>
                  </a:lnTo>
                  <a:lnTo>
                    <a:pt x="180" y="10"/>
                  </a:lnTo>
                  <a:lnTo>
                    <a:pt x="180" y="10"/>
                  </a:lnTo>
                  <a:lnTo>
                    <a:pt x="190" y="4"/>
                  </a:lnTo>
                  <a:lnTo>
                    <a:pt x="200" y="2"/>
                  </a:lnTo>
                  <a:lnTo>
                    <a:pt x="210" y="0"/>
                  </a:lnTo>
                  <a:lnTo>
                    <a:pt x="220" y="2"/>
                  </a:lnTo>
                  <a:lnTo>
                    <a:pt x="230" y="6"/>
                  </a:lnTo>
                  <a:lnTo>
                    <a:pt x="238" y="10"/>
                  </a:lnTo>
                  <a:lnTo>
                    <a:pt x="246" y="16"/>
                  </a:lnTo>
                  <a:lnTo>
                    <a:pt x="252" y="24"/>
                  </a:lnTo>
                  <a:lnTo>
                    <a:pt x="260" y="36"/>
                  </a:lnTo>
                  <a:lnTo>
                    <a:pt x="260" y="36"/>
                  </a:lnTo>
                  <a:lnTo>
                    <a:pt x="264" y="44"/>
                  </a:lnTo>
                  <a:lnTo>
                    <a:pt x="266" y="54"/>
                  </a:lnTo>
                  <a:lnTo>
                    <a:pt x="268" y="64"/>
                  </a:lnTo>
                  <a:lnTo>
                    <a:pt x="266" y="74"/>
                  </a:lnTo>
                  <a:lnTo>
                    <a:pt x="264" y="84"/>
                  </a:lnTo>
                  <a:lnTo>
                    <a:pt x="258" y="92"/>
                  </a:lnTo>
                  <a:lnTo>
                    <a:pt x="252" y="100"/>
                  </a:lnTo>
                  <a:lnTo>
                    <a:pt x="244" y="108"/>
                  </a:lnTo>
                  <a:lnTo>
                    <a:pt x="244" y="108"/>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40" name="Freeform 17"/>
            <p:cNvSpPr/>
            <p:nvPr/>
          </p:nvSpPr>
          <p:spPr bwMode="auto">
            <a:xfrm>
              <a:off x="2561064" y="5778311"/>
              <a:ext cx="60462" cy="68214"/>
            </a:xfrm>
            <a:custGeom>
              <a:avLst/>
              <a:gdLst>
                <a:gd name="T0" fmla="*/ 32 w 78"/>
                <a:gd name="T1" fmla="*/ 0 h 88"/>
                <a:gd name="T2" fmla="*/ 78 w 78"/>
                <a:gd name="T3" fmla="*/ 68 h 88"/>
                <a:gd name="T4" fmla="*/ 78 w 78"/>
                <a:gd name="T5" fmla="*/ 68 h 88"/>
                <a:gd name="T6" fmla="*/ 74 w 78"/>
                <a:gd name="T7" fmla="*/ 74 h 88"/>
                <a:gd name="T8" fmla="*/ 68 w 78"/>
                <a:gd name="T9" fmla="*/ 80 h 88"/>
                <a:gd name="T10" fmla="*/ 60 w 78"/>
                <a:gd name="T11" fmla="*/ 84 h 88"/>
                <a:gd name="T12" fmla="*/ 50 w 78"/>
                <a:gd name="T13" fmla="*/ 88 h 88"/>
                <a:gd name="T14" fmla="*/ 38 w 78"/>
                <a:gd name="T15" fmla="*/ 88 h 88"/>
                <a:gd name="T16" fmla="*/ 32 w 78"/>
                <a:gd name="T17" fmla="*/ 86 h 88"/>
                <a:gd name="T18" fmla="*/ 26 w 78"/>
                <a:gd name="T19" fmla="*/ 84 h 88"/>
                <a:gd name="T20" fmla="*/ 18 w 78"/>
                <a:gd name="T21" fmla="*/ 78 h 88"/>
                <a:gd name="T22" fmla="*/ 12 w 78"/>
                <a:gd name="T23" fmla="*/ 72 h 88"/>
                <a:gd name="T24" fmla="*/ 12 w 78"/>
                <a:gd name="T25" fmla="*/ 72 h 88"/>
                <a:gd name="T26" fmla="*/ 6 w 78"/>
                <a:gd name="T27" fmla="*/ 66 h 88"/>
                <a:gd name="T28" fmla="*/ 2 w 78"/>
                <a:gd name="T29" fmla="*/ 58 h 88"/>
                <a:gd name="T30" fmla="*/ 0 w 78"/>
                <a:gd name="T31" fmla="*/ 48 h 88"/>
                <a:gd name="T32" fmla="*/ 0 w 78"/>
                <a:gd name="T33" fmla="*/ 38 h 88"/>
                <a:gd name="T34" fmla="*/ 0 w 78"/>
                <a:gd name="T35" fmla="*/ 32 h 88"/>
                <a:gd name="T36" fmla="*/ 4 w 78"/>
                <a:gd name="T37" fmla="*/ 24 h 88"/>
                <a:gd name="T38" fmla="*/ 8 w 78"/>
                <a:gd name="T39" fmla="*/ 18 h 88"/>
                <a:gd name="T40" fmla="*/ 14 w 78"/>
                <a:gd name="T41" fmla="*/ 12 h 88"/>
                <a:gd name="T42" fmla="*/ 22 w 78"/>
                <a:gd name="T43" fmla="*/ 6 h 88"/>
                <a:gd name="T44" fmla="*/ 32 w 78"/>
                <a:gd name="T4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88">
                  <a:moveTo>
                    <a:pt x="32" y="0"/>
                  </a:moveTo>
                  <a:lnTo>
                    <a:pt x="78" y="68"/>
                  </a:lnTo>
                  <a:lnTo>
                    <a:pt x="78" y="68"/>
                  </a:lnTo>
                  <a:lnTo>
                    <a:pt x="74" y="74"/>
                  </a:lnTo>
                  <a:lnTo>
                    <a:pt x="68" y="80"/>
                  </a:lnTo>
                  <a:lnTo>
                    <a:pt x="60" y="84"/>
                  </a:lnTo>
                  <a:lnTo>
                    <a:pt x="50" y="88"/>
                  </a:lnTo>
                  <a:lnTo>
                    <a:pt x="38" y="88"/>
                  </a:lnTo>
                  <a:lnTo>
                    <a:pt x="32" y="86"/>
                  </a:lnTo>
                  <a:lnTo>
                    <a:pt x="26" y="84"/>
                  </a:lnTo>
                  <a:lnTo>
                    <a:pt x="18" y="78"/>
                  </a:lnTo>
                  <a:lnTo>
                    <a:pt x="12" y="72"/>
                  </a:lnTo>
                  <a:lnTo>
                    <a:pt x="12" y="72"/>
                  </a:lnTo>
                  <a:lnTo>
                    <a:pt x="6" y="66"/>
                  </a:lnTo>
                  <a:lnTo>
                    <a:pt x="2" y="58"/>
                  </a:lnTo>
                  <a:lnTo>
                    <a:pt x="0" y="48"/>
                  </a:lnTo>
                  <a:lnTo>
                    <a:pt x="0" y="38"/>
                  </a:lnTo>
                  <a:lnTo>
                    <a:pt x="0" y="32"/>
                  </a:lnTo>
                  <a:lnTo>
                    <a:pt x="4" y="24"/>
                  </a:lnTo>
                  <a:lnTo>
                    <a:pt x="8" y="18"/>
                  </a:lnTo>
                  <a:lnTo>
                    <a:pt x="14" y="12"/>
                  </a:lnTo>
                  <a:lnTo>
                    <a:pt x="22" y="6"/>
                  </a:lnTo>
                  <a:lnTo>
                    <a:pt x="32"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41" name="Freeform 18"/>
            <p:cNvSpPr/>
            <p:nvPr/>
          </p:nvSpPr>
          <p:spPr bwMode="auto">
            <a:xfrm>
              <a:off x="2561064" y="5778311"/>
              <a:ext cx="60462" cy="68214"/>
            </a:xfrm>
            <a:custGeom>
              <a:avLst/>
              <a:gdLst>
                <a:gd name="T0" fmla="*/ 32 w 78"/>
                <a:gd name="T1" fmla="*/ 0 h 88"/>
                <a:gd name="T2" fmla="*/ 78 w 78"/>
                <a:gd name="T3" fmla="*/ 68 h 88"/>
                <a:gd name="T4" fmla="*/ 78 w 78"/>
                <a:gd name="T5" fmla="*/ 68 h 88"/>
                <a:gd name="T6" fmla="*/ 74 w 78"/>
                <a:gd name="T7" fmla="*/ 74 h 88"/>
                <a:gd name="T8" fmla="*/ 68 w 78"/>
                <a:gd name="T9" fmla="*/ 80 h 88"/>
                <a:gd name="T10" fmla="*/ 60 w 78"/>
                <a:gd name="T11" fmla="*/ 84 h 88"/>
                <a:gd name="T12" fmla="*/ 50 w 78"/>
                <a:gd name="T13" fmla="*/ 88 h 88"/>
                <a:gd name="T14" fmla="*/ 38 w 78"/>
                <a:gd name="T15" fmla="*/ 88 h 88"/>
                <a:gd name="T16" fmla="*/ 32 w 78"/>
                <a:gd name="T17" fmla="*/ 86 h 88"/>
                <a:gd name="T18" fmla="*/ 26 w 78"/>
                <a:gd name="T19" fmla="*/ 84 h 88"/>
                <a:gd name="T20" fmla="*/ 18 w 78"/>
                <a:gd name="T21" fmla="*/ 78 h 88"/>
                <a:gd name="T22" fmla="*/ 12 w 78"/>
                <a:gd name="T23" fmla="*/ 72 h 88"/>
                <a:gd name="T24" fmla="*/ 12 w 78"/>
                <a:gd name="T25" fmla="*/ 72 h 88"/>
                <a:gd name="T26" fmla="*/ 6 w 78"/>
                <a:gd name="T27" fmla="*/ 66 h 88"/>
                <a:gd name="T28" fmla="*/ 2 w 78"/>
                <a:gd name="T29" fmla="*/ 58 h 88"/>
                <a:gd name="T30" fmla="*/ 0 w 78"/>
                <a:gd name="T31" fmla="*/ 48 h 88"/>
                <a:gd name="T32" fmla="*/ 0 w 78"/>
                <a:gd name="T33" fmla="*/ 38 h 88"/>
                <a:gd name="T34" fmla="*/ 0 w 78"/>
                <a:gd name="T35" fmla="*/ 32 h 88"/>
                <a:gd name="T36" fmla="*/ 4 w 78"/>
                <a:gd name="T37" fmla="*/ 24 h 88"/>
                <a:gd name="T38" fmla="*/ 8 w 78"/>
                <a:gd name="T39" fmla="*/ 18 h 88"/>
                <a:gd name="T40" fmla="*/ 14 w 78"/>
                <a:gd name="T41" fmla="*/ 12 h 88"/>
                <a:gd name="T42" fmla="*/ 22 w 78"/>
                <a:gd name="T43" fmla="*/ 6 h 88"/>
                <a:gd name="T44" fmla="*/ 32 w 78"/>
                <a:gd name="T4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88">
                  <a:moveTo>
                    <a:pt x="32" y="0"/>
                  </a:moveTo>
                  <a:lnTo>
                    <a:pt x="78" y="68"/>
                  </a:lnTo>
                  <a:lnTo>
                    <a:pt x="78" y="68"/>
                  </a:lnTo>
                  <a:lnTo>
                    <a:pt x="74" y="74"/>
                  </a:lnTo>
                  <a:lnTo>
                    <a:pt x="68" y="80"/>
                  </a:lnTo>
                  <a:lnTo>
                    <a:pt x="60" y="84"/>
                  </a:lnTo>
                  <a:lnTo>
                    <a:pt x="50" y="88"/>
                  </a:lnTo>
                  <a:lnTo>
                    <a:pt x="38" y="88"/>
                  </a:lnTo>
                  <a:lnTo>
                    <a:pt x="32" y="86"/>
                  </a:lnTo>
                  <a:lnTo>
                    <a:pt x="26" y="84"/>
                  </a:lnTo>
                  <a:lnTo>
                    <a:pt x="18" y="78"/>
                  </a:lnTo>
                  <a:lnTo>
                    <a:pt x="12" y="72"/>
                  </a:lnTo>
                  <a:lnTo>
                    <a:pt x="12" y="72"/>
                  </a:lnTo>
                  <a:lnTo>
                    <a:pt x="6" y="66"/>
                  </a:lnTo>
                  <a:lnTo>
                    <a:pt x="2" y="58"/>
                  </a:lnTo>
                  <a:lnTo>
                    <a:pt x="0" y="48"/>
                  </a:lnTo>
                  <a:lnTo>
                    <a:pt x="0" y="38"/>
                  </a:lnTo>
                  <a:lnTo>
                    <a:pt x="0" y="32"/>
                  </a:lnTo>
                  <a:lnTo>
                    <a:pt x="4" y="24"/>
                  </a:lnTo>
                  <a:lnTo>
                    <a:pt x="8" y="18"/>
                  </a:lnTo>
                  <a:lnTo>
                    <a:pt x="14" y="12"/>
                  </a:lnTo>
                  <a:lnTo>
                    <a:pt x="22" y="6"/>
                  </a:lnTo>
                  <a:lnTo>
                    <a:pt x="32" y="0"/>
                  </a:lnTo>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43" name="Freeform 19"/>
            <p:cNvSpPr/>
            <p:nvPr/>
          </p:nvSpPr>
          <p:spPr bwMode="auto">
            <a:xfrm>
              <a:off x="2387429" y="5728701"/>
              <a:ext cx="190689" cy="483698"/>
            </a:xfrm>
            <a:custGeom>
              <a:avLst/>
              <a:gdLst>
                <a:gd name="T0" fmla="*/ 136 w 246"/>
                <a:gd name="T1" fmla="*/ 624 h 624"/>
                <a:gd name="T2" fmla="*/ 56 w 246"/>
                <a:gd name="T3" fmla="*/ 570 h 624"/>
                <a:gd name="T4" fmla="*/ 56 w 246"/>
                <a:gd name="T5" fmla="*/ 570 h 624"/>
                <a:gd name="T6" fmla="*/ 50 w 246"/>
                <a:gd name="T7" fmla="*/ 564 h 624"/>
                <a:gd name="T8" fmla="*/ 44 w 246"/>
                <a:gd name="T9" fmla="*/ 550 h 624"/>
                <a:gd name="T10" fmla="*/ 38 w 246"/>
                <a:gd name="T11" fmla="*/ 532 h 624"/>
                <a:gd name="T12" fmla="*/ 30 w 246"/>
                <a:gd name="T13" fmla="*/ 510 h 624"/>
                <a:gd name="T14" fmla="*/ 20 w 246"/>
                <a:gd name="T15" fmla="*/ 458 h 624"/>
                <a:gd name="T16" fmla="*/ 10 w 246"/>
                <a:gd name="T17" fmla="*/ 398 h 624"/>
                <a:gd name="T18" fmla="*/ 2 w 246"/>
                <a:gd name="T19" fmla="*/ 338 h 624"/>
                <a:gd name="T20" fmla="*/ 0 w 246"/>
                <a:gd name="T21" fmla="*/ 284 h 624"/>
                <a:gd name="T22" fmla="*/ 0 w 246"/>
                <a:gd name="T23" fmla="*/ 262 h 624"/>
                <a:gd name="T24" fmla="*/ 0 w 246"/>
                <a:gd name="T25" fmla="*/ 242 h 624"/>
                <a:gd name="T26" fmla="*/ 2 w 246"/>
                <a:gd name="T27" fmla="*/ 228 h 624"/>
                <a:gd name="T28" fmla="*/ 6 w 246"/>
                <a:gd name="T29" fmla="*/ 218 h 624"/>
                <a:gd name="T30" fmla="*/ 130 w 246"/>
                <a:gd name="T31" fmla="*/ 40 h 624"/>
                <a:gd name="T32" fmla="*/ 130 w 246"/>
                <a:gd name="T33" fmla="*/ 40 h 624"/>
                <a:gd name="T34" fmla="*/ 140 w 246"/>
                <a:gd name="T35" fmla="*/ 26 h 624"/>
                <a:gd name="T36" fmla="*/ 154 w 246"/>
                <a:gd name="T37" fmla="*/ 16 h 624"/>
                <a:gd name="T38" fmla="*/ 168 w 246"/>
                <a:gd name="T39" fmla="*/ 8 h 624"/>
                <a:gd name="T40" fmla="*/ 182 w 246"/>
                <a:gd name="T41" fmla="*/ 2 h 624"/>
                <a:gd name="T42" fmla="*/ 198 w 246"/>
                <a:gd name="T43" fmla="*/ 0 h 624"/>
                <a:gd name="T44" fmla="*/ 212 w 246"/>
                <a:gd name="T45" fmla="*/ 2 h 624"/>
                <a:gd name="T46" fmla="*/ 226 w 246"/>
                <a:gd name="T47" fmla="*/ 8 h 624"/>
                <a:gd name="T48" fmla="*/ 232 w 246"/>
                <a:gd name="T49" fmla="*/ 12 h 624"/>
                <a:gd name="T50" fmla="*/ 236 w 246"/>
                <a:gd name="T51" fmla="*/ 18 h 624"/>
                <a:gd name="T52" fmla="*/ 236 w 246"/>
                <a:gd name="T53" fmla="*/ 18 h 624"/>
                <a:gd name="T54" fmla="*/ 242 w 246"/>
                <a:gd name="T55" fmla="*/ 22 h 624"/>
                <a:gd name="T56" fmla="*/ 244 w 246"/>
                <a:gd name="T57" fmla="*/ 30 h 624"/>
                <a:gd name="T58" fmla="*/ 246 w 246"/>
                <a:gd name="T59" fmla="*/ 38 h 624"/>
                <a:gd name="T60" fmla="*/ 244 w 246"/>
                <a:gd name="T61" fmla="*/ 48 h 624"/>
                <a:gd name="T62" fmla="*/ 238 w 246"/>
                <a:gd name="T63" fmla="*/ 72 h 624"/>
                <a:gd name="T64" fmla="*/ 226 w 246"/>
                <a:gd name="T65" fmla="*/ 98 h 624"/>
                <a:gd name="T66" fmla="*/ 212 w 246"/>
                <a:gd name="T67" fmla="*/ 126 h 624"/>
                <a:gd name="T68" fmla="*/ 196 w 246"/>
                <a:gd name="T69" fmla="*/ 150 h 624"/>
                <a:gd name="T70" fmla="*/ 172 w 246"/>
                <a:gd name="T71" fmla="*/ 188 h 624"/>
                <a:gd name="T72" fmla="*/ 128 w 246"/>
                <a:gd name="T73" fmla="*/ 322 h 624"/>
                <a:gd name="T74" fmla="*/ 128 w 246"/>
                <a:gd name="T75" fmla="*/ 322 h 624"/>
                <a:gd name="T76" fmla="*/ 124 w 246"/>
                <a:gd name="T77" fmla="*/ 332 h 624"/>
                <a:gd name="T78" fmla="*/ 122 w 246"/>
                <a:gd name="T79" fmla="*/ 346 h 624"/>
                <a:gd name="T80" fmla="*/ 122 w 246"/>
                <a:gd name="T81" fmla="*/ 366 h 624"/>
                <a:gd name="T82" fmla="*/ 124 w 246"/>
                <a:gd name="T83" fmla="*/ 388 h 624"/>
                <a:gd name="T84" fmla="*/ 130 w 246"/>
                <a:gd name="T85" fmla="*/ 440 h 624"/>
                <a:gd name="T86" fmla="*/ 136 w 246"/>
                <a:gd name="T87" fmla="*/ 494 h 624"/>
                <a:gd name="T88" fmla="*/ 142 w 246"/>
                <a:gd name="T89" fmla="*/ 548 h 624"/>
                <a:gd name="T90" fmla="*/ 146 w 246"/>
                <a:gd name="T91" fmla="*/ 590 h 624"/>
                <a:gd name="T92" fmla="*/ 146 w 246"/>
                <a:gd name="T93" fmla="*/ 606 h 624"/>
                <a:gd name="T94" fmla="*/ 144 w 246"/>
                <a:gd name="T95" fmla="*/ 618 h 624"/>
                <a:gd name="T96" fmla="*/ 144 w 246"/>
                <a:gd name="T97" fmla="*/ 622 h 624"/>
                <a:gd name="T98" fmla="*/ 142 w 246"/>
                <a:gd name="T99" fmla="*/ 624 h 624"/>
                <a:gd name="T100" fmla="*/ 138 w 246"/>
                <a:gd name="T101" fmla="*/ 624 h 624"/>
                <a:gd name="T102" fmla="*/ 136 w 246"/>
                <a:gd name="T103"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6" h="624">
                  <a:moveTo>
                    <a:pt x="136" y="624"/>
                  </a:moveTo>
                  <a:lnTo>
                    <a:pt x="56" y="570"/>
                  </a:lnTo>
                  <a:lnTo>
                    <a:pt x="56" y="570"/>
                  </a:lnTo>
                  <a:lnTo>
                    <a:pt x="50" y="564"/>
                  </a:lnTo>
                  <a:lnTo>
                    <a:pt x="44" y="550"/>
                  </a:lnTo>
                  <a:lnTo>
                    <a:pt x="38" y="532"/>
                  </a:lnTo>
                  <a:lnTo>
                    <a:pt x="30" y="510"/>
                  </a:lnTo>
                  <a:lnTo>
                    <a:pt x="20" y="458"/>
                  </a:lnTo>
                  <a:lnTo>
                    <a:pt x="10" y="398"/>
                  </a:lnTo>
                  <a:lnTo>
                    <a:pt x="2" y="338"/>
                  </a:lnTo>
                  <a:lnTo>
                    <a:pt x="0" y="284"/>
                  </a:lnTo>
                  <a:lnTo>
                    <a:pt x="0" y="262"/>
                  </a:lnTo>
                  <a:lnTo>
                    <a:pt x="0" y="242"/>
                  </a:lnTo>
                  <a:lnTo>
                    <a:pt x="2" y="228"/>
                  </a:lnTo>
                  <a:lnTo>
                    <a:pt x="6" y="218"/>
                  </a:lnTo>
                  <a:lnTo>
                    <a:pt x="130" y="40"/>
                  </a:lnTo>
                  <a:lnTo>
                    <a:pt x="130" y="40"/>
                  </a:lnTo>
                  <a:lnTo>
                    <a:pt x="140" y="26"/>
                  </a:lnTo>
                  <a:lnTo>
                    <a:pt x="154" y="16"/>
                  </a:lnTo>
                  <a:lnTo>
                    <a:pt x="168" y="8"/>
                  </a:lnTo>
                  <a:lnTo>
                    <a:pt x="182" y="2"/>
                  </a:lnTo>
                  <a:lnTo>
                    <a:pt x="198" y="0"/>
                  </a:lnTo>
                  <a:lnTo>
                    <a:pt x="212" y="2"/>
                  </a:lnTo>
                  <a:lnTo>
                    <a:pt x="226" y="8"/>
                  </a:lnTo>
                  <a:lnTo>
                    <a:pt x="232" y="12"/>
                  </a:lnTo>
                  <a:lnTo>
                    <a:pt x="236" y="18"/>
                  </a:lnTo>
                  <a:lnTo>
                    <a:pt x="236" y="18"/>
                  </a:lnTo>
                  <a:lnTo>
                    <a:pt x="242" y="22"/>
                  </a:lnTo>
                  <a:lnTo>
                    <a:pt x="244" y="30"/>
                  </a:lnTo>
                  <a:lnTo>
                    <a:pt x="246" y="38"/>
                  </a:lnTo>
                  <a:lnTo>
                    <a:pt x="244" y="48"/>
                  </a:lnTo>
                  <a:lnTo>
                    <a:pt x="238" y="72"/>
                  </a:lnTo>
                  <a:lnTo>
                    <a:pt x="226" y="98"/>
                  </a:lnTo>
                  <a:lnTo>
                    <a:pt x="212" y="126"/>
                  </a:lnTo>
                  <a:lnTo>
                    <a:pt x="196" y="150"/>
                  </a:lnTo>
                  <a:lnTo>
                    <a:pt x="172" y="188"/>
                  </a:lnTo>
                  <a:lnTo>
                    <a:pt x="128" y="322"/>
                  </a:lnTo>
                  <a:lnTo>
                    <a:pt x="128" y="322"/>
                  </a:lnTo>
                  <a:lnTo>
                    <a:pt x="124" y="332"/>
                  </a:lnTo>
                  <a:lnTo>
                    <a:pt x="122" y="346"/>
                  </a:lnTo>
                  <a:lnTo>
                    <a:pt x="122" y="366"/>
                  </a:lnTo>
                  <a:lnTo>
                    <a:pt x="124" y="388"/>
                  </a:lnTo>
                  <a:lnTo>
                    <a:pt x="130" y="440"/>
                  </a:lnTo>
                  <a:lnTo>
                    <a:pt x="136" y="494"/>
                  </a:lnTo>
                  <a:lnTo>
                    <a:pt x="142" y="548"/>
                  </a:lnTo>
                  <a:lnTo>
                    <a:pt x="146" y="590"/>
                  </a:lnTo>
                  <a:lnTo>
                    <a:pt x="146" y="606"/>
                  </a:lnTo>
                  <a:lnTo>
                    <a:pt x="144" y="618"/>
                  </a:lnTo>
                  <a:lnTo>
                    <a:pt x="144" y="622"/>
                  </a:lnTo>
                  <a:lnTo>
                    <a:pt x="142" y="624"/>
                  </a:lnTo>
                  <a:lnTo>
                    <a:pt x="138" y="624"/>
                  </a:lnTo>
                  <a:lnTo>
                    <a:pt x="136" y="624"/>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46" name="Freeform 20"/>
            <p:cNvSpPr/>
            <p:nvPr/>
          </p:nvSpPr>
          <p:spPr bwMode="auto">
            <a:xfrm>
              <a:off x="2387429" y="5728701"/>
              <a:ext cx="190689" cy="483698"/>
            </a:xfrm>
            <a:custGeom>
              <a:avLst/>
              <a:gdLst>
                <a:gd name="T0" fmla="*/ 136 w 246"/>
                <a:gd name="T1" fmla="*/ 624 h 624"/>
                <a:gd name="T2" fmla="*/ 56 w 246"/>
                <a:gd name="T3" fmla="*/ 570 h 624"/>
                <a:gd name="T4" fmla="*/ 56 w 246"/>
                <a:gd name="T5" fmla="*/ 570 h 624"/>
                <a:gd name="T6" fmla="*/ 50 w 246"/>
                <a:gd name="T7" fmla="*/ 564 h 624"/>
                <a:gd name="T8" fmla="*/ 44 w 246"/>
                <a:gd name="T9" fmla="*/ 550 h 624"/>
                <a:gd name="T10" fmla="*/ 38 w 246"/>
                <a:gd name="T11" fmla="*/ 532 h 624"/>
                <a:gd name="T12" fmla="*/ 30 w 246"/>
                <a:gd name="T13" fmla="*/ 510 h 624"/>
                <a:gd name="T14" fmla="*/ 20 w 246"/>
                <a:gd name="T15" fmla="*/ 458 h 624"/>
                <a:gd name="T16" fmla="*/ 10 w 246"/>
                <a:gd name="T17" fmla="*/ 398 h 624"/>
                <a:gd name="T18" fmla="*/ 2 w 246"/>
                <a:gd name="T19" fmla="*/ 338 h 624"/>
                <a:gd name="T20" fmla="*/ 0 w 246"/>
                <a:gd name="T21" fmla="*/ 284 h 624"/>
                <a:gd name="T22" fmla="*/ 0 w 246"/>
                <a:gd name="T23" fmla="*/ 262 h 624"/>
                <a:gd name="T24" fmla="*/ 0 w 246"/>
                <a:gd name="T25" fmla="*/ 242 h 624"/>
                <a:gd name="T26" fmla="*/ 2 w 246"/>
                <a:gd name="T27" fmla="*/ 228 h 624"/>
                <a:gd name="T28" fmla="*/ 6 w 246"/>
                <a:gd name="T29" fmla="*/ 218 h 624"/>
                <a:gd name="T30" fmla="*/ 130 w 246"/>
                <a:gd name="T31" fmla="*/ 40 h 624"/>
                <a:gd name="T32" fmla="*/ 130 w 246"/>
                <a:gd name="T33" fmla="*/ 40 h 624"/>
                <a:gd name="T34" fmla="*/ 140 w 246"/>
                <a:gd name="T35" fmla="*/ 26 h 624"/>
                <a:gd name="T36" fmla="*/ 154 w 246"/>
                <a:gd name="T37" fmla="*/ 16 h 624"/>
                <a:gd name="T38" fmla="*/ 168 w 246"/>
                <a:gd name="T39" fmla="*/ 8 h 624"/>
                <a:gd name="T40" fmla="*/ 182 w 246"/>
                <a:gd name="T41" fmla="*/ 2 h 624"/>
                <a:gd name="T42" fmla="*/ 198 w 246"/>
                <a:gd name="T43" fmla="*/ 0 h 624"/>
                <a:gd name="T44" fmla="*/ 212 w 246"/>
                <a:gd name="T45" fmla="*/ 2 h 624"/>
                <a:gd name="T46" fmla="*/ 226 w 246"/>
                <a:gd name="T47" fmla="*/ 8 h 624"/>
                <a:gd name="T48" fmla="*/ 232 w 246"/>
                <a:gd name="T49" fmla="*/ 12 h 624"/>
                <a:gd name="T50" fmla="*/ 236 w 246"/>
                <a:gd name="T51" fmla="*/ 18 h 624"/>
                <a:gd name="T52" fmla="*/ 236 w 246"/>
                <a:gd name="T53" fmla="*/ 18 h 624"/>
                <a:gd name="T54" fmla="*/ 242 w 246"/>
                <a:gd name="T55" fmla="*/ 22 h 624"/>
                <a:gd name="T56" fmla="*/ 244 w 246"/>
                <a:gd name="T57" fmla="*/ 30 h 624"/>
                <a:gd name="T58" fmla="*/ 246 w 246"/>
                <a:gd name="T59" fmla="*/ 38 h 624"/>
                <a:gd name="T60" fmla="*/ 244 w 246"/>
                <a:gd name="T61" fmla="*/ 48 h 624"/>
                <a:gd name="T62" fmla="*/ 238 w 246"/>
                <a:gd name="T63" fmla="*/ 72 h 624"/>
                <a:gd name="T64" fmla="*/ 226 w 246"/>
                <a:gd name="T65" fmla="*/ 98 h 624"/>
                <a:gd name="T66" fmla="*/ 212 w 246"/>
                <a:gd name="T67" fmla="*/ 126 h 624"/>
                <a:gd name="T68" fmla="*/ 196 w 246"/>
                <a:gd name="T69" fmla="*/ 150 h 624"/>
                <a:gd name="T70" fmla="*/ 172 w 246"/>
                <a:gd name="T71" fmla="*/ 188 h 624"/>
                <a:gd name="T72" fmla="*/ 128 w 246"/>
                <a:gd name="T73" fmla="*/ 322 h 624"/>
                <a:gd name="T74" fmla="*/ 128 w 246"/>
                <a:gd name="T75" fmla="*/ 322 h 624"/>
                <a:gd name="T76" fmla="*/ 124 w 246"/>
                <a:gd name="T77" fmla="*/ 332 h 624"/>
                <a:gd name="T78" fmla="*/ 122 w 246"/>
                <a:gd name="T79" fmla="*/ 346 h 624"/>
                <a:gd name="T80" fmla="*/ 122 w 246"/>
                <a:gd name="T81" fmla="*/ 366 h 624"/>
                <a:gd name="T82" fmla="*/ 124 w 246"/>
                <a:gd name="T83" fmla="*/ 388 h 624"/>
                <a:gd name="T84" fmla="*/ 130 w 246"/>
                <a:gd name="T85" fmla="*/ 440 h 624"/>
                <a:gd name="T86" fmla="*/ 136 w 246"/>
                <a:gd name="T87" fmla="*/ 494 h 624"/>
                <a:gd name="T88" fmla="*/ 142 w 246"/>
                <a:gd name="T89" fmla="*/ 548 h 624"/>
                <a:gd name="T90" fmla="*/ 146 w 246"/>
                <a:gd name="T91" fmla="*/ 590 h 624"/>
                <a:gd name="T92" fmla="*/ 146 w 246"/>
                <a:gd name="T93" fmla="*/ 606 h 624"/>
                <a:gd name="T94" fmla="*/ 144 w 246"/>
                <a:gd name="T95" fmla="*/ 618 h 624"/>
                <a:gd name="T96" fmla="*/ 144 w 246"/>
                <a:gd name="T97" fmla="*/ 622 h 624"/>
                <a:gd name="T98" fmla="*/ 142 w 246"/>
                <a:gd name="T99" fmla="*/ 624 h 624"/>
                <a:gd name="T100" fmla="*/ 138 w 246"/>
                <a:gd name="T101" fmla="*/ 624 h 624"/>
                <a:gd name="T102" fmla="*/ 136 w 246"/>
                <a:gd name="T103"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6" h="624">
                  <a:moveTo>
                    <a:pt x="136" y="624"/>
                  </a:moveTo>
                  <a:lnTo>
                    <a:pt x="56" y="570"/>
                  </a:lnTo>
                  <a:lnTo>
                    <a:pt x="56" y="570"/>
                  </a:lnTo>
                  <a:lnTo>
                    <a:pt x="50" y="564"/>
                  </a:lnTo>
                  <a:lnTo>
                    <a:pt x="44" y="550"/>
                  </a:lnTo>
                  <a:lnTo>
                    <a:pt x="38" y="532"/>
                  </a:lnTo>
                  <a:lnTo>
                    <a:pt x="30" y="510"/>
                  </a:lnTo>
                  <a:lnTo>
                    <a:pt x="20" y="458"/>
                  </a:lnTo>
                  <a:lnTo>
                    <a:pt x="10" y="398"/>
                  </a:lnTo>
                  <a:lnTo>
                    <a:pt x="2" y="338"/>
                  </a:lnTo>
                  <a:lnTo>
                    <a:pt x="0" y="284"/>
                  </a:lnTo>
                  <a:lnTo>
                    <a:pt x="0" y="262"/>
                  </a:lnTo>
                  <a:lnTo>
                    <a:pt x="0" y="242"/>
                  </a:lnTo>
                  <a:lnTo>
                    <a:pt x="2" y="228"/>
                  </a:lnTo>
                  <a:lnTo>
                    <a:pt x="6" y="218"/>
                  </a:lnTo>
                  <a:lnTo>
                    <a:pt x="130" y="40"/>
                  </a:lnTo>
                  <a:lnTo>
                    <a:pt x="130" y="40"/>
                  </a:lnTo>
                  <a:lnTo>
                    <a:pt x="140" y="26"/>
                  </a:lnTo>
                  <a:lnTo>
                    <a:pt x="154" y="16"/>
                  </a:lnTo>
                  <a:lnTo>
                    <a:pt x="168" y="8"/>
                  </a:lnTo>
                  <a:lnTo>
                    <a:pt x="182" y="2"/>
                  </a:lnTo>
                  <a:lnTo>
                    <a:pt x="198" y="0"/>
                  </a:lnTo>
                  <a:lnTo>
                    <a:pt x="212" y="2"/>
                  </a:lnTo>
                  <a:lnTo>
                    <a:pt x="226" y="8"/>
                  </a:lnTo>
                  <a:lnTo>
                    <a:pt x="232" y="12"/>
                  </a:lnTo>
                  <a:lnTo>
                    <a:pt x="236" y="18"/>
                  </a:lnTo>
                  <a:lnTo>
                    <a:pt x="236" y="18"/>
                  </a:lnTo>
                  <a:lnTo>
                    <a:pt x="242" y="22"/>
                  </a:lnTo>
                  <a:lnTo>
                    <a:pt x="244" y="30"/>
                  </a:lnTo>
                  <a:lnTo>
                    <a:pt x="246" y="38"/>
                  </a:lnTo>
                  <a:lnTo>
                    <a:pt x="244" y="48"/>
                  </a:lnTo>
                  <a:lnTo>
                    <a:pt x="238" y="72"/>
                  </a:lnTo>
                  <a:lnTo>
                    <a:pt x="226" y="98"/>
                  </a:lnTo>
                  <a:lnTo>
                    <a:pt x="212" y="126"/>
                  </a:lnTo>
                  <a:lnTo>
                    <a:pt x="196" y="150"/>
                  </a:lnTo>
                  <a:lnTo>
                    <a:pt x="172" y="188"/>
                  </a:lnTo>
                  <a:lnTo>
                    <a:pt x="128" y="322"/>
                  </a:lnTo>
                  <a:lnTo>
                    <a:pt x="128" y="322"/>
                  </a:lnTo>
                  <a:lnTo>
                    <a:pt x="124" y="332"/>
                  </a:lnTo>
                  <a:lnTo>
                    <a:pt x="122" y="346"/>
                  </a:lnTo>
                  <a:lnTo>
                    <a:pt x="122" y="366"/>
                  </a:lnTo>
                  <a:lnTo>
                    <a:pt x="124" y="388"/>
                  </a:lnTo>
                  <a:lnTo>
                    <a:pt x="130" y="440"/>
                  </a:lnTo>
                  <a:lnTo>
                    <a:pt x="136" y="494"/>
                  </a:lnTo>
                  <a:lnTo>
                    <a:pt x="142" y="548"/>
                  </a:lnTo>
                  <a:lnTo>
                    <a:pt x="146" y="590"/>
                  </a:lnTo>
                  <a:lnTo>
                    <a:pt x="146" y="606"/>
                  </a:lnTo>
                  <a:lnTo>
                    <a:pt x="144" y="618"/>
                  </a:lnTo>
                  <a:lnTo>
                    <a:pt x="144" y="622"/>
                  </a:lnTo>
                  <a:lnTo>
                    <a:pt x="142" y="624"/>
                  </a:lnTo>
                  <a:lnTo>
                    <a:pt x="138" y="624"/>
                  </a:lnTo>
                  <a:lnTo>
                    <a:pt x="136" y="624"/>
                  </a:lnTo>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47" name="Freeform 21"/>
            <p:cNvSpPr/>
            <p:nvPr/>
          </p:nvSpPr>
          <p:spPr bwMode="auto">
            <a:xfrm>
              <a:off x="2730048" y="5899235"/>
              <a:ext cx="167434" cy="103871"/>
            </a:xfrm>
            <a:custGeom>
              <a:avLst/>
              <a:gdLst>
                <a:gd name="T0" fmla="*/ 8 w 216"/>
                <a:gd name="T1" fmla="*/ 120 h 134"/>
                <a:gd name="T2" fmla="*/ 8 w 216"/>
                <a:gd name="T3" fmla="*/ 120 h 134"/>
                <a:gd name="T4" fmla="*/ 192 w 216"/>
                <a:gd name="T5" fmla="*/ 2 h 134"/>
                <a:gd name="T6" fmla="*/ 192 w 216"/>
                <a:gd name="T7" fmla="*/ 2 h 134"/>
                <a:gd name="T8" fmla="*/ 202 w 216"/>
                <a:gd name="T9" fmla="*/ 0 h 134"/>
                <a:gd name="T10" fmla="*/ 210 w 216"/>
                <a:gd name="T11" fmla="*/ 0 h 134"/>
                <a:gd name="T12" fmla="*/ 216 w 216"/>
                <a:gd name="T13" fmla="*/ 0 h 134"/>
                <a:gd name="T14" fmla="*/ 0 w 216"/>
                <a:gd name="T15" fmla="*/ 134 h 134"/>
                <a:gd name="T16" fmla="*/ 0 w 216"/>
                <a:gd name="T17" fmla="*/ 134 h 134"/>
                <a:gd name="T18" fmla="*/ 4 w 216"/>
                <a:gd name="T19" fmla="*/ 128 h 134"/>
                <a:gd name="T20" fmla="*/ 6 w 216"/>
                <a:gd name="T21" fmla="*/ 124 h 134"/>
                <a:gd name="T22" fmla="*/ 8 w 216"/>
                <a:gd name="T23" fmla="*/ 120 h 134"/>
                <a:gd name="T24" fmla="*/ 8 w 216"/>
                <a:gd name="T25" fmla="*/ 12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6" h="134">
                  <a:moveTo>
                    <a:pt x="8" y="120"/>
                  </a:moveTo>
                  <a:lnTo>
                    <a:pt x="8" y="120"/>
                  </a:lnTo>
                  <a:lnTo>
                    <a:pt x="192" y="2"/>
                  </a:lnTo>
                  <a:lnTo>
                    <a:pt x="192" y="2"/>
                  </a:lnTo>
                  <a:lnTo>
                    <a:pt x="202" y="0"/>
                  </a:lnTo>
                  <a:lnTo>
                    <a:pt x="210" y="0"/>
                  </a:lnTo>
                  <a:lnTo>
                    <a:pt x="216" y="0"/>
                  </a:lnTo>
                  <a:lnTo>
                    <a:pt x="0" y="134"/>
                  </a:lnTo>
                  <a:lnTo>
                    <a:pt x="0" y="134"/>
                  </a:lnTo>
                  <a:lnTo>
                    <a:pt x="4" y="128"/>
                  </a:lnTo>
                  <a:lnTo>
                    <a:pt x="6" y="124"/>
                  </a:lnTo>
                  <a:lnTo>
                    <a:pt x="8" y="120"/>
                  </a:lnTo>
                  <a:lnTo>
                    <a:pt x="8" y="12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48" name="Freeform 22"/>
            <p:cNvSpPr/>
            <p:nvPr/>
          </p:nvSpPr>
          <p:spPr bwMode="auto">
            <a:xfrm>
              <a:off x="2652533" y="5823270"/>
              <a:ext cx="186038" cy="134877"/>
            </a:xfrm>
            <a:custGeom>
              <a:avLst/>
              <a:gdLst>
                <a:gd name="T0" fmla="*/ 222 w 240"/>
                <a:gd name="T1" fmla="*/ 6 h 174"/>
                <a:gd name="T2" fmla="*/ 30 w 240"/>
                <a:gd name="T3" fmla="*/ 128 h 174"/>
                <a:gd name="T4" fmla="*/ 30 w 240"/>
                <a:gd name="T5" fmla="*/ 128 h 174"/>
                <a:gd name="T6" fmla="*/ 26 w 240"/>
                <a:gd name="T7" fmla="*/ 132 h 174"/>
                <a:gd name="T8" fmla="*/ 14 w 240"/>
                <a:gd name="T9" fmla="*/ 142 h 174"/>
                <a:gd name="T10" fmla="*/ 10 w 240"/>
                <a:gd name="T11" fmla="*/ 150 h 174"/>
                <a:gd name="T12" fmla="*/ 4 w 240"/>
                <a:gd name="T13" fmla="*/ 158 h 174"/>
                <a:gd name="T14" fmla="*/ 2 w 240"/>
                <a:gd name="T15" fmla="*/ 166 h 174"/>
                <a:gd name="T16" fmla="*/ 0 w 240"/>
                <a:gd name="T17" fmla="*/ 174 h 174"/>
                <a:gd name="T18" fmla="*/ 240 w 240"/>
                <a:gd name="T19" fmla="*/ 0 h 174"/>
                <a:gd name="T20" fmla="*/ 222 w 240"/>
                <a:gd name="T21" fmla="*/ 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174">
                  <a:moveTo>
                    <a:pt x="222" y="6"/>
                  </a:moveTo>
                  <a:lnTo>
                    <a:pt x="30" y="128"/>
                  </a:lnTo>
                  <a:lnTo>
                    <a:pt x="30" y="128"/>
                  </a:lnTo>
                  <a:lnTo>
                    <a:pt x="26" y="132"/>
                  </a:lnTo>
                  <a:lnTo>
                    <a:pt x="14" y="142"/>
                  </a:lnTo>
                  <a:lnTo>
                    <a:pt x="10" y="150"/>
                  </a:lnTo>
                  <a:lnTo>
                    <a:pt x="4" y="158"/>
                  </a:lnTo>
                  <a:lnTo>
                    <a:pt x="2" y="166"/>
                  </a:lnTo>
                  <a:lnTo>
                    <a:pt x="0" y="174"/>
                  </a:lnTo>
                  <a:lnTo>
                    <a:pt x="240" y="0"/>
                  </a:lnTo>
                  <a:lnTo>
                    <a:pt x="222" y="6"/>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49" name="Freeform 23"/>
            <p:cNvSpPr/>
            <p:nvPr/>
          </p:nvSpPr>
          <p:spPr bwMode="auto">
            <a:xfrm>
              <a:off x="2657184" y="5925590"/>
              <a:ext cx="65113" cy="72865"/>
            </a:xfrm>
            <a:custGeom>
              <a:avLst/>
              <a:gdLst>
                <a:gd name="T0" fmla="*/ 36 w 84"/>
                <a:gd name="T1" fmla="*/ 0 h 94"/>
                <a:gd name="T2" fmla="*/ 84 w 84"/>
                <a:gd name="T3" fmla="*/ 72 h 94"/>
                <a:gd name="T4" fmla="*/ 84 w 84"/>
                <a:gd name="T5" fmla="*/ 72 h 94"/>
                <a:gd name="T6" fmla="*/ 78 w 84"/>
                <a:gd name="T7" fmla="*/ 78 h 94"/>
                <a:gd name="T8" fmla="*/ 72 w 84"/>
                <a:gd name="T9" fmla="*/ 84 h 94"/>
                <a:gd name="T10" fmla="*/ 64 w 84"/>
                <a:gd name="T11" fmla="*/ 90 h 94"/>
                <a:gd name="T12" fmla="*/ 54 w 84"/>
                <a:gd name="T13" fmla="*/ 94 h 94"/>
                <a:gd name="T14" fmla="*/ 42 w 84"/>
                <a:gd name="T15" fmla="*/ 94 h 94"/>
                <a:gd name="T16" fmla="*/ 34 w 84"/>
                <a:gd name="T17" fmla="*/ 92 h 94"/>
                <a:gd name="T18" fmla="*/ 28 w 84"/>
                <a:gd name="T19" fmla="*/ 90 h 94"/>
                <a:gd name="T20" fmla="*/ 22 w 84"/>
                <a:gd name="T21" fmla="*/ 84 h 94"/>
                <a:gd name="T22" fmla="*/ 14 w 84"/>
                <a:gd name="T23" fmla="*/ 78 h 94"/>
                <a:gd name="T24" fmla="*/ 14 w 84"/>
                <a:gd name="T25" fmla="*/ 78 h 94"/>
                <a:gd name="T26" fmla="*/ 8 w 84"/>
                <a:gd name="T27" fmla="*/ 70 h 94"/>
                <a:gd name="T28" fmla="*/ 4 w 84"/>
                <a:gd name="T29" fmla="*/ 62 h 94"/>
                <a:gd name="T30" fmla="*/ 0 w 84"/>
                <a:gd name="T31" fmla="*/ 52 h 94"/>
                <a:gd name="T32" fmla="*/ 0 w 84"/>
                <a:gd name="T33" fmla="*/ 40 h 94"/>
                <a:gd name="T34" fmla="*/ 2 w 84"/>
                <a:gd name="T35" fmla="*/ 34 h 94"/>
                <a:gd name="T36" fmla="*/ 6 w 84"/>
                <a:gd name="T37" fmla="*/ 28 h 94"/>
                <a:gd name="T38" fmla="*/ 10 w 84"/>
                <a:gd name="T39" fmla="*/ 20 h 94"/>
                <a:gd name="T40" fmla="*/ 16 w 84"/>
                <a:gd name="T41" fmla="*/ 14 h 94"/>
                <a:gd name="T42" fmla="*/ 24 w 84"/>
                <a:gd name="T43" fmla="*/ 8 h 94"/>
                <a:gd name="T44" fmla="*/ 36 w 84"/>
                <a:gd name="T45" fmla="*/ 0 h 94"/>
                <a:gd name="T46" fmla="*/ 36 w 84"/>
                <a:gd name="T4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94">
                  <a:moveTo>
                    <a:pt x="36" y="0"/>
                  </a:moveTo>
                  <a:lnTo>
                    <a:pt x="84" y="72"/>
                  </a:lnTo>
                  <a:lnTo>
                    <a:pt x="84" y="72"/>
                  </a:lnTo>
                  <a:lnTo>
                    <a:pt x="78" y="78"/>
                  </a:lnTo>
                  <a:lnTo>
                    <a:pt x="72" y="84"/>
                  </a:lnTo>
                  <a:lnTo>
                    <a:pt x="64" y="90"/>
                  </a:lnTo>
                  <a:lnTo>
                    <a:pt x="54" y="94"/>
                  </a:lnTo>
                  <a:lnTo>
                    <a:pt x="42" y="94"/>
                  </a:lnTo>
                  <a:lnTo>
                    <a:pt x="34" y="92"/>
                  </a:lnTo>
                  <a:lnTo>
                    <a:pt x="28" y="90"/>
                  </a:lnTo>
                  <a:lnTo>
                    <a:pt x="22" y="84"/>
                  </a:lnTo>
                  <a:lnTo>
                    <a:pt x="14" y="78"/>
                  </a:lnTo>
                  <a:lnTo>
                    <a:pt x="14" y="78"/>
                  </a:lnTo>
                  <a:lnTo>
                    <a:pt x="8" y="70"/>
                  </a:lnTo>
                  <a:lnTo>
                    <a:pt x="4" y="62"/>
                  </a:lnTo>
                  <a:lnTo>
                    <a:pt x="0" y="52"/>
                  </a:lnTo>
                  <a:lnTo>
                    <a:pt x="0" y="40"/>
                  </a:lnTo>
                  <a:lnTo>
                    <a:pt x="2" y="34"/>
                  </a:lnTo>
                  <a:lnTo>
                    <a:pt x="6" y="28"/>
                  </a:lnTo>
                  <a:lnTo>
                    <a:pt x="10" y="20"/>
                  </a:lnTo>
                  <a:lnTo>
                    <a:pt x="16" y="14"/>
                  </a:lnTo>
                  <a:lnTo>
                    <a:pt x="24" y="8"/>
                  </a:lnTo>
                  <a:lnTo>
                    <a:pt x="36" y="0"/>
                  </a:lnTo>
                  <a:lnTo>
                    <a:pt x="36"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50" name="Freeform 24"/>
            <p:cNvSpPr/>
            <p:nvPr/>
          </p:nvSpPr>
          <p:spPr bwMode="auto">
            <a:xfrm>
              <a:off x="2736250" y="5987603"/>
              <a:ext cx="62013" cy="68214"/>
            </a:xfrm>
            <a:custGeom>
              <a:avLst/>
              <a:gdLst>
                <a:gd name="T0" fmla="*/ 34 w 80"/>
                <a:gd name="T1" fmla="*/ 0 h 88"/>
                <a:gd name="T2" fmla="*/ 80 w 80"/>
                <a:gd name="T3" fmla="*/ 68 h 88"/>
                <a:gd name="T4" fmla="*/ 80 w 80"/>
                <a:gd name="T5" fmla="*/ 68 h 88"/>
                <a:gd name="T6" fmla="*/ 74 w 80"/>
                <a:gd name="T7" fmla="*/ 74 h 88"/>
                <a:gd name="T8" fmla="*/ 68 w 80"/>
                <a:gd name="T9" fmla="*/ 80 h 88"/>
                <a:gd name="T10" fmla="*/ 60 w 80"/>
                <a:gd name="T11" fmla="*/ 84 h 88"/>
                <a:gd name="T12" fmla="*/ 50 w 80"/>
                <a:gd name="T13" fmla="*/ 88 h 88"/>
                <a:gd name="T14" fmla="*/ 40 w 80"/>
                <a:gd name="T15" fmla="*/ 88 h 88"/>
                <a:gd name="T16" fmla="*/ 32 w 80"/>
                <a:gd name="T17" fmla="*/ 86 h 88"/>
                <a:gd name="T18" fmla="*/ 26 w 80"/>
                <a:gd name="T19" fmla="*/ 84 h 88"/>
                <a:gd name="T20" fmla="*/ 20 w 80"/>
                <a:gd name="T21" fmla="*/ 80 h 88"/>
                <a:gd name="T22" fmla="*/ 12 w 80"/>
                <a:gd name="T23" fmla="*/ 72 h 88"/>
                <a:gd name="T24" fmla="*/ 12 w 80"/>
                <a:gd name="T25" fmla="*/ 72 h 88"/>
                <a:gd name="T26" fmla="*/ 8 w 80"/>
                <a:gd name="T27" fmla="*/ 66 h 88"/>
                <a:gd name="T28" fmla="*/ 4 w 80"/>
                <a:gd name="T29" fmla="*/ 58 h 88"/>
                <a:gd name="T30" fmla="*/ 0 w 80"/>
                <a:gd name="T31" fmla="*/ 48 h 88"/>
                <a:gd name="T32" fmla="*/ 0 w 80"/>
                <a:gd name="T33" fmla="*/ 38 h 88"/>
                <a:gd name="T34" fmla="*/ 2 w 80"/>
                <a:gd name="T35" fmla="*/ 32 h 88"/>
                <a:gd name="T36" fmla="*/ 4 w 80"/>
                <a:gd name="T37" fmla="*/ 26 h 88"/>
                <a:gd name="T38" fmla="*/ 10 w 80"/>
                <a:gd name="T39" fmla="*/ 18 h 88"/>
                <a:gd name="T40" fmla="*/ 16 w 80"/>
                <a:gd name="T41" fmla="*/ 12 h 88"/>
                <a:gd name="T42" fmla="*/ 24 w 80"/>
                <a:gd name="T43" fmla="*/ 6 h 88"/>
                <a:gd name="T44" fmla="*/ 34 w 80"/>
                <a:gd name="T45" fmla="*/ 0 h 88"/>
                <a:gd name="T46" fmla="*/ 34 w 80"/>
                <a:gd name="T4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88">
                  <a:moveTo>
                    <a:pt x="34" y="0"/>
                  </a:moveTo>
                  <a:lnTo>
                    <a:pt x="80" y="68"/>
                  </a:lnTo>
                  <a:lnTo>
                    <a:pt x="80" y="68"/>
                  </a:lnTo>
                  <a:lnTo>
                    <a:pt x="74" y="74"/>
                  </a:lnTo>
                  <a:lnTo>
                    <a:pt x="68" y="80"/>
                  </a:lnTo>
                  <a:lnTo>
                    <a:pt x="60" y="84"/>
                  </a:lnTo>
                  <a:lnTo>
                    <a:pt x="50" y="88"/>
                  </a:lnTo>
                  <a:lnTo>
                    <a:pt x="40" y="88"/>
                  </a:lnTo>
                  <a:lnTo>
                    <a:pt x="32" y="86"/>
                  </a:lnTo>
                  <a:lnTo>
                    <a:pt x="26" y="84"/>
                  </a:lnTo>
                  <a:lnTo>
                    <a:pt x="20" y="80"/>
                  </a:lnTo>
                  <a:lnTo>
                    <a:pt x="12" y="72"/>
                  </a:lnTo>
                  <a:lnTo>
                    <a:pt x="12" y="72"/>
                  </a:lnTo>
                  <a:lnTo>
                    <a:pt x="8" y="66"/>
                  </a:lnTo>
                  <a:lnTo>
                    <a:pt x="4" y="58"/>
                  </a:lnTo>
                  <a:lnTo>
                    <a:pt x="0" y="48"/>
                  </a:lnTo>
                  <a:lnTo>
                    <a:pt x="0" y="38"/>
                  </a:lnTo>
                  <a:lnTo>
                    <a:pt x="2" y="32"/>
                  </a:lnTo>
                  <a:lnTo>
                    <a:pt x="4" y="26"/>
                  </a:lnTo>
                  <a:lnTo>
                    <a:pt x="10" y="18"/>
                  </a:lnTo>
                  <a:lnTo>
                    <a:pt x="16" y="12"/>
                  </a:lnTo>
                  <a:lnTo>
                    <a:pt x="24" y="6"/>
                  </a:lnTo>
                  <a:lnTo>
                    <a:pt x="34" y="0"/>
                  </a:lnTo>
                  <a:lnTo>
                    <a:pt x="34"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51" name="Freeform 25"/>
            <p:cNvSpPr/>
            <p:nvPr/>
          </p:nvSpPr>
          <p:spPr bwMode="auto">
            <a:xfrm>
              <a:off x="2592070" y="5868229"/>
              <a:ext cx="60462" cy="68214"/>
            </a:xfrm>
            <a:custGeom>
              <a:avLst/>
              <a:gdLst>
                <a:gd name="T0" fmla="*/ 32 w 78"/>
                <a:gd name="T1" fmla="*/ 0 h 88"/>
                <a:gd name="T2" fmla="*/ 78 w 78"/>
                <a:gd name="T3" fmla="*/ 68 h 88"/>
                <a:gd name="T4" fmla="*/ 78 w 78"/>
                <a:gd name="T5" fmla="*/ 68 h 88"/>
                <a:gd name="T6" fmla="*/ 72 w 78"/>
                <a:gd name="T7" fmla="*/ 74 h 88"/>
                <a:gd name="T8" fmla="*/ 66 w 78"/>
                <a:gd name="T9" fmla="*/ 80 h 88"/>
                <a:gd name="T10" fmla="*/ 58 w 78"/>
                <a:gd name="T11" fmla="*/ 84 h 88"/>
                <a:gd name="T12" fmla="*/ 48 w 78"/>
                <a:gd name="T13" fmla="*/ 88 h 88"/>
                <a:gd name="T14" fmla="*/ 38 w 78"/>
                <a:gd name="T15" fmla="*/ 88 h 88"/>
                <a:gd name="T16" fmla="*/ 32 w 78"/>
                <a:gd name="T17" fmla="*/ 86 h 88"/>
                <a:gd name="T18" fmla="*/ 24 w 78"/>
                <a:gd name="T19" fmla="*/ 84 h 88"/>
                <a:gd name="T20" fmla="*/ 18 w 78"/>
                <a:gd name="T21" fmla="*/ 80 h 88"/>
                <a:gd name="T22" fmla="*/ 12 w 78"/>
                <a:gd name="T23" fmla="*/ 72 h 88"/>
                <a:gd name="T24" fmla="*/ 12 w 78"/>
                <a:gd name="T25" fmla="*/ 72 h 88"/>
                <a:gd name="T26" fmla="*/ 6 w 78"/>
                <a:gd name="T27" fmla="*/ 66 h 88"/>
                <a:gd name="T28" fmla="*/ 2 w 78"/>
                <a:gd name="T29" fmla="*/ 58 h 88"/>
                <a:gd name="T30" fmla="*/ 0 w 78"/>
                <a:gd name="T31" fmla="*/ 48 h 88"/>
                <a:gd name="T32" fmla="*/ 0 w 78"/>
                <a:gd name="T33" fmla="*/ 38 h 88"/>
                <a:gd name="T34" fmla="*/ 0 w 78"/>
                <a:gd name="T35" fmla="*/ 32 h 88"/>
                <a:gd name="T36" fmla="*/ 4 w 78"/>
                <a:gd name="T37" fmla="*/ 26 h 88"/>
                <a:gd name="T38" fmla="*/ 8 w 78"/>
                <a:gd name="T39" fmla="*/ 18 h 88"/>
                <a:gd name="T40" fmla="*/ 14 w 78"/>
                <a:gd name="T41" fmla="*/ 12 h 88"/>
                <a:gd name="T42" fmla="*/ 22 w 78"/>
                <a:gd name="T43" fmla="*/ 6 h 88"/>
                <a:gd name="T44" fmla="*/ 32 w 78"/>
                <a:gd name="T45" fmla="*/ 0 h 88"/>
                <a:gd name="T46" fmla="*/ 32 w 78"/>
                <a:gd name="T4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88">
                  <a:moveTo>
                    <a:pt x="32" y="0"/>
                  </a:moveTo>
                  <a:lnTo>
                    <a:pt x="78" y="68"/>
                  </a:lnTo>
                  <a:lnTo>
                    <a:pt x="78" y="68"/>
                  </a:lnTo>
                  <a:lnTo>
                    <a:pt x="72" y="74"/>
                  </a:lnTo>
                  <a:lnTo>
                    <a:pt x="66" y="80"/>
                  </a:lnTo>
                  <a:lnTo>
                    <a:pt x="58" y="84"/>
                  </a:lnTo>
                  <a:lnTo>
                    <a:pt x="48" y="88"/>
                  </a:lnTo>
                  <a:lnTo>
                    <a:pt x="38" y="88"/>
                  </a:lnTo>
                  <a:lnTo>
                    <a:pt x="32" y="86"/>
                  </a:lnTo>
                  <a:lnTo>
                    <a:pt x="24" y="84"/>
                  </a:lnTo>
                  <a:lnTo>
                    <a:pt x="18" y="80"/>
                  </a:lnTo>
                  <a:lnTo>
                    <a:pt x="12" y="72"/>
                  </a:lnTo>
                  <a:lnTo>
                    <a:pt x="12" y="72"/>
                  </a:lnTo>
                  <a:lnTo>
                    <a:pt x="6" y="66"/>
                  </a:lnTo>
                  <a:lnTo>
                    <a:pt x="2" y="58"/>
                  </a:lnTo>
                  <a:lnTo>
                    <a:pt x="0" y="48"/>
                  </a:lnTo>
                  <a:lnTo>
                    <a:pt x="0" y="38"/>
                  </a:lnTo>
                  <a:lnTo>
                    <a:pt x="0" y="32"/>
                  </a:lnTo>
                  <a:lnTo>
                    <a:pt x="4" y="26"/>
                  </a:lnTo>
                  <a:lnTo>
                    <a:pt x="8" y="18"/>
                  </a:lnTo>
                  <a:lnTo>
                    <a:pt x="14" y="12"/>
                  </a:lnTo>
                  <a:lnTo>
                    <a:pt x="22" y="6"/>
                  </a:lnTo>
                  <a:lnTo>
                    <a:pt x="32" y="0"/>
                  </a:lnTo>
                  <a:lnTo>
                    <a:pt x="32"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55" name="Freeform 26"/>
            <p:cNvSpPr/>
            <p:nvPr/>
          </p:nvSpPr>
          <p:spPr bwMode="auto">
            <a:xfrm>
              <a:off x="2585869" y="5748855"/>
              <a:ext cx="209292" cy="136428"/>
            </a:xfrm>
            <a:custGeom>
              <a:avLst/>
              <a:gdLst>
                <a:gd name="T0" fmla="*/ 248 w 270"/>
                <a:gd name="T1" fmla="*/ 4 h 176"/>
                <a:gd name="T2" fmla="*/ 32 w 270"/>
                <a:gd name="T3" fmla="*/ 140 h 176"/>
                <a:gd name="T4" fmla="*/ 32 w 270"/>
                <a:gd name="T5" fmla="*/ 140 h 176"/>
                <a:gd name="T6" fmla="*/ 28 w 270"/>
                <a:gd name="T7" fmla="*/ 144 h 176"/>
                <a:gd name="T8" fmla="*/ 18 w 270"/>
                <a:gd name="T9" fmla="*/ 152 h 176"/>
                <a:gd name="T10" fmla="*/ 8 w 270"/>
                <a:gd name="T11" fmla="*/ 162 h 176"/>
                <a:gd name="T12" fmla="*/ 4 w 270"/>
                <a:gd name="T13" fmla="*/ 170 h 176"/>
                <a:gd name="T14" fmla="*/ 0 w 270"/>
                <a:gd name="T15" fmla="*/ 176 h 176"/>
                <a:gd name="T16" fmla="*/ 270 w 270"/>
                <a:gd name="T17" fmla="*/ 0 h 176"/>
                <a:gd name="T18" fmla="*/ 270 w 270"/>
                <a:gd name="T19" fmla="*/ 0 h 176"/>
                <a:gd name="T20" fmla="*/ 262 w 270"/>
                <a:gd name="T21" fmla="*/ 0 h 176"/>
                <a:gd name="T22" fmla="*/ 254 w 270"/>
                <a:gd name="T23" fmla="*/ 2 h 176"/>
                <a:gd name="T24" fmla="*/ 248 w 270"/>
                <a:gd name="T25" fmla="*/ 4 h 176"/>
                <a:gd name="T26" fmla="*/ 248 w 270"/>
                <a:gd name="T27"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76">
                  <a:moveTo>
                    <a:pt x="248" y="4"/>
                  </a:moveTo>
                  <a:lnTo>
                    <a:pt x="32" y="140"/>
                  </a:lnTo>
                  <a:lnTo>
                    <a:pt x="32" y="140"/>
                  </a:lnTo>
                  <a:lnTo>
                    <a:pt x="28" y="144"/>
                  </a:lnTo>
                  <a:lnTo>
                    <a:pt x="18" y="152"/>
                  </a:lnTo>
                  <a:lnTo>
                    <a:pt x="8" y="162"/>
                  </a:lnTo>
                  <a:lnTo>
                    <a:pt x="4" y="170"/>
                  </a:lnTo>
                  <a:lnTo>
                    <a:pt x="0" y="176"/>
                  </a:lnTo>
                  <a:lnTo>
                    <a:pt x="270" y="0"/>
                  </a:lnTo>
                  <a:lnTo>
                    <a:pt x="270" y="0"/>
                  </a:lnTo>
                  <a:lnTo>
                    <a:pt x="262" y="0"/>
                  </a:lnTo>
                  <a:lnTo>
                    <a:pt x="254" y="2"/>
                  </a:lnTo>
                  <a:lnTo>
                    <a:pt x="248" y="4"/>
                  </a:lnTo>
                  <a:lnTo>
                    <a:pt x="248" y="4"/>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59" name="Freeform 27"/>
            <p:cNvSpPr/>
            <p:nvPr/>
          </p:nvSpPr>
          <p:spPr bwMode="auto">
            <a:xfrm>
              <a:off x="2478897" y="5728701"/>
              <a:ext cx="66664" cy="62013"/>
            </a:xfrm>
            <a:custGeom>
              <a:avLst/>
              <a:gdLst>
                <a:gd name="T0" fmla="*/ 82 w 86"/>
                <a:gd name="T1" fmla="*/ 0 h 80"/>
                <a:gd name="T2" fmla="*/ 82 w 86"/>
                <a:gd name="T3" fmla="*/ 0 h 80"/>
                <a:gd name="T4" fmla="*/ 84 w 86"/>
                <a:gd name="T5" fmla="*/ 4 h 80"/>
                <a:gd name="T6" fmla="*/ 86 w 86"/>
                <a:gd name="T7" fmla="*/ 14 h 80"/>
                <a:gd name="T8" fmla="*/ 86 w 86"/>
                <a:gd name="T9" fmla="*/ 20 h 80"/>
                <a:gd name="T10" fmla="*/ 84 w 86"/>
                <a:gd name="T11" fmla="*/ 28 h 80"/>
                <a:gd name="T12" fmla="*/ 80 w 86"/>
                <a:gd name="T13" fmla="*/ 36 h 80"/>
                <a:gd name="T14" fmla="*/ 74 w 86"/>
                <a:gd name="T15" fmla="*/ 46 h 80"/>
                <a:gd name="T16" fmla="*/ 74 w 86"/>
                <a:gd name="T17" fmla="*/ 46 h 80"/>
                <a:gd name="T18" fmla="*/ 54 w 86"/>
                <a:gd name="T19" fmla="*/ 72 h 80"/>
                <a:gd name="T20" fmla="*/ 48 w 86"/>
                <a:gd name="T21" fmla="*/ 80 h 80"/>
                <a:gd name="T22" fmla="*/ 0 w 86"/>
                <a:gd name="T23" fmla="*/ 58 h 80"/>
                <a:gd name="T24" fmla="*/ 0 w 86"/>
                <a:gd name="T25" fmla="*/ 58 h 80"/>
                <a:gd name="T26" fmla="*/ 6 w 86"/>
                <a:gd name="T27" fmla="*/ 48 h 80"/>
                <a:gd name="T28" fmla="*/ 12 w 86"/>
                <a:gd name="T29" fmla="*/ 38 h 80"/>
                <a:gd name="T30" fmla="*/ 22 w 86"/>
                <a:gd name="T31" fmla="*/ 28 h 80"/>
                <a:gd name="T32" fmla="*/ 34 w 86"/>
                <a:gd name="T33" fmla="*/ 16 h 80"/>
                <a:gd name="T34" fmla="*/ 48 w 86"/>
                <a:gd name="T35" fmla="*/ 8 h 80"/>
                <a:gd name="T36" fmla="*/ 56 w 86"/>
                <a:gd name="T37" fmla="*/ 4 h 80"/>
                <a:gd name="T38" fmla="*/ 64 w 86"/>
                <a:gd name="T39" fmla="*/ 2 h 80"/>
                <a:gd name="T40" fmla="*/ 74 w 86"/>
                <a:gd name="T41" fmla="*/ 0 h 80"/>
                <a:gd name="T42" fmla="*/ 82 w 86"/>
                <a:gd name="T43" fmla="*/ 0 h 80"/>
                <a:gd name="T44" fmla="*/ 82 w 86"/>
                <a:gd name="T4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80">
                  <a:moveTo>
                    <a:pt x="82" y="0"/>
                  </a:moveTo>
                  <a:lnTo>
                    <a:pt x="82" y="0"/>
                  </a:lnTo>
                  <a:lnTo>
                    <a:pt x="84" y="4"/>
                  </a:lnTo>
                  <a:lnTo>
                    <a:pt x="86" y="14"/>
                  </a:lnTo>
                  <a:lnTo>
                    <a:pt x="86" y="20"/>
                  </a:lnTo>
                  <a:lnTo>
                    <a:pt x="84" y="28"/>
                  </a:lnTo>
                  <a:lnTo>
                    <a:pt x="80" y="36"/>
                  </a:lnTo>
                  <a:lnTo>
                    <a:pt x="74" y="46"/>
                  </a:lnTo>
                  <a:lnTo>
                    <a:pt x="74" y="46"/>
                  </a:lnTo>
                  <a:lnTo>
                    <a:pt x="54" y="72"/>
                  </a:lnTo>
                  <a:lnTo>
                    <a:pt x="48" y="80"/>
                  </a:lnTo>
                  <a:lnTo>
                    <a:pt x="0" y="58"/>
                  </a:lnTo>
                  <a:lnTo>
                    <a:pt x="0" y="58"/>
                  </a:lnTo>
                  <a:lnTo>
                    <a:pt x="6" y="48"/>
                  </a:lnTo>
                  <a:lnTo>
                    <a:pt x="12" y="38"/>
                  </a:lnTo>
                  <a:lnTo>
                    <a:pt x="22" y="28"/>
                  </a:lnTo>
                  <a:lnTo>
                    <a:pt x="34" y="16"/>
                  </a:lnTo>
                  <a:lnTo>
                    <a:pt x="48" y="8"/>
                  </a:lnTo>
                  <a:lnTo>
                    <a:pt x="56" y="4"/>
                  </a:lnTo>
                  <a:lnTo>
                    <a:pt x="64" y="2"/>
                  </a:lnTo>
                  <a:lnTo>
                    <a:pt x="74" y="0"/>
                  </a:lnTo>
                  <a:lnTo>
                    <a:pt x="82" y="0"/>
                  </a:lnTo>
                  <a:lnTo>
                    <a:pt x="82"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61" name="Freeform 28"/>
            <p:cNvSpPr/>
            <p:nvPr/>
          </p:nvSpPr>
          <p:spPr bwMode="auto">
            <a:xfrm>
              <a:off x="2717646" y="6252707"/>
              <a:ext cx="113173" cy="18604"/>
            </a:xfrm>
            <a:custGeom>
              <a:avLst/>
              <a:gdLst>
                <a:gd name="T0" fmla="*/ 146 w 146"/>
                <a:gd name="T1" fmla="*/ 0 h 24"/>
                <a:gd name="T2" fmla="*/ 146 w 146"/>
                <a:gd name="T3" fmla="*/ 0 h 24"/>
                <a:gd name="T4" fmla="*/ 96 w 146"/>
                <a:gd name="T5" fmla="*/ 10 h 24"/>
                <a:gd name="T6" fmla="*/ 48 w 146"/>
                <a:gd name="T7" fmla="*/ 16 h 24"/>
                <a:gd name="T8" fmla="*/ 0 w 146"/>
                <a:gd name="T9" fmla="*/ 22 h 24"/>
                <a:gd name="T10" fmla="*/ 132 w 146"/>
                <a:gd name="T11" fmla="*/ 24 h 24"/>
                <a:gd name="T12" fmla="*/ 146 w 14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46" h="24">
                  <a:moveTo>
                    <a:pt x="146" y="0"/>
                  </a:moveTo>
                  <a:lnTo>
                    <a:pt x="146" y="0"/>
                  </a:lnTo>
                  <a:lnTo>
                    <a:pt x="96" y="10"/>
                  </a:lnTo>
                  <a:lnTo>
                    <a:pt x="48" y="16"/>
                  </a:lnTo>
                  <a:lnTo>
                    <a:pt x="0" y="22"/>
                  </a:lnTo>
                  <a:lnTo>
                    <a:pt x="132" y="24"/>
                  </a:lnTo>
                  <a:lnTo>
                    <a:pt x="146"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64" name="Freeform 29"/>
            <p:cNvSpPr/>
            <p:nvPr/>
          </p:nvSpPr>
          <p:spPr bwMode="auto">
            <a:xfrm>
              <a:off x="2430838" y="6170540"/>
              <a:ext cx="100770" cy="69764"/>
            </a:xfrm>
            <a:custGeom>
              <a:avLst/>
              <a:gdLst>
                <a:gd name="T0" fmla="*/ 0 w 130"/>
                <a:gd name="T1" fmla="*/ 0 h 90"/>
                <a:gd name="T2" fmla="*/ 0 w 130"/>
                <a:gd name="T3" fmla="*/ 0 h 90"/>
                <a:gd name="T4" fmla="*/ 8 w 130"/>
                <a:gd name="T5" fmla="*/ 10 h 90"/>
                <a:gd name="T6" fmla="*/ 18 w 130"/>
                <a:gd name="T7" fmla="*/ 22 h 90"/>
                <a:gd name="T8" fmla="*/ 32 w 130"/>
                <a:gd name="T9" fmla="*/ 34 h 90"/>
                <a:gd name="T10" fmla="*/ 50 w 130"/>
                <a:gd name="T11" fmla="*/ 48 h 90"/>
                <a:gd name="T12" fmla="*/ 72 w 130"/>
                <a:gd name="T13" fmla="*/ 64 h 90"/>
                <a:gd name="T14" fmla="*/ 98 w 130"/>
                <a:gd name="T15" fmla="*/ 78 h 90"/>
                <a:gd name="T16" fmla="*/ 130 w 130"/>
                <a:gd name="T17" fmla="*/ 90 h 90"/>
                <a:gd name="T18" fmla="*/ 130 w 130"/>
                <a:gd name="T19" fmla="*/ 90 h 90"/>
                <a:gd name="T20" fmla="*/ 68 w 130"/>
                <a:gd name="T21" fmla="*/ 72 h 90"/>
                <a:gd name="T22" fmla="*/ 26 w 130"/>
                <a:gd name="T23" fmla="*/ 56 h 90"/>
                <a:gd name="T24" fmla="*/ 12 w 130"/>
                <a:gd name="T25" fmla="*/ 50 h 90"/>
                <a:gd name="T26" fmla="*/ 8 w 130"/>
                <a:gd name="T27" fmla="*/ 48 h 90"/>
                <a:gd name="T28" fmla="*/ 8 w 130"/>
                <a:gd name="T29" fmla="*/ 46 h 90"/>
                <a:gd name="T30" fmla="*/ 8 w 130"/>
                <a:gd name="T31" fmla="*/ 46 h 90"/>
                <a:gd name="T32" fmla="*/ 4 w 130"/>
                <a:gd name="T33" fmla="*/ 20 h 90"/>
                <a:gd name="T34" fmla="*/ 0 w 130"/>
                <a:gd name="T35" fmla="*/ 0 h 90"/>
                <a:gd name="T36" fmla="*/ 0 w 130"/>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0" h="90">
                  <a:moveTo>
                    <a:pt x="0" y="0"/>
                  </a:moveTo>
                  <a:lnTo>
                    <a:pt x="0" y="0"/>
                  </a:lnTo>
                  <a:lnTo>
                    <a:pt x="8" y="10"/>
                  </a:lnTo>
                  <a:lnTo>
                    <a:pt x="18" y="22"/>
                  </a:lnTo>
                  <a:lnTo>
                    <a:pt x="32" y="34"/>
                  </a:lnTo>
                  <a:lnTo>
                    <a:pt x="50" y="48"/>
                  </a:lnTo>
                  <a:lnTo>
                    <a:pt x="72" y="64"/>
                  </a:lnTo>
                  <a:lnTo>
                    <a:pt x="98" y="78"/>
                  </a:lnTo>
                  <a:lnTo>
                    <a:pt x="130" y="90"/>
                  </a:lnTo>
                  <a:lnTo>
                    <a:pt x="130" y="90"/>
                  </a:lnTo>
                  <a:lnTo>
                    <a:pt x="68" y="72"/>
                  </a:lnTo>
                  <a:lnTo>
                    <a:pt x="26" y="56"/>
                  </a:lnTo>
                  <a:lnTo>
                    <a:pt x="12" y="50"/>
                  </a:lnTo>
                  <a:lnTo>
                    <a:pt x="8" y="48"/>
                  </a:lnTo>
                  <a:lnTo>
                    <a:pt x="8" y="46"/>
                  </a:lnTo>
                  <a:lnTo>
                    <a:pt x="8" y="46"/>
                  </a:lnTo>
                  <a:lnTo>
                    <a:pt x="4" y="20"/>
                  </a:lnTo>
                  <a:lnTo>
                    <a:pt x="0" y="0"/>
                  </a:lnTo>
                  <a:lnTo>
                    <a:pt x="0"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67" name="Freeform 30"/>
            <p:cNvSpPr/>
            <p:nvPr/>
          </p:nvSpPr>
          <p:spPr bwMode="auto">
            <a:xfrm>
              <a:off x="2621526" y="6116279"/>
              <a:ext cx="40308" cy="130226"/>
            </a:xfrm>
            <a:custGeom>
              <a:avLst/>
              <a:gdLst>
                <a:gd name="T0" fmla="*/ 18 w 52"/>
                <a:gd name="T1" fmla="*/ 0 h 168"/>
                <a:gd name="T2" fmla="*/ 18 w 52"/>
                <a:gd name="T3" fmla="*/ 0 h 168"/>
                <a:gd name="T4" fmla="*/ 18 w 52"/>
                <a:gd name="T5" fmla="*/ 20 h 168"/>
                <a:gd name="T6" fmla="*/ 20 w 52"/>
                <a:gd name="T7" fmla="*/ 70 h 168"/>
                <a:gd name="T8" fmla="*/ 18 w 52"/>
                <a:gd name="T9" fmla="*/ 98 h 168"/>
                <a:gd name="T10" fmla="*/ 16 w 52"/>
                <a:gd name="T11" fmla="*/ 126 h 168"/>
                <a:gd name="T12" fmla="*/ 10 w 52"/>
                <a:gd name="T13" fmla="*/ 150 h 168"/>
                <a:gd name="T14" fmla="*/ 6 w 52"/>
                <a:gd name="T15" fmla="*/ 160 h 168"/>
                <a:gd name="T16" fmla="*/ 0 w 52"/>
                <a:gd name="T17" fmla="*/ 168 h 168"/>
                <a:gd name="T18" fmla="*/ 0 w 52"/>
                <a:gd name="T19" fmla="*/ 168 h 168"/>
                <a:gd name="T20" fmla="*/ 10 w 52"/>
                <a:gd name="T21" fmla="*/ 152 h 168"/>
                <a:gd name="T22" fmla="*/ 28 w 52"/>
                <a:gd name="T23" fmla="*/ 112 h 168"/>
                <a:gd name="T24" fmla="*/ 38 w 52"/>
                <a:gd name="T25" fmla="*/ 90 h 168"/>
                <a:gd name="T26" fmla="*/ 46 w 52"/>
                <a:gd name="T27" fmla="*/ 68 h 168"/>
                <a:gd name="T28" fmla="*/ 52 w 52"/>
                <a:gd name="T29" fmla="*/ 46 h 168"/>
                <a:gd name="T30" fmla="*/ 52 w 52"/>
                <a:gd name="T31" fmla="*/ 38 h 168"/>
                <a:gd name="T32" fmla="*/ 52 w 52"/>
                <a:gd name="T33" fmla="*/ 30 h 168"/>
                <a:gd name="T34" fmla="*/ 52 w 52"/>
                <a:gd name="T35" fmla="*/ 30 h 168"/>
                <a:gd name="T36" fmla="*/ 50 w 52"/>
                <a:gd name="T37" fmla="*/ 18 h 168"/>
                <a:gd name="T38" fmla="*/ 44 w 52"/>
                <a:gd name="T39" fmla="*/ 10 h 168"/>
                <a:gd name="T40" fmla="*/ 40 w 52"/>
                <a:gd name="T41" fmla="*/ 4 h 168"/>
                <a:gd name="T42" fmla="*/ 32 w 52"/>
                <a:gd name="T43" fmla="*/ 2 h 168"/>
                <a:gd name="T44" fmla="*/ 28 w 52"/>
                <a:gd name="T45" fmla="*/ 0 h 168"/>
                <a:gd name="T46" fmla="*/ 22 w 52"/>
                <a:gd name="T47" fmla="*/ 0 h 168"/>
                <a:gd name="T48" fmla="*/ 18 w 52"/>
                <a:gd name="T49" fmla="*/ 0 h 168"/>
                <a:gd name="T50" fmla="*/ 18 w 52"/>
                <a:gd name="T51"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 h="168">
                  <a:moveTo>
                    <a:pt x="18" y="0"/>
                  </a:moveTo>
                  <a:lnTo>
                    <a:pt x="18" y="0"/>
                  </a:lnTo>
                  <a:lnTo>
                    <a:pt x="18" y="20"/>
                  </a:lnTo>
                  <a:lnTo>
                    <a:pt x="20" y="70"/>
                  </a:lnTo>
                  <a:lnTo>
                    <a:pt x="18" y="98"/>
                  </a:lnTo>
                  <a:lnTo>
                    <a:pt x="16" y="126"/>
                  </a:lnTo>
                  <a:lnTo>
                    <a:pt x="10" y="150"/>
                  </a:lnTo>
                  <a:lnTo>
                    <a:pt x="6" y="160"/>
                  </a:lnTo>
                  <a:lnTo>
                    <a:pt x="0" y="168"/>
                  </a:lnTo>
                  <a:lnTo>
                    <a:pt x="0" y="168"/>
                  </a:lnTo>
                  <a:lnTo>
                    <a:pt x="10" y="152"/>
                  </a:lnTo>
                  <a:lnTo>
                    <a:pt x="28" y="112"/>
                  </a:lnTo>
                  <a:lnTo>
                    <a:pt x="38" y="90"/>
                  </a:lnTo>
                  <a:lnTo>
                    <a:pt x="46" y="68"/>
                  </a:lnTo>
                  <a:lnTo>
                    <a:pt x="52" y="46"/>
                  </a:lnTo>
                  <a:lnTo>
                    <a:pt x="52" y="38"/>
                  </a:lnTo>
                  <a:lnTo>
                    <a:pt x="52" y="30"/>
                  </a:lnTo>
                  <a:lnTo>
                    <a:pt x="52" y="30"/>
                  </a:lnTo>
                  <a:lnTo>
                    <a:pt x="50" y="18"/>
                  </a:lnTo>
                  <a:lnTo>
                    <a:pt x="44" y="10"/>
                  </a:lnTo>
                  <a:lnTo>
                    <a:pt x="40" y="4"/>
                  </a:lnTo>
                  <a:lnTo>
                    <a:pt x="32" y="2"/>
                  </a:lnTo>
                  <a:lnTo>
                    <a:pt x="28" y="0"/>
                  </a:lnTo>
                  <a:lnTo>
                    <a:pt x="22" y="0"/>
                  </a:lnTo>
                  <a:lnTo>
                    <a:pt x="18" y="0"/>
                  </a:lnTo>
                  <a:lnTo>
                    <a:pt x="18"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68" name="Freeform 31"/>
            <p:cNvSpPr/>
            <p:nvPr/>
          </p:nvSpPr>
          <p:spPr bwMode="auto">
            <a:xfrm>
              <a:off x="2759504" y="6348826"/>
              <a:ext cx="52711" cy="94569"/>
            </a:xfrm>
            <a:custGeom>
              <a:avLst/>
              <a:gdLst>
                <a:gd name="T0" fmla="*/ 0 w 68"/>
                <a:gd name="T1" fmla="*/ 0 h 122"/>
                <a:gd name="T2" fmla="*/ 68 w 68"/>
                <a:gd name="T3" fmla="*/ 122 h 122"/>
                <a:gd name="T4" fmla="*/ 68 w 68"/>
                <a:gd name="T5" fmla="*/ 0 h 122"/>
                <a:gd name="T6" fmla="*/ 0 w 68"/>
                <a:gd name="T7" fmla="*/ 0 h 122"/>
              </a:gdLst>
              <a:ahLst/>
              <a:cxnLst>
                <a:cxn ang="0">
                  <a:pos x="T0" y="T1"/>
                </a:cxn>
                <a:cxn ang="0">
                  <a:pos x="T2" y="T3"/>
                </a:cxn>
                <a:cxn ang="0">
                  <a:pos x="T4" y="T5"/>
                </a:cxn>
                <a:cxn ang="0">
                  <a:pos x="T6" y="T7"/>
                </a:cxn>
              </a:cxnLst>
              <a:rect l="0" t="0" r="r" b="b"/>
              <a:pathLst>
                <a:path w="68" h="122">
                  <a:moveTo>
                    <a:pt x="0" y="0"/>
                  </a:moveTo>
                  <a:lnTo>
                    <a:pt x="68" y="122"/>
                  </a:lnTo>
                  <a:lnTo>
                    <a:pt x="68" y="0"/>
                  </a:lnTo>
                  <a:lnTo>
                    <a:pt x="0"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69" name="Freeform 32"/>
            <p:cNvSpPr/>
            <p:nvPr/>
          </p:nvSpPr>
          <p:spPr bwMode="auto">
            <a:xfrm>
              <a:off x="2553313" y="5834122"/>
              <a:ext cx="6201" cy="9302"/>
            </a:xfrm>
            <a:custGeom>
              <a:avLst/>
              <a:gdLst>
                <a:gd name="T0" fmla="*/ 0 w 8"/>
                <a:gd name="T1" fmla="*/ 0 h 12"/>
                <a:gd name="T2" fmla="*/ 0 w 8"/>
                <a:gd name="T3" fmla="*/ 0 h 12"/>
                <a:gd name="T4" fmla="*/ 4 w 8"/>
                <a:gd name="T5" fmla="*/ 8 h 12"/>
                <a:gd name="T6" fmla="*/ 8 w 8"/>
                <a:gd name="T7" fmla="*/ 12 h 12"/>
                <a:gd name="T8" fmla="*/ 8 w 8"/>
                <a:gd name="T9" fmla="*/ 12 h 12"/>
                <a:gd name="T10" fmla="*/ 6 w 8"/>
                <a:gd name="T11" fmla="*/ 8 h 12"/>
                <a:gd name="T12" fmla="*/ 4 w 8"/>
                <a:gd name="T13" fmla="*/ 6 h 12"/>
                <a:gd name="T14" fmla="*/ 4 w 8"/>
                <a:gd name="T15" fmla="*/ 6 h 12"/>
                <a:gd name="T16" fmla="*/ 0 w 8"/>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2">
                  <a:moveTo>
                    <a:pt x="0" y="0"/>
                  </a:moveTo>
                  <a:lnTo>
                    <a:pt x="0" y="0"/>
                  </a:lnTo>
                  <a:lnTo>
                    <a:pt x="4" y="8"/>
                  </a:lnTo>
                  <a:lnTo>
                    <a:pt x="8" y="12"/>
                  </a:lnTo>
                  <a:lnTo>
                    <a:pt x="8" y="12"/>
                  </a:lnTo>
                  <a:lnTo>
                    <a:pt x="6" y="8"/>
                  </a:lnTo>
                  <a:lnTo>
                    <a:pt x="4" y="6"/>
                  </a:lnTo>
                  <a:lnTo>
                    <a:pt x="4" y="6"/>
                  </a:lnTo>
                  <a:lnTo>
                    <a:pt x="0"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70" name="Freeform 33"/>
            <p:cNvSpPr/>
            <p:nvPr/>
          </p:nvSpPr>
          <p:spPr bwMode="auto">
            <a:xfrm>
              <a:off x="2553313" y="5834122"/>
              <a:ext cx="6201" cy="9302"/>
            </a:xfrm>
            <a:custGeom>
              <a:avLst/>
              <a:gdLst>
                <a:gd name="T0" fmla="*/ 0 w 8"/>
                <a:gd name="T1" fmla="*/ 0 h 12"/>
                <a:gd name="T2" fmla="*/ 0 w 8"/>
                <a:gd name="T3" fmla="*/ 0 h 12"/>
                <a:gd name="T4" fmla="*/ 4 w 8"/>
                <a:gd name="T5" fmla="*/ 8 h 12"/>
                <a:gd name="T6" fmla="*/ 8 w 8"/>
                <a:gd name="T7" fmla="*/ 12 h 12"/>
                <a:gd name="T8" fmla="*/ 8 w 8"/>
                <a:gd name="T9" fmla="*/ 12 h 12"/>
                <a:gd name="T10" fmla="*/ 6 w 8"/>
                <a:gd name="T11" fmla="*/ 8 h 12"/>
                <a:gd name="T12" fmla="*/ 4 w 8"/>
                <a:gd name="T13" fmla="*/ 6 h 12"/>
                <a:gd name="T14" fmla="*/ 4 w 8"/>
                <a:gd name="T15" fmla="*/ 6 h 12"/>
                <a:gd name="T16" fmla="*/ 0 w 8"/>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2">
                  <a:moveTo>
                    <a:pt x="0" y="0"/>
                  </a:moveTo>
                  <a:lnTo>
                    <a:pt x="0" y="0"/>
                  </a:lnTo>
                  <a:lnTo>
                    <a:pt x="4" y="8"/>
                  </a:lnTo>
                  <a:lnTo>
                    <a:pt x="8" y="12"/>
                  </a:lnTo>
                  <a:lnTo>
                    <a:pt x="8" y="12"/>
                  </a:lnTo>
                  <a:lnTo>
                    <a:pt x="6" y="8"/>
                  </a:lnTo>
                  <a:lnTo>
                    <a:pt x="4" y="6"/>
                  </a:lnTo>
                  <a:lnTo>
                    <a:pt x="4" y="6"/>
                  </a:lnTo>
                  <a:lnTo>
                    <a:pt x="0" y="0"/>
                  </a:lnTo>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71" name="Freeform 34"/>
            <p:cNvSpPr>
              <a:spLocks noEditPoints="1"/>
            </p:cNvSpPr>
            <p:nvPr/>
          </p:nvSpPr>
          <p:spPr bwMode="auto">
            <a:xfrm>
              <a:off x="2550212" y="5775210"/>
              <a:ext cx="29456" cy="69764"/>
            </a:xfrm>
            <a:custGeom>
              <a:avLst/>
              <a:gdLst>
                <a:gd name="T0" fmla="*/ 12 w 38"/>
                <a:gd name="T1" fmla="*/ 44 h 90"/>
                <a:gd name="T2" fmla="*/ 12 w 38"/>
                <a:gd name="T3" fmla="*/ 44 h 90"/>
                <a:gd name="T4" fmla="*/ 2 w 38"/>
                <a:gd name="T5" fmla="*/ 66 h 90"/>
                <a:gd name="T6" fmla="*/ 2 w 38"/>
                <a:gd name="T7" fmla="*/ 66 h 90"/>
                <a:gd name="T8" fmla="*/ 0 w 38"/>
                <a:gd name="T9" fmla="*/ 66 h 90"/>
                <a:gd name="T10" fmla="*/ 0 w 38"/>
                <a:gd name="T11" fmla="*/ 66 h 90"/>
                <a:gd name="T12" fmla="*/ 4 w 38"/>
                <a:gd name="T13" fmla="*/ 76 h 90"/>
                <a:gd name="T14" fmla="*/ 4 w 38"/>
                <a:gd name="T15" fmla="*/ 76 h 90"/>
                <a:gd name="T16" fmla="*/ 8 w 38"/>
                <a:gd name="T17" fmla="*/ 82 h 90"/>
                <a:gd name="T18" fmla="*/ 10 w 38"/>
                <a:gd name="T19" fmla="*/ 84 h 90"/>
                <a:gd name="T20" fmla="*/ 10 w 38"/>
                <a:gd name="T21" fmla="*/ 84 h 90"/>
                <a:gd name="T22" fmla="*/ 12 w 38"/>
                <a:gd name="T23" fmla="*/ 88 h 90"/>
                <a:gd name="T24" fmla="*/ 12 w 38"/>
                <a:gd name="T25" fmla="*/ 88 h 90"/>
                <a:gd name="T26" fmla="*/ 12 w 38"/>
                <a:gd name="T27" fmla="*/ 88 h 90"/>
                <a:gd name="T28" fmla="*/ 12 w 38"/>
                <a:gd name="T29" fmla="*/ 88 h 90"/>
                <a:gd name="T30" fmla="*/ 14 w 38"/>
                <a:gd name="T31" fmla="*/ 90 h 90"/>
                <a:gd name="T32" fmla="*/ 14 w 38"/>
                <a:gd name="T33" fmla="*/ 90 h 90"/>
                <a:gd name="T34" fmla="*/ 18 w 38"/>
                <a:gd name="T35" fmla="*/ 84 h 90"/>
                <a:gd name="T36" fmla="*/ 24 w 38"/>
                <a:gd name="T37" fmla="*/ 74 h 90"/>
                <a:gd name="T38" fmla="*/ 24 w 38"/>
                <a:gd name="T39" fmla="*/ 74 h 90"/>
                <a:gd name="T40" fmla="*/ 16 w 38"/>
                <a:gd name="T41" fmla="*/ 62 h 90"/>
                <a:gd name="T42" fmla="*/ 14 w 38"/>
                <a:gd name="T43" fmla="*/ 54 h 90"/>
                <a:gd name="T44" fmla="*/ 12 w 38"/>
                <a:gd name="T45" fmla="*/ 44 h 90"/>
                <a:gd name="T46" fmla="*/ 32 w 38"/>
                <a:gd name="T47" fmla="*/ 0 h 90"/>
                <a:gd name="T48" fmla="*/ 32 w 38"/>
                <a:gd name="T49" fmla="*/ 0 h 90"/>
                <a:gd name="T50" fmla="*/ 24 w 38"/>
                <a:gd name="T51" fmla="*/ 20 h 90"/>
                <a:gd name="T52" fmla="*/ 24 w 38"/>
                <a:gd name="T53" fmla="*/ 20 h 90"/>
                <a:gd name="T54" fmla="*/ 30 w 38"/>
                <a:gd name="T55" fmla="*/ 14 h 90"/>
                <a:gd name="T56" fmla="*/ 38 w 38"/>
                <a:gd name="T57" fmla="*/ 8 h 90"/>
                <a:gd name="T58" fmla="*/ 38 w 38"/>
                <a:gd name="T59" fmla="*/ 8 h 90"/>
                <a:gd name="T60" fmla="*/ 36 w 38"/>
                <a:gd name="T61" fmla="*/ 2 h 90"/>
                <a:gd name="T62" fmla="*/ 32 w 38"/>
                <a:gd name="T6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90">
                  <a:moveTo>
                    <a:pt x="12" y="44"/>
                  </a:moveTo>
                  <a:lnTo>
                    <a:pt x="12" y="44"/>
                  </a:lnTo>
                  <a:lnTo>
                    <a:pt x="2" y="66"/>
                  </a:lnTo>
                  <a:lnTo>
                    <a:pt x="2" y="66"/>
                  </a:lnTo>
                  <a:lnTo>
                    <a:pt x="0" y="66"/>
                  </a:lnTo>
                  <a:lnTo>
                    <a:pt x="0" y="66"/>
                  </a:lnTo>
                  <a:lnTo>
                    <a:pt x="4" y="76"/>
                  </a:lnTo>
                  <a:lnTo>
                    <a:pt x="4" y="76"/>
                  </a:lnTo>
                  <a:lnTo>
                    <a:pt x="8" y="82"/>
                  </a:lnTo>
                  <a:lnTo>
                    <a:pt x="10" y="84"/>
                  </a:lnTo>
                  <a:lnTo>
                    <a:pt x="10" y="84"/>
                  </a:lnTo>
                  <a:lnTo>
                    <a:pt x="12" y="88"/>
                  </a:lnTo>
                  <a:lnTo>
                    <a:pt x="12" y="88"/>
                  </a:lnTo>
                  <a:lnTo>
                    <a:pt x="12" y="88"/>
                  </a:lnTo>
                  <a:lnTo>
                    <a:pt x="12" y="88"/>
                  </a:lnTo>
                  <a:lnTo>
                    <a:pt x="14" y="90"/>
                  </a:lnTo>
                  <a:lnTo>
                    <a:pt x="14" y="90"/>
                  </a:lnTo>
                  <a:lnTo>
                    <a:pt x="18" y="84"/>
                  </a:lnTo>
                  <a:lnTo>
                    <a:pt x="24" y="74"/>
                  </a:lnTo>
                  <a:lnTo>
                    <a:pt x="24" y="74"/>
                  </a:lnTo>
                  <a:lnTo>
                    <a:pt x="16" y="62"/>
                  </a:lnTo>
                  <a:lnTo>
                    <a:pt x="14" y="54"/>
                  </a:lnTo>
                  <a:lnTo>
                    <a:pt x="12" y="44"/>
                  </a:lnTo>
                  <a:close/>
                  <a:moveTo>
                    <a:pt x="32" y="0"/>
                  </a:moveTo>
                  <a:lnTo>
                    <a:pt x="32" y="0"/>
                  </a:lnTo>
                  <a:lnTo>
                    <a:pt x="24" y="20"/>
                  </a:lnTo>
                  <a:lnTo>
                    <a:pt x="24" y="20"/>
                  </a:lnTo>
                  <a:lnTo>
                    <a:pt x="30" y="14"/>
                  </a:lnTo>
                  <a:lnTo>
                    <a:pt x="38" y="8"/>
                  </a:lnTo>
                  <a:lnTo>
                    <a:pt x="38" y="8"/>
                  </a:lnTo>
                  <a:lnTo>
                    <a:pt x="36" y="2"/>
                  </a:lnTo>
                  <a:lnTo>
                    <a:pt x="32"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72" name="Freeform 35"/>
            <p:cNvSpPr/>
            <p:nvPr/>
          </p:nvSpPr>
          <p:spPr bwMode="auto">
            <a:xfrm>
              <a:off x="2550212" y="5809317"/>
              <a:ext cx="18604" cy="35657"/>
            </a:xfrm>
            <a:custGeom>
              <a:avLst/>
              <a:gdLst>
                <a:gd name="T0" fmla="*/ 12 w 24"/>
                <a:gd name="T1" fmla="*/ 0 h 46"/>
                <a:gd name="T2" fmla="*/ 12 w 24"/>
                <a:gd name="T3" fmla="*/ 0 h 46"/>
                <a:gd name="T4" fmla="*/ 2 w 24"/>
                <a:gd name="T5" fmla="*/ 22 h 46"/>
                <a:gd name="T6" fmla="*/ 2 w 24"/>
                <a:gd name="T7" fmla="*/ 22 h 46"/>
                <a:gd name="T8" fmla="*/ 0 w 24"/>
                <a:gd name="T9" fmla="*/ 22 h 46"/>
                <a:gd name="T10" fmla="*/ 0 w 24"/>
                <a:gd name="T11" fmla="*/ 22 h 46"/>
                <a:gd name="T12" fmla="*/ 4 w 24"/>
                <a:gd name="T13" fmla="*/ 32 h 46"/>
                <a:gd name="T14" fmla="*/ 4 w 24"/>
                <a:gd name="T15" fmla="*/ 32 h 46"/>
                <a:gd name="T16" fmla="*/ 8 w 24"/>
                <a:gd name="T17" fmla="*/ 38 h 46"/>
                <a:gd name="T18" fmla="*/ 10 w 24"/>
                <a:gd name="T19" fmla="*/ 40 h 46"/>
                <a:gd name="T20" fmla="*/ 10 w 24"/>
                <a:gd name="T21" fmla="*/ 40 h 46"/>
                <a:gd name="T22" fmla="*/ 12 w 24"/>
                <a:gd name="T23" fmla="*/ 44 h 46"/>
                <a:gd name="T24" fmla="*/ 12 w 24"/>
                <a:gd name="T25" fmla="*/ 44 h 46"/>
                <a:gd name="T26" fmla="*/ 12 w 24"/>
                <a:gd name="T27" fmla="*/ 44 h 46"/>
                <a:gd name="T28" fmla="*/ 12 w 24"/>
                <a:gd name="T29" fmla="*/ 44 h 46"/>
                <a:gd name="T30" fmla="*/ 14 w 24"/>
                <a:gd name="T31" fmla="*/ 46 h 46"/>
                <a:gd name="T32" fmla="*/ 14 w 24"/>
                <a:gd name="T33" fmla="*/ 46 h 46"/>
                <a:gd name="T34" fmla="*/ 18 w 24"/>
                <a:gd name="T35" fmla="*/ 40 h 46"/>
                <a:gd name="T36" fmla="*/ 24 w 24"/>
                <a:gd name="T37" fmla="*/ 30 h 46"/>
                <a:gd name="T38" fmla="*/ 24 w 24"/>
                <a:gd name="T39" fmla="*/ 30 h 46"/>
                <a:gd name="T40" fmla="*/ 16 w 24"/>
                <a:gd name="T41" fmla="*/ 18 h 46"/>
                <a:gd name="T42" fmla="*/ 14 w 24"/>
                <a:gd name="T43" fmla="*/ 10 h 46"/>
                <a:gd name="T44" fmla="*/ 12 w 24"/>
                <a:gd name="T4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 h="46">
                  <a:moveTo>
                    <a:pt x="12" y="0"/>
                  </a:moveTo>
                  <a:lnTo>
                    <a:pt x="12" y="0"/>
                  </a:lnTo>
                  <a:lnTo>
                    <a:pt x="2" y="22"/>
                  </a:lnTo>
                  <a:lnTo>
                    <a:pt x="2" y="22"/>
                  </a:lnTo>
                  <a:lnTo>
                    <a:pt x="0" y="22"/>
                  </a:lnTo>
                  <a:lnTo>
                    <a:pt x="0" y="22"/>
                  </a:lnTo>
                  <a:lnTo>
                    <a:pt x="4" y="32"/>
                  </a:lnTo>
                  <a:lnTo>
                    <a:pt x="4" y="32"/>
                  </a:lnTo>
                  <a:lnTo>
                    <a:pt x="8" y="38"/>
                  </a:lnTo>
                  <a:lnTo>
                    <a:pt x="10" y="40"/>
                  </a:lnTo>
                  <a:lnTo>
                    <a:pt x="10" y="40"/>
                  </a:lnTo>
                  <a:lnTo>
                    <a:pt x="12" y="44"/>
                  </a:lnTo>
                  <a:lnTo>
                    <a:pt x="12" y="44"/>
                  </a:lnTo>
                  <a:lnTo>
                    <a:pt x="12" y="44"/>
                  </a:lnTo>
                  <a:lnTo>
                    <a:pt x="12" y="44"/>
                  </a:lnTo>
                  <a:lnTo>
                    <a:pt x="14" y="46"/>
                  </a:lnTo>
                  <a:lnTo>
                    <a:pt x="14" y="46"/>
                  </a:lnTo>
                  <a:lnTo>
                    <a:pt x="18" y="40"/>
                  </a:lnTo>
                  <a:lnTo>
                    <a:pt x="24" y="30"/>
                  </a:lnTo>
                  <a:lnTo>
                    <a:pt x="24" y="30"/>
                  </a:lnTo>
                  <a:lnTo>
                    <a:pt x="16" y="18"/>
                  </a:lnTo>
                  <a:lnTo>
                    <a:pt x="14" y="10"/>
                  </a:lnTo>
                  <a:lnTo>
                    <a:pt x="12" y="0"/>
                  </a:lnTo>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73" name="Freeform 36"/>
            <p:cNvSpPr/>
            <p:nvPr/>
          </p:nvSpPr>
          <p:spPr bwMode="auto">
            <a:xfrm>
              <a:off x="2568816" y="5775210"/>
              <a:ext cx="10852" cy="15503"/>
            </a:xfrm>
            <a:custGeom>
              <a:avLst/>
              <a:gdLst>
                <a:gd name="T0" fmla="*/ 8 w 14"/>
                <a:gd name="T1" fmla="*/ 0 h 20"/>
                <a:gd name="T2" fmla="*/ 8 w 14"/>
                <a:gd name="T3" fmla="*/ 0 h 20"/>
                <a:gd name="T4" fmla="*/ 0 w 14"/>
                <a:gd name="T5" fmla="*/ 20 h 20"/>
                <a:gd name="T6" fmla="*/ 0 w 14"/>
                <a:gd name="T7" fmla="*/ 20 h 20"/>
                <a:gd name="T8" fmla="*/ 6 w 14"/>
                <a:gd name="T9" fmla="*/ 14 h 20"/>
                <a:gd name="T10" fmla="*/ 14 w 14"/>
                <a:gd name="T11" fmla="*/ 8 h 20"/>
                <a:gd name="T12" fmla="*/ 14 w 14"/>
                <a:gd name="T13" fmla="*/ 8 h 20"/>
                <a:gd name="T14" fmla="*/ 12 w 14"/>
                <a:gd name="T15" fmla="*/ 2 h 20"/>
                <a:gd name="T16" fmla="*/ 8 w 14"/>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0">
                  <a:moveTo>
                    <a:pt x="8" y="0"/>
                  </a:moveTo>
                  <a:lnTo>
                    <a:pt x="8" y="0"/>
                  </a:lnTo>
                  <a:lnTo>
                    <a:pt x="0" y="20"/>
                  </a:lnTo>
                  <a:lnTo>
                    <a:pt x="0" y="20"/>
                  </a:lnTo>
                  <a:lnTo>
                    <a:pt x="6" y="14"/>
                  </a:lnTo>
                  <a:lnTo>
                    <a:pt x="14" y="8"/>
                  </a:lnTo>
                  <a:lnTo>
                    <a:pt x="14" y="8"/>
                  </a:lnTo>
                  <a:lnTo>
                    <a:pt x="12" y="2"/>
                  </a:lnTo>
                  <a:lnTo>
                    <a:pt x="8" y="0"/>
                  </a:lnTo>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74" name="Freeform 37"/>
            <p:cNvSpPr/>
            <p:nvPr/>
          </p:nvSpPr>
          <p:spPr bwMode="auto">
            <a:xfrm>
              <a:off x="2559514" y="5781411"/>
              <a:ext cx="20154" cy="51160"/>
            </a:xfrm>
            <a:custGeom>
              <a:avLst/>
              <a:gdLst>
                <a:gd name="T0" fmla="*/ 26 w 26"/>
                <a:gd name="T1" fmla="*/ 0 h 66"/>
                <a:gd name="T2" fmla="*/ 26 w 26"/>
                <a:gd name="T3" fmla="*/ 0 h 66"/>
                <a:gd name="T4" fmla="*/ 18 w 26"/>
                <a:gd name="T5" fmla="*/ 6 h 66"/>
                <a:gd name="T6" fmla="*/ 12 w 26"/>
                <a:gd name="T7" fmla="*/ 12 h 66"/>
                <a:gd name="T8" fmla="*/ 12 w 26"/>
                <a:gd name="T9" fmla="*/ 12 h 66"/>
                <a:gd name="T10" fmla="*/ 6 w 26"/>
                <a:gd name="T11" fmla="*/ 24 h 66"/>
                <a:gd name="T12" fmla="*/ 6 w 26"/>
                <a:gd name="T13" fmla="*/ 24 h 66"/>
                <a:gd name="T14" fmla="*/ 0 w 26"/>
                <a:gd name="T15" fmla="*/ 36 h 66"/>
                <a:gd name="T16" fmla="*/ 0 w 26"/>
                <a:gd name="T17" fmla="*/ 36 h 66"/>
                <a:gd name="T18" fmla="*/ 2 w 26"/>
                <a:gd name="T19" fmla="*/ 46 h 66"/>
                <a:gd name="T20" fmla="*/ 4 w 26"/>
                <a:gd name="T21" fmla="*/ 54 h 66"/>
                <a:gd name="T22" fmla="*/ 12 w 26"/>
                <a:gd name="T23" fmla="*/ 66 h 66"/>
                <a:gd name="T24" fmla="*/ 12 w 26"/>
                <a:gd name="T25" fmla="*/ 66 h 66"/>
                <a:gd name="T26" fmla="*/ 18 w 26"/>
                <a:gd name="T27" fmla="*/ 50 h 66"/>
                <a:gd name="T28" fmla="*/ 24 w 26"/>
                <a:gd name="T29" fmla="*/ 32 h 66"/>
                <a:gd name="T30" fmla="*/ 26 w 26"/>
                <a:gd name="T31" fmla="*/ 14 h 66"/>
                <a:gd name="T32" fmla="*/ 26 w 26"/>
                <a:gd name="T3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66">
                  <a:moveTo>
                    <a:pt x="26" y="0"/>
                  </a:moveTo>
                  <a:lnTo>
                    <a:pt x="26" y="0"/>
                  </a:lnTo>
                  <a:lnTo>
                    <a:pt x="18" y="6"/>
                  </a:lnTo>
                  <a:lnTo>
                    <a:pt x="12" y="12"/>
                  </a:lnTo>
                  <a:lnTo>
                    <a:pt x="12" y="12"/>
                  </a:lnTo>
                  <a:lnTo>
                    <a:pt x="6" y="24"/>
                  </a:lnTo>
                  <a:lnTo>
                    <a:pt x="6" y="24"/>
                  </a:lnTo>
                  <a:lnTo>
                    <a:pt x="0" y="36"/>
                  </a:lnTo>
                  <a:lnTo>
                    <a:pt x="0" y="36"/>
                  </a:lnTo>
                  <a:lnTo>
                    <a:pt x="2" y="46"/>
                  </a:lnTo>
                  <a:lnTo>
                    <a:pt x="4" y="54"/>
                  </a:lnTo>
                  <a:lnTo>
                    <a:pt x="12" y="66"/>
                  </a:lnTo>
                  <a:lnTo>
                    <a:pt x="12" y="66"/>
                  </a:lnTo>
                  <a:lnTo>
                    <a:pt x="18" y="50"/>
                  </a:lnTo>
                  <a:lnTo>
                    <a:pt x="24" y="32"/>
                  </a:lnTo>
                  <a:lnTo>
                    <a:pt x="26" y="14"/>
                  </a:lnTo>
                  <a:lnTo>
                    <a:pt x="26"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75" name="Freeform 38"/>
            <p:cNvSpPr/>
            <p:nvPr/>
          </p:nvSpPr>
          <p:spPr bwMode="auto">
            <a:xfrm>
              <a:off x="2559514" y="5781411"/>
              <a:ext cx="20154" cy="51160"/>
            </a:xfrm>
            <a:custGeom>
              <a:avLst/>
              <a:gdLst>
                <a:gd name="T0" fmla="*/ 26 w 26"/>
                <a:gd name="T1" fmla="*/ 0 h 66"/>
                <a:gd name="T2" fmla="*/ 26 w 26"/>
                <a:gd name="T3" fmla="*/ 0 h 66"/>
                <a:gd name="T4" fmla="*/ 18 w 26"/>
                <a:gd name="T5" fmla="*/ 6 h 66"/>
                <a:gd name="T6" fmla="*/ 12 w 26"/>
                <a:gd name="T7" fmla="*/ 12 h 66"/>
                <a:gd name="T8" fmla="*/ 12 w 26"/>
                <a:gd name="T9" fmla="*/ 12 h 66"/>
                <a:gd name="T10" fmla="*/ 6 w 26"/>
                <a:gd name="T11" fmla="*/ 24 h 66"/>
                <a:gd name="T12" fmla="*/ 6 w 26"/>
                <a:gd name="T13" fmla="*/ 24 h 66"/>
                <a:gd name="T14" fmla="*/ 0 w 26"/>
                <a:gd name="T15" fmla="*/ 36 h 66"/>
                <a:gd name="T16" fmla="*/ 0 w 26"/>
                <a:gd name="T17" fmla="*/ 36 h 66"/>
                <a:gd name="T18" fmla="*/ 2 w 26"/>
                <a:gd name="T19" fmla="*/ 46 h 66"/>
                <a:gd name="T20" fmla="*/ 4 w 26"/>
                <a:gd name="T21" fmla="*/ 54 h 66"/>
                <a:gd name="T22" fmla="*/ 12 w 26"/>
                <a:gd name="T23" fmla="*/ 66 h 66"/>
                <a:gd name="T24" fmla="*/ 12 w 26"/>
                <a:gd name="T25" fmla="*/ 66 h 66"/>
                <a:gd name="T26" fmla="*/ 18 w 26"/>
                <a:gd name="T27" fmla="*/ 50 h 66"/>
                <a:gd name="T28" fmla="*/ 24 w 26"/>
                <a:gd name="T29" fmla="*/ 32 h 66"/>
                <a:gd name="T30" fmla="*/ 26 w 26"/>
                <a:gd name="T31" fmla="*/ 14 h 66"/>
                <a:gd name="T32" fmla="*/ 26 w 26"/>
                <a:gd name="T3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66">
                  <a:moveTo>
                    <a:pt x="26" y="0"/>
                  </a:moveTo>
                  <a:lnTo>
                    <a:pt x="26" y="0"/>
                  </a:lnTo>
                  <a:lnTo>
                    <a:pt x="18" y="6"/>
                  </a:lnTo>
                  <a:lnTo>
                    <a:pt x="12" y="12"/>
                  </a:lnTo>
                  <a:lnTo>
                    <a:pt x="12" y="12"/>
                  </a:lnTo>
                  <a:lnTo>
                    <a:pt x="6" y="24"/>
                  </a:lnTo>
                  <a:lnTo>
                    <a:pt x="6" y="24"/>
                  </a:lnTo>
                  <a:lnTo>
                    <a:pt x="0" y="36"/>
                  </a:lnTo>
                  <a:lnTo>
                    <a:pt x="0" y="36"/>
                  </a:lnTo>
                  <a:lnTo>
                    <a:pt x="2" y="46"/>
                  </a:lnTo>
                  <a:lnTo>
                    <a:pt x="4" y="54"/>
                  </a:lnTo>
                  <a:lnTo>
                    <a:pt x="12" y="66"/>
                  </a:lnTo>
                  <a:lnTo>
                    <a:pt x="12" y="66"/>
                  </a:lnTo>
                  <a:lnTo>
                    <a:pt x="18" y="50"/>
                  </a:lnTo>
                  <a:lnTo>
                    <a:pt x="24" y="32"/>
                  </a:lnTo>
                  <a:lnTo>
                    <a:pt x="26" y="14"/>
                  </a:lnTo>
                  <a:lnTo>
                    <a:pt x="26" y="0"/>
                  </a:lnTo>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76" name="Freeform 39"/>
            <p:cNvSpPr>
              <a:spLocks noEditPoints="1"/>
            </p:cNvSpPr>
            <p:nvPr/>
          </p:nvSpPr>
          <p:spPr bwMode="auto">
            <a:xfrm>
              <a:off x="2550212" y="5775210"/>
              <a:ext cx="24805" cy="51160"/>
            </a:xfrm>
            <a:custGeom>
              <a:avLst/>
              <a:gdLst>
                <a:gd name="T0" fmla="*/ 2 w 32"/>
                <a:gd name="T1" fmla="*/ 66 h 66"/>
                <a:gd name="T2" fmla="*/ 2 w 32"/>
                <a:gd name="T3" fmla="*/ 66 h 66"/>
                <a:gd name="T4" fmla="*/ 0 w 32"/>
                <a:gd name="T5" fmla="*/ 66 h 66"/>
                <a:gd name="T6" fmla="*/ 0 w 32"/>
                <a:gd name="T7" fmla="*/ 66 h 66"/>
                <a:gd name="T8" fmla="*/ 0 w 32"/>
                <a:gd name="T9" fmla="*/ 66 h 66"/>
                <a:gd name="T10" fmla="*/ 0 w 32"/>
                <a:gd name="T11" fmla="*/ 66 h 66"/>
                <a:gd name="T12" fmla="*/ 2 w 32"/>
                <a:gd name="T13" fmla="*/ 66 h 66"/>
                <a:gd name="T14" fmla="*/ 32 w 32"/>
                <a:gd name="T15" fmla="*/ 0 h 66"/>
                <a:gd name="T16" fmla="*/ 32 w 32"/>
                <a:gd name="T17" fmla="*/ 0 h 66"/>
                <a:gd name="T18" fmla="*/ 18 w 32"/>
                <a:gd name="T19" fmla="*/ 32 h 66"/>
                <a:gd name="T20" fmla="*/ 18 w 32"/>
                <a:gd name="T21" fmla="*/ 32 h 66"/>
                <a:gd name="T22" fmla="*/ 24 w 32"/>
                <a:gd name="T23" fmla="*/ 20 h 66"/>
                <a:gd name="T24" fmla="*/ 24 w 32"/>
                <a:gd name="T25" fmla="*/ 20 h 66"/>
                <a:gd name="T26" fmla="*/ 32 w 32"/>
                <a:gd name="T27" fmla="*/ 0 h 66"/>
                <a:gd name="T28" fmla="*/ 32 w 32"/>
                <a:gd name="T2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66">
                  <a:moveTo>
                    <a:pt x="2" y="66"/>
                  </a:moveTo>
                  <a:lnTo>
                    <a:pt x="2" y="66"/>
                  </a:lnTo>
                  <a:lnTo>
                    <a:pt x="0" y="66"/>
                  </a:lnTo>
                  <a:lnTo>
                    <a:pt x="0" y="66"/>
                  </a:lnTo>
                  <a:lnTo>
                    <a:pt x="0" y="66"/>
                  </a:lnTo>
                  <a:lnTo>
                    <a:pt x="0" y="66"/>
                  </a:lnTo>
                  <a:lnTo>
                    <a:pt x="2" y="66"/>
                  </a:lnTo>
                  <a:close/>
                  <a:moveTo>
                    <a:pt x="32" y="0"/>
                  </a:moveTo>
                  <a:lnTo>
                    <a:pt x="32" y="0"/>
                  </a:lnTo>
                  <a:lnTo>
                    <a:pt x="18" y="32"/>
                  </a:lnTo>
                  <a:lnTo>
                    <a:pt x="18" y="32"/>
                  </a:lnTo>
                  <a:lnTo>
                    <a:pt x="24" y="20"/>
                  </a:lnTo>
                  <a:lnTo>
                    <a:pt x="24" y="20"/>
                  </a:lnTo>
                  <a:lnTo>
                    <a:pt x="32" y="0"/>
                  </a:lnTo>
                  <a:lnTo>
                    <a:pt x="32"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77" name="Freeform 40"/>
            <p:cNvSpPr/>
            <p:nvPr/>
          </p:nvSpPr>
          <p:spPr bwMode="auto">
            <a:xfrm>
              <a:off x="2550212" y="5826370"/>
              <a:ext cx="1550" cy="0"/>
            </a:xfrm>
            <a:custGeom>
              <a:avLst/>
              <a:gdLst>
                <a:gd name="T0" fmla="*/ 2 w 2"/>
                <a:gd name="T1" fmla="*/ 2 w 2"/>
                <a:gd name="T2" fmla="*/ 0 w 2"/>
                <a:gd name="T3" fmla="*/ 0 w 2"/>
                <a:gd name="T4" fmla="*/ 0 w 2"/>
                <a:gd name="T5" fmla="*/ 0 w 2"/>
                <a:gd name="T6" fmla="*/ 2 w 2"/>
              </a:gdLst>
              <a:ahLst/>
              <a:cxnLst>
                <a:cxn ang="0">
                  <a:pos x="T0" y="0"/>
                </a:cxn>
                <a:cxn ang="0">
                  <a:pos x="T1" y="0"/>
                </a:cxn>
                <a:cxn ang="0">
                  <a:pos x="T2" y="0"/>
                </a:cxn>
                <a:cxn ang="0">
                  <a:pos x="T3" y="0"/>
                </a:cxn>
                <a:cxn ang="0">
                  <a:pos x="T4" y="0"/>
                </a:cxn>
                <a:cxn ang="0">
                  <a:pos x="T5" y="0"/>
                </a:cxn>
                <a:cxn ang="0">
                  <a:pos x="T6" y="0"/>
                </a:cxn>
              </a:cxnLst>
              <a:rect l="0" t="0" r="r" b="b"/>
              <a:pathLst>
                <a:path w="2">
                  <a:moveTo>
                    <a:pt x="2" y="0"/>
                  </a:moveTo>
                  <a:lnTo>
                    <a:pt x="2" y="0"/>
                  </a:lnTo>
                  <a:lnTo>
                    <a:pt x="0" y="0"/>
                  </a:lnTo>
                  <a:lnTo>
                    <a:pt x="0" y="0"/>
                  </a:lnTo>
                  <a:lnTo>
                    <a:pt x="0" y="0"/>
                  </a:lnTo>
                  <a:lnTo>
                    <a:pt x="0" y="0"/>
                  </a:lnTo>
                  <a:lnTo>
                    <a:pt x="2" y="0"/>
                  </a:lnTo>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78" name="Freeform 41"/>
            <p:cNvSpPr/>
            <p:nvPr/>
          </p:nvSpPr>
          <p:spPr bwMode="auto">
            <a:xfrm>
              <a:off x="2564165" y="5775210"/>
              <a:ext cx="10852" cy="24805"/>
            </a:xfrm>
            <a:custGeom>
              <a:avLst/>
              <a:gdLst>
                <a:gd name="T0" fmla="*/ 14 w 14"/>
                <a:gd name="T1" fmla="*/ 0 h 32"/>
                <a:gd name="T2" fmla="*/ 14 w 14"/>
                <a:gd name="T3" fmla="*/ 0 h 32"/>
                <a:gd name="T4" fmla="*/ 0 w 14"/>
                <a:gd name="T5" fmla="*/ 32 h 32"/>
                <a:gd name="T6" fmla="*/ 0 w 14"/>
                <a:gd name="T7" fmla="*/ 32 h 32"/>
                <a:gd name="T8" fmla="*/ 6 w 14"/>
                <a:gd name="T9" fmla="*/ 20 h 32"/>
                <a:gd name="T10" fmla="*/ 6 w 14"/>
                <a:gd name="T11" fmla="*/ 20 h 32"/>
                <a:gd name="T12" fmla="*/ 14 w 14"/>
                <a:gd name="T13" fmla="*/ 0 h 32"/>
                <a:gd name="T14" fmla="*/ 14 w 14"/>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32">
                  <a:moveTo>
                    <a:pt x="14" y="0"/>
                  </a:moveTo>
                  <a:lnTo>
                    <a:pt x="14" y="0"/>
                  </a:lnTo>
                  <a:lnTo>
                    <a:pt x="0" y="32"/>
                  </a:lnTo>
                  <a:lnTo>
                    <a:pt x="0" y="32"/>
                  </a:lnTo>
                  <a:lnTo>
                    <a:pt x="6" y="20"/>
                  </a:lnTo>
                  <a:lnTo>
                    <a:pt x="6" y="20"/>
                  </a:lnTo>
                  <a:lnTo>
                    <a:pt x="14" y="0"/>
                  </a:lnTo>
                  <a:lnTo>
                    <a:pt x="14" y="0"/>
                  </a:lnTo>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79" name="Freeform 42"/>
            <p:cNvSpPr/>
            <p:nvPr/>
          </p:nvSpPr>
          <p:spPr bwMode="auto">
            <a:xfrm>
              <a:off x="2418435" y="6356578"/>
              <a:ext cx="460443" cy="609273"/>
            </a:xfrm>
            <a:custGeom>
              <a:avLst/>
              <a:gdLst>
                <a:gd name="T0" fmla="*/ 594 w 594"/>
                <a:gd name="T1" fmla="*/ 0 h 786"/>
                <a:gd name="T2" fmla="*/ 594 w 594"/>
                <a:gd name="T3" fmla="*/ 258 h 786"/>
                <a:gd name="T4" fmla="*/ 594 w 594"/>
                <a:gd name="T5" fmla="*/ 786 h 786"/>
                <a:gd name="T6" fmla="*/ 0 w 594"/>
                <a:gd name="T7" fmla="*/ 786 h 786"/>
                <a:gd name="T8" fmla="*/ 0 w 594"/>
                <a:gd name="T9" fmla="*/ 258 h 786"/>
                <a:gd name="T10" fmla="*/ 0 w 594"/>
                <a:gd name="T11" fmla="*/ 0 h 786"/>
                <a:gd name="T12" fmla="*/ 594 w 594"/>
                <a:gd name="T13" fmla="*/ 0 h 786"/>
              </a:gdLst>
              <a:ahLst/>
              <a:cxnLst>
                <a:cxn ang="0">
                  <a:pos x="T0" y="T1"/>
                </a:cxn>
                <a:cxn ang="0">
                  <a:pos x="T2" y="T3"/>
                </a:cxn>
                <a:cxn ang="0">
                  <a:pos x="T4" y="T5"/>
                </a:cxn>
                <a:cxn ang="0">
                  <a:pos x="T6" y="T7"/>
                </a:cxn>
                <a:cxn ang="0">
                  <a:pos x="T8" y="T9"/>
                </a:cxn>
                <a:cxn ang="0">
                  <a:pos x="T10" y="T11"/>
                </a:cxn>
                <a:cxn ang="0">
                  <a:pos x="T12" y="T13"/>
                </a:cxn>
              </a:cxnLst>
              <a:rect l="0" t="0" r="r" b="b"/>
              <a:pathLst>
                <a:path w="594" h="786">
                  <a:moveTo>
                    <a:pt x="594" y="0"/>
                  </a:moveTo>
                  <a:lnTo>
                    <a:pt x="594" y="258"/>
                  </a:lnTo>
                  <a:lnTo>
                    <a:pt x="594" y="786"/>
                  </a:lnTo>
                  <a:lnTo>
                    <a:pt x="0" y="786"/>
                  </a:lnTo>
                  <a:lnTo>
                    <a:pt x="0" y="258"/>
                  </a:lnTo>
                  <a:lnTo>
                    <a:pt x="0" y="0"/>
                  </a:lnTo>
                  <a:lnTo>
                    <a:pt x="594"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80" name="Rectangle 43"/>
            <p:cNvSpPr>
              <a:spLocks noChangeArrowheads="1"/>
            </p:cNvSpPr>
            <p:nvPr/>
          </p:nvSpPr>
          <p:spPr bwMode="auto">
            <a:xfrm>
              <a:off x="2819967" y="6356578"/>
              <a:ext cx="13953" cy="373626"/>
            </a:xfrm>
            <a:prstGeom prst="rect">
              <a:avLst/>
            </a:prstGeom>
            <a:noFill/>
            <a:ln w="28575">
              <a:solidFill>
                <a:schemeClr val="bg1">
                  <a:lumMod val="95000"/>
                </a:schemeClr>
              </a:solidFill>
              <a:miter lim="800000"/>
            </a:ln>
          </p:spPr>
          <p:txBody>
            <a:bodyPr vert="horz" wrap="square" lIns="91440" tIns="45720" rIns="91440" bIns="45720" numCol="1" anchor="t" anchorCtr="0" compatLnSpc="1"/>
            <a:lstStyle/>
            <a:p>
              <a:endParaRPr lang="id-ID"/>
            </a:p>
          </p:txBody>
        </p:sp>
        <p:sp>
          <p:nvSpPr>
            <p:cNvPr id="81" name="Freeform 44"/>
            <p:cNvSpPr/>
            <p:nvPr/>
          </p:nvSpPr>
          <p:spPr bwMode="auto">
            <a:xfrm>
              <a:off x="2798262" y="6516260"/>
              <a:ext cx="57362" cy="57362"/>
            </a:xfrm>
            <a:custGeom>
              <a:avLst/>
              <a:gdLst>
                <a:gd name="T0" fmla="*/ 0 w 74"/>
                <a:gd name="T1" fmla="*/ 36 h 74"/>
                <a:gd name="T2" fmla="*/ 0 w 74"/>
                <a:gd name="T3" fmla="*/ 36 h 74"/>
                <a:gd name="T4" fmla="*/ 0 w 74"/>
                <a:gd name="T5" fmla="*/ 44 h 74"/>
                <a:gd name="T6" fmla="*/ 2 w 74"/>
                <a:gd name="T7" fmla="*/ 52 h 74"/>
                <a:gd name="T8" fmla="*/ 6 w 74"/>
                <a:gd name="T9" fmla="*/ 58 h 74"/>
                <a:gd name="T10" fmla="*/ 10 w 74"/>
                <a:gd name="T11" fmla="*/ 64 h 74"/>
                <a:gd name="T12" fmla="*/ 16 w 74"/>
                <a:gd name="T13" fmla="*/ 68 h 74"/>
                <a:gd name="T14" fmla="*/ 22 w 74"/>
                <a:gd name="T15" fmla="*/ 72 h 74"/>
                <a:gd name="T16" fmla="*/ 30 w 74"/>
                <a:gd name="T17" fmla="*/ 74 h 74"/>
                <a:gd name="T18" fmla="*/ 38 w 74"/>
                <a:gd name="T19" fmla="*/ 74 h 74"/>
                <a:gd name="T20" fmla="*/ 38 w 74"/>
                <a:gd name="T21" fmla="*/ 74 h 74"/>
                <a:gd name="T22" fmla="*/ 44 w 74"/>
                <a:gd name="T23" fmla="*/ 74 h 74"/>
                <a:gd name="T24" fmla="*/ 52 w 74"/>
                <a:gd name="T25" fmla="*/ 72 h 74"/>
                <a:gd name="T26" fmla="*/ 58 w 74"/>
                <a:gd name="T27" fmla="*/ 68 h 74"/>
                <a:gd name="T28" fmla="*/ 64 w 74"/>
                <a:gd name="T29" fmla="*/ 64 h 74"/>
                <a:gd name="T30" fmla="*/ 68 w 74"/>
                <a:gd name="T31" fmla="*/ 58 h 74"/>
                <a:gd name="T32" fmla="*/ 72 w 74"/>
                <a:gd name="T33" fmla="*/ 52 h 74"/>
                <a:gd name="T34" fmla="*/ 74 w 74"/>
                <a:gd name="T35" fmla="*/ 44 h 74"/>
                <a:gd name="T36" fmla="*/ 74 w 74"/>
                <a:gd name="T37" fmla="*/ 36 h 74"/>
                <a:gd name="T38" fmla="*/ 74 w 74"/>
                <a:gd name="T39" fmla="*/ 36 h 74"/>
                <a:gd name="T40" fmla="*/ 74 w 74"/>
                <a:gd name="T41" fmla="*/ 30 h 74"/>
                <a:gd name="T42" fmla="*/ 72 w 74"/>
                <a:gd name="T43" fmla="*/ 22 h 74"/>
                <a:gd name="T44" fmla="*/ 68 w 74"/>
                <a:gd name="T45" fmla="*/ 16 h 74"/>
                <a:gd name="T46" fmla="*/ 64 w 74"/>
                <a:gd name="T47" fmla="*/ 10 h 74"/>
                <a:gd name="T48" fmla="*/ 58 w 74"/>
                <a:gd name="T49" fmla="*/ 6 h 74"/>
                <a:gd name="T50" fmla="*/ 52 w 74"/>
                <a:gd name="T51" fmla="*/ 2 h 74"/>
                <a:gd name="T52" fmla="*/ 44 w 74"/>
                <a:gd name="T53" fmla="*/ 0 h 74"/>
                <a:gd name="T54" fmla="*/ 38 w 74"/>
                <a:gd name="T55" fmla="*/ 0 h 74"/>
                <a:gd name="T56" fmla="*/ 38 w 74"/>
                <a:gd name="T57" fmla="*/ 0 h 74"/>
                <a:gd name="T58" fmla="*/ 30 w 74"/>
                <a:gd name="T59" fmla="*/ 0 h 74"/>
                <a:gd name="T60" fmla="*/ 22 w 74"/>
                <a:gd name="T61" fmla="*/ 2 h 74"/>
                <a:gd name="T62" fmla="*/ 16 w 74"/>
                <a:gd name="T63" fmla="*/ 6 h 74"/>
                <a:gd name="T64" fmla="*/ 10 w 74"/>
                <a:gd name="T65" fmla="*/ 10 h 74"/>
                <a:gd name="T66" fmla="*/ 6 w 74"/>
                <a:gd name="T67" fmla="*/ 16 h 74"/>
                <a:gd name="T68" fmla="*/ 2 w 74"/>
                <a:gd name="T69" fmla="*/ 22 h 74"/>
                <a:gd name="T70" fmla="*/ 0 w 74"/>
                <a:gd name="T71" fmla="*/ 30 h 74"/>
                <a:gd name="T72" fmla="*/ 0 w 74"/>
                <a:gd name="T73" fmla="*/ 36 h 74"/>
                <a:gd name="T74" fmla="*/ 0 w 74"/>
                <a:gd name="T75"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4">
                  <a:moveTo>
                    <a:pt x="0" y="36"/>
                  </a:moveTo>
                  <a:lnTo>
                    <a:pt x="0" y="36"/>
                  </a:lnTo>
                  <a:lnTo>
                    <a:pt x="0" y="44"/>
                  </a:lnTo>
                  <a:lnTo>
                    <a:pt x="2" y="52"/>
                  </a:lnTo>
                  <a:lnTo>
                    <a:pt x="6" y="58"/>
                  </a:lnTo>
                  <a:lnTo>
                    <a:pt x="10" y="64"/>
                  </a:lnTo>
                  <a:lnTo>
                    <a:pt x="16" y="68"/>
                  </a:lnTo>
                  <a:lnTo>
                    <a:pt x="22" y="72"/>
                  </a:lnTo>
                  <a:lnTo>
                    <a:pt x="30" y="74"/>
                  </a:lnTo>
                  <a:lnTo>
                    <a:pt x="38" y="74"/>
                  </a:lnTo>
                  <a:lnTo>
                    <a:pt x="38" y="74"/>
                  </a:lnTo>
                  <a:lnTo>
                    <a:pt x="44" y="74"/>
                  </a:lnTo>
                  <a:lnTo>
                    <a:pt x="52" y="72"/>
                  </a:lnTo>
                  <a:lnTo>
                    <a:pt x="58" y="68"/>
                  </a:lnTo>
                  <a:lnTo>
                    <a:pt x="64" y="64"/>
                  </a:lnTo>
                  <a:lnTo>
                    <a:pt x="68" y="58"/>
                  </a:lnTo>
                  <a:lnTo>
                    <a:pt x="72" y="52"/>
                  </a:lnTo>
                  <a:lnTo>
                    <a:pt x="74" y="44"/>
                  </a:lnTo>
                  <a:lnTo>
                    <a:pt x="74" y="36"/>
                  </a:lnTo>
                  <a:lnTo>
                    <a:pt x="74" y="36"/>
                  </a:lnTo>
                  <a:lnTo>
                    <a:pt x="74" y="30"/>
                  </a:lnTo>
                  <a:lnTo>
                    <a:pt x="72" y="22"/>
                  </a:lnTo>
                  <a:lnTo>
                    <a:pt x="68" y="16"/>
                  </a:lnTo>
                  <a:lnTo>
                    <a:pt x="64" y="10"/>
                  </a:lnTo>
                  <a:lnTo>
                    <a:pt x="58" y="6"/>
                  </a:lnTo>
                  <a:lnTo>
                    <a:pt x="52" y="2"/>
                  </a:lnTo>
                  <a:lnTo>
                    <a:pt x="44" y="0"/>
                  </a:lnTo>
                  <a:lnTo>
                    <a:pt x="38" y="0"/>
                  </a:lnTo>
                  <a:lnTo>
                    <a:pt x="38" y="0"/>
                  </a:lnTo>
                  <a:lnTo>
                    <a:pt x="30" y="0"/>
                  </a:lnTo>
                  <a:lnTo>
                    <a:pt x="22" y="2"/>
                  </a:lnTo>
                  <a:lnTo>
                    <a:pt x="16" y="6"/>
                  </a:lnTo>
                  <a:lnTo>
                    <a:pt x="10" y="10"/>
                  </a:lnTo>
                  <a:lnTo>
                    <a:pt x="6" y="16"/>
                  </a:lnTo>
                  <a:lnTo>
                    <a:pt x="2" y="22"/>
                  </a:lnTo>
                  <a:lnTo>
                    <a:pt x="0" y="30"/>
                  </a:lnTo>
                  <a:lnTo>
                    <a:pt x="0" y="36"/>
                  </a:lnTo>
                  <a:lnTo>
                    <a:pt x="0" y="36"/>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82" name="Freeform 45"/>
            <p:cNvSpPr/>
            <p:nvPr/>
          </p:nvSpPr>
          <p:spPr bwMode="auto">
            <a:xfrm>
              <a:off x="2798262" y="6596876"/>
              <a:ext cx="57362" cy="57362"/>
            </a:xfrm>
            <a:custGeom>
              <a:avLst/>
              <a:gdLst>
                <a:gd name="T0" fmla="*/ 0 w 74"/>
                <a:gd name="T1" fmla="*/ 36 h 74"/>
                <a:gd name="T2" fmla="*/ 0 w 74"/>
                <a:gd name="T3" fmla="*/ 36 h 74"/>
                <a:gd name="T4" fmla="*/ 0 w 74"/>
                <a:gd name="T5" fmla="*/ 44 h 74"/>
                <a:gd name="T6" fmla="*/ 2 w 74"/>
                <a:gd name="T7" fmla="*/ 52 h 74"/>
                <a:gd name="T8" fmla="*/ 6 w 74"/>
                <a:gd name="T9" fmla="*/ 58 h 74"/>
                <a:gd name="T10" fmla="*/ 10 w 74"/>
                <a:gd name="T11" fmla="*/ 64 h 74"/>
                <a:gd name="T12" fmla="*/ 16 w 74"/>
                <a:gd name="T13" fmla="*/ 68 h 74"/>
                <a:gd name="T14" fmla="*/ 22 w 74"/>
                <a:gd name="T15" fmla="*/ 72 h 74"/>
                <a:gd name="T16" fmla="*/ 30 w 74"/>
                <a:gd name="T17" fmla="*/ 74 h 74"/>
                <a:gd name="T18" fmla="*/ 38 w 74"/>
                <a:gd name="T19" fmla="*/ 74 h 74"/>
                <a:gd name="T20" fmla="*/ 38 w 74"/>
                <a:gd name="T21" fmla="*/ 74 h 74"/>
                <a:gd name="T22" fmla="*/ 44 w 74"/>
                <a:gd name="T23" fmla="*/ 74 h 74"/>
                <a:gd name="T24" fmla="*/ 52 w 74"/>
                <a:gd name="T25" fmla="*/ 72 h 74"/>
                <a:gd name="T26" fmla="*/ 58 w 74"/>
                <a:gd name="T27" fmla="*/ 68 h 74"/>
                <a:gd name="T28" fmla="*/ 64 w 74"/>
                <a:gd name="T29" fmla="*/ 64 h 74"/>
                <a:gd name="T30" fmla="*/ 68 w 74"/>
                <a:gd name="T31" fmla="*/ 58 h 74"/>
                <a:gd name="T32" fmla="*/ 72 w 74"/>
                <a:gd name="T33" fmla="*/ 52 h 74"/>
                <a:gd name="T34" fmla="*/ 74 w 74"/>
                <a:gd name="T35" fmla="*/ 44 h 74"/>
                <a:gd name="T36" fmla="*/ 74 w 74"/>
                <a:gd name="T37" fmla="*/ 36 h 74"/>
                <a:gd name="T38" fmla="*/ 74 w 74"/>
                <a:gd name="T39" fmla="*/ 36 h 74"/>
                <a:gd name="T40" fmla="*/ 74 w 74"/>
                <a:gd name="T41" fmla="*/ 30 h 74"/>
                <a:gd name="T42" fmla="*/ 72 w 74"/>
                <a:gd name="T43" fmla="*/ 22 h 74"/>
                <a:gd name="T44" fmla="*/ 68 w 74"/>
                <a:gd name="T45" fmla="*/ 16 h 74"/>
                <a:gd name="T46" fmla="*/ 64 w 74"/>
                <a:gd name="T47" fmla="*/ 10 h 74"/>
                <a:gd name="T48" fmla="*/ 58 w 74"/>
                <a:gd name="T49" fmla="*/ 6 h 74"/>
                <a:gd name="T50" fmla="*/ 52 w 74"/>
                <a:gd name="T51" fmla="*/ 2 h 74"/>
                <a:gd name="T52" fmla="*/ 44 w 74"/>
                <a:gd name="T53" fmla="*/ 0 h 74"/>
                <a:gd name="T54" fmla="*/ 38 w 74"/>
                <a:gd name="T55" fmla="*/ 0 h 74"/>
                <a:gd name="T56" fmla="*/ 38 w 74"/>
                <a:gd name="T57" fmla="*/ 0 h 74"/>
                <a:gd name="T58" fmla="*/ 30 w 74"/>
                <a:gd name="T59" fmla="*/ 0 h 74"/>
                <a:gd name="T60" fmla="*/ 22 w 74"/>
                <a:gd name="T61" fmla="*/ 2 h 74"/>
                <a:gd name="T62" fmla="*/ 16 w 74"/>
                <a:gd name="T63" fmla="*/ 6 h 74"/>
                <a:gd name="T64" fmla="*/ 10 w 74"/>
                <a:gd name="T65" fmla="*/ 10 h 74"/>
                <a:gd name="T66" fmla="*/ 6 w 74"/>
                <a:gd name="T67" fmla="*/ 16 h 74"/>
                <a:gd name="T68" fmla="*/ 2 w 74"/>
                <a:gd name="T69" fmla="*/ 22 h 74"/>
                <a:gd name="T70" fmla="*/ 0 w 74"/>
                <a:gd name="T71" fmla="*/ 30 h 74"/>
                <a:gd name="T72" fmla="*/ 0 w 74"/>
                <a:gd name="T73" fmla="*/ 36 h 74"/>
                <a:gd name="T74" fmla="*/ 0 w 74"/>
                <a:gd name="T75"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4">
                  <a:moveTo>
                    <a:pt x="0" y="36"/>
                  </a:moveTo>
                  <a:lnTo>
                    <a:pt x="0" y="36"/>
                  </a:lnTo>
                  <a:lnTo>
                    <a:pt x="0" y="44"/>
                  </a:lnTo>
                  <a:lnTo>
                    <a:pt x="2" y="52"/>
                  </a:lnTo>
                  <a:lnTo>
                    <a:pt x="6" y="58"/>
                  </a:lnTo>
                  <a:lnTo>
                    <a:pt x="10" y="64"/>
                  </a:lnTo>
                  <a:lnTo>
                    <a:pt x="16" y="68"/>
                  </a:lnTo>
                  <a:lnTo>
                    <a:pt x="22" y="72"/>
                  </a:lnTo>
                  <a:lnTo>
                    <a:pt x="30" y="74"/>
                  </a:lnTo>
                  <a:lnTo>
                    <a:pt x="38" y="74"/>
                  </a:lnTo>
                  <a:lnTo>
                    <a:pt x="38" y="74"/>
                  </a:lnTo>
                  <a:lnTo>
                    <a:pt x="44" y="74"/>
                  </a:lnTo>
                  <a:lnTo>
                    <a:pt x="52" y="72"/>
                  </a:lnTo>
                  <a:lnTo>
                    <a:pt x="58" y="68"/>
                  </a:lnTo>
                  <a:lnTo>
                    <a:pt x="64" y="64"/>
                  </a:lnTo>
                  <a:lnTo>
                    <a:pt x="68" y="58"/>
                  </a:lnTo>
                  <a:lnTo>
                    <a:pt x="72" y="52"/>
                  </a:lnTo>
                  <a:lnTo>
                    <a:pt x="74" y="44"/>
                  </a:lnTo>
                  <a:lnTo>
                    <a:pt x="74" y="36"/>
                  </a:lnTo>
                  <a:lnTo>
                    <a:pt x="74" y="36"/>
                  </a:lnTo>
                  <a:lnTo>
                    <a:pt x="74" y="30"/>
                  </a:lnTo>
                  <a:lnTo>
                    <a:pt x="72" y="22"/>
                  </a:lnTo>
                  <a:lnTo>
                    <a:pt x="68" y="16"/>
                  </a:lnTo>
                  <a:lnTo>
                    <a:pt x="64" y="10"/>
                  </a:lnTo>
                  <a:lnTo>
                    <a:pt x="58" y="6"/>
                  </a:lnTo>
                  <a:lnTo>
                    <a:pt x="52" y="2"/>
                  </a:lnTo>
                  <a:lnTo>
                    <a:pt x="44" y="0"/>
                  </a:lnTo>
                  <a:lnTo>
                    <a:pt x="38" y="0"/>
                  </a:lnTo>
                  <a:lnTo>
                    <a:pt x="38" y="0"/>
                  </a:lnTo>
                  <a:lnTo>
                    <a:pt x="30" y="0"/>
                  </a:lnTo>
                  <a:lnTo>
                    <a:pt x="22" y="2"/>
                  </a:lnTo>
                  <a:lnTo>
                    <a:pt x="16" y="6"/>
                  </a:lnTo>
                  <a:lnTo>
                    <a:pt x="10" y="10"/>
                  </a:lnTo>
                  <a:lnTo>
                    <a:pt x="6" y="16"/>
                  </a:lnTo>
                  <a:lnTo>
                    <a:pt x="2" y="22"/>
                  </a:lnTo>
                  <a:lnTo>
                    <a:pt x="0" y="30"/>
                  </a:lnTo>
                  <a:lnTo>
                    <a:pt x="0" y="36"/>
                  </a:lnTo>
                  <a:lnTo>
                    <a:pt x="0" y="36"/>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83" name="Freeform 46"/>
            <p:cNvSpPr/>
            <p:nvPr/>
          </p:nvSpPr>
          <p:spPr bwMode="auto">
            <a:xfrm>
              <a:off x="2798262" y="6677493"/>
              <a:ext cx="57362" cy="57362"/>
            </a:xfrm>
            <a:custGeom>
              <a:avLst/>
              <a:gdLst>
                <a:gd name="T0" fmla="*/ 0 w 74"/>
                <a:gd name="T1" fmla="*/ 36 h 74"/>
                <a:gd name="T2" fmla="*/ 0 w 74"/>
                <a:gd name="T3" fmla="*/ 36 h 74"/>
                <a:gd name="T4" fmla="*/ 0 w 74"/>
                <a:gd name="T5" fmla="*/ 44 h 74"/>
                <a:gd name="T6" fmla="*/ 2 w 74"/>
                <a:gd name="T7" fmla="*/ 52 h 74"/>
                <a:gd name="T8" fmla="*/ 6 w 74"/>
                <a:gd name="T9" fmla="*/ 58 h 74"/>
                <a:gd name="T10" fmla="*/ 10 w 74"/>
                <a:gd name="T11" fmla="*/ 64 h 74"/>
                <a:gd name="T12" fmla="*/ 16 w 74"/>
                <a:gd name="T13" fmla="*/ 68 h 74"/>
                <a:gd name="T14" fmla="*/ 22 w 74"/>
                <a:gd name="T15" fmla="*/ 72 h 74"/>
                <a:gd name="T16" fmla="*/ 30 w 74"/>
                <a:gd name="T17" fmla="*/ 74 h 74"/>
                <a:gd name="T18" fmla="*/ 38 w 74"/>
                <a:gd name="T19" fmla="*/ 74 h 74"/>
                <a:gd name="T20" fmla="*/ 38 w 74"/>
                <a:gd name="T21" fmla="*/ 74 h 74"/>
                <a:gd name="T22" fmla="*/ 44 w 74"/>
                <a:gd name="T23" fmla="*/ 74 h 74"/>
                <a:gd name="T24" fmla="*/ 52 w 74"/>
                <a:gd name="T25" fmla="*/ 72 h 74"/>
                <a:gd name="T26" fmla="*/ 58 w 74"/>
                <a:gd name="T27" fmla="*/ 68 h 74"/>
                <a:gd name="T28" fmla="*/ 64 w 74"/>
                <a:gd name="T29" fmla="*/ 64 h 74"/>
                <a:gd name="T30" fmla="*/ 68 w 74"/>
                <a:gd name="T31" fmla="*/ 58 h 74"/>
                <a:gd name="T32" fmla="*/ 72 w 74"/>
                <a:gd name="T33" fmla="*/ 52 h 74"/>
                <a:gd name="T34" fmla="*/ 74 w 74"/>
                <a:gd name="T35" fmla="*/ 44 h 74"/>
                <a:gd name="T36" fmla="*/ 74 w 74"/>
                <a:gd name="T37" fmla="*/ 36 h 74"/>
                <a:gd name="T38" fmla="*/ 74 w 74"/>
                <a:gd name="T39" fmla="*/ 36 h 74"/>
                <a:gd name="T40" fmla="*/ 74 w 74"/>
                <a:gd name="T41" fmla="*/ 30 h 74"/>
                <a:gd name="T42" fmla="*/ 72 w 74"/>
                <a:gd name="T43" fmla="*/ 22 h 74"/>
                <a:gd name="T44" fmla="*/ 68 w 74"/>
                <a:gd name="T45" fmla="*/ 16 h 74"/>
                <a:gd name="T46" fmla="*/ 64 w 74"/>
                <a:gd name="T47" fmla="*/ 10 h 74"/>
                <a:gd name="T48" fmla="*/ 58 w 74"/>
                <a:gd name="T49" fmla="*/ 6 h 74"/>
                <a:gd name="T50" fmla="*/ 52 w 74"/>
                <a:gd name="T51" fmla="*/ 2 h 74"/>
                <a:gd name="T52" fmla="*/ 44 w 74"/>
                <a:gd name="T53" fmla="*/ 0 h 74"/>
                <a:gd name="T54" fmla="*/ 38 w 74"/>
                <a:gd name="T55" fmla="*/ 0 h 74"/>
                <a:gd name="T56" fmla="*/ 38 w 74"/>
                <a:gd name="T57" fmla="*/ 0 h 74"/>
                <a:gd name="T58" fmla="*/ 30 w 74"/>
                <a:gd name="T59" fmla="*/ 0 h 74"/>
                <a:gd name="T60" fmla="*/ 22 w 74"/>
                <a:gd name="T61" fmla="*/ 2 h 74"/>
                <a:gd name="T62" fmla="*/ 16 w 74"/>
                <a:gd name="T63" fmla="*/ 6 h 74"/>
                <a:gd name="T64" fmla="*/ 10 w 74"/>
                <a:gd name="T65" fmla="*/ 10 h 74"/>
                <a:gd name="T66" fmla="*/ 6 w 74"/>
                <a:gd name="T67" fmla="*/ 16 h 74"/>
                <a:gd name="T68" fmla="*/ 2 w 74"/>
                <a:gd name="T69" fmla="*/ 22 h 74"/>
                <a:gd name="T70" fmla="*/ 0 w 74"/>
                <a:gd name="T71" fmla="*/ 30 h 74"/>
                <a:gd name="T72" fmla="*/ 0 w 74"/>
                <a:gd name="T73" fmla="*/ 36 h 74"/>
                <a:gd name="T74" fmla="*/ 0 w 74"/>
                <a:gd name="T75"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4">
                  <a:moveTo>
                    <a:pt x="0" y="36"/>
                  </a:moveTo>
                  <a:lnTo>
                    <a:pt x="0" y="36"/>
                  </a:lnTo>
                  <a:lnTo>
                    <a:pt x="0" y="44"/>
                  </a:lnTo>
                  <a:lnTo>
                    <a:pt x="2" y="52"/>
                  </a:lnTo>
                  <a:lnTo>
                    <a:pt x="6" y="58"/>
                  </a:lnTo>
                  <a:lnTo>
                    <a:pt x="10" y="64"/>
                  </a:lnTo>
                  <a:lnTo>
                    <a:pt x="16" y="68"/>
                  </a:lnTo>
                  <a:lnTo>
                    <a:pt x="22" y="72"/>
                  </a:lnTo>
                  <a:lnTo>
                    <a:pt x="30" y="74"/>
                  </a:lnTo>
                  <a:lnTo>
                    <a:pt x="38" y="74"/>
                  </a:lnTo>
                  <a:lnTo>
                    <a:pt x="38" y="74"/>
                  </a:lnTo>
                  <a:lnTo>
                    <a:pt x="44" y="74"/>
                  </a:lnTo>
                  <a:lnTo>
                    <a:pt x="52" y="72"/>
                  </a:lnTo>
                  <a:lnTo>
                    <a:pt x="58" y="68"/>
                  </a:lnTo>
                  <a:lnTo>
                    <a:pt x="64" y="64"/>
                  </a:lnTo>
                  <a:lnTo>
                    <a:pt x="68" y="58"/>
                  </a:lnTo>
                  <a:lnTo>
                    <a:pt x="72" y="52"/>
                  </a:lnTo>
                  <a:lnTo>
                    <a:pt x="74" y="44"/>
                  </a:lnTo>
                  <a:lnTo>
                    <a:pt x="74" y="36"/>
                  </a:lnTo>
                  <a:lnTo>
                    <a:pt x="74" y="36"/>
                  </a:lnTo>
                  <a:lnTo>
                    <a:pt x="74" y="30"/>
                  </a:lnTo>
                  <a:lnTo>
                    <a:pt x="72" y="22"/>
                  </a:lnTo>
                  <a:lnTo>
                    <a:pt x="68" y="16"/>
                  </a:lnTo>
                  <a:lnTo>
                    <a:pt x="64" y="10"/>
                  </a:lnTo>
                  <a:lnTo>
                    <a:pt x="58" y="6"/>
                  </a:lnTo>
                  <a:lnTo>
                    <a:pt x="52" y="2"/>
                  </a:lnTo>
                  <a:lnTo>
                    <a:pt x="44" y="0"/>
                  </a:lnTo>
                  <a:lnTo>
                    <a:pt x="38" y="0"/>
                  </a:lnTo>
                  <a:lnTo>
                    <a:pt x="38" y="0"/>
                  </a:lnTo>
                  <a:lnTo>
                    <a:pt x="30" y="0"/>
                  </a:lnTo>
                  <a:lnTo>
                    <a:pt x="22" y="2"/>
                  </a:lnTo>
                  <a:lnTo>
                    <a:pt x="16" y="6"/>
                  </a:lnTo>
                  <a:lnTo>
                    <a:pt x="10" y="10"/>
                  </a:lnTo>
                  <a:lnTo>
                    <a:pt x="6" y="16"/>
                  </a:lnTo>
                  <a:lnTo>
                    <a:pt x="2" y="22"/>
                  </a:lnTo>
                  <a:lnTo>
                    <a:pt x="0" y="30"/>
                  </a:lnTo>
                  <a:lnTo>
                    <a:pt x="0" y="36"/>
                  </a:lnTo>
                  <a:lnTo>
                    <a:pt x="0" y="36"/>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223" name="任意多边形 222"/>
            <p:cNvSpPr/>
            <p:nvPr/>
          </p:nvSpPr>
          <p:spPr bwMode="auto">
            <a:xfrm>
              <a:off x="2755326" y="4467789"/>
              <a:ext cx="705393" cy="865075"/>
            </a:xfrm>
            <a:custGeom>
              <a:avLst/>
              <a:gdLst>
                <a:gd name="connsiteX0" fmla="*/ 361222 w 705393"/>
                <a:gd name="connsiteY0" fmla="*/ 266655 h 865075"/>
                <a:gd name="connsiteX1" fmla="*/ 375175 w 705393"/>
                <a:gd name="connsiteY1" fmla="*/ 266655 h 865075"/>
                <a:gd name="connsiteX2" fmla="*/ 387578 w 705393"/>
                <a:gd name="connsiteY2" fmla="*/ 268206 h 865075"/>
                <a:gd name="connsiteX3" fmla="*/ 401531 w 705393"/>
                <a:gd name="connsiteY3" fmla="*/ 269756 h 865075"/>
                <a:gd name="connsiteX4" fmla="*/ 413933 w 705393"/>
                <a:gd name="connsiteY4" fmla="*/ 274407 h 865075"/>
                <a:gd name="connsiteX5" fmla="*/ 427886 w 705393"/>
                <a:gd name="connsiteY5" fmla="*/ 279058 h 865075"/>
                <a:gd name="connsiteX6" fmla="*/ 440288 w 705393"/>
                <a:gd name="connsiteY6" fmla="*/ 285259 h 865075"/>
                <a:gd name="connsiteX7" fmla="*/ 451141 w 705393"/>
                <a:gd name="connsiteY7" fmla="*/ 291460 h 865075"/>
                <a:gd name="connsiteX8" fmla="*/ 461993 w 705393"/>
                <a:gd name="connsiteY8" fmla="*/ 300762 h 865075"/>
                <a:gd name="connsiteX9" fmla="*/ 472845 w 705393"/>
                <a:gd name="connsiteY9" fmla="*/ 310064 h 865075"/>
                <a:gd name="connsiteX10" fmla="*/ 482147 w 705393"/>
                <a:gd name="connsiteY10" fmla="*/ 320916 h 865075"/>
                <a:gd name="connsiteX11" fmla="*/ 491449 w 705393"/>
                <a:gd name="connsiteY11" fmla="*/ 333319 h 865075"/>
                <a:gd name="connsiteX12" fmla="*/ 497650 w 705393"/>
                <a:gd name="connsiteY12" fmla="*/ 344171 h 865075"/>
                <a:gd name="connsiteX13" fmla="*/ 503851 w 705393"/>
                <a:gd name="connsiteY13" fmla="*/ 358124 h 865075"/>
                <a:gd name="connsiteX14" fmla="*/ 506952 w 705393"/>
                <a:gd name="connsiteY14" fmla="*/ 370526 h 865075"/>
                <a:gd name="connsiteX15" fmla="*/ 510053 w 705393"/>
                <a:gd name="connsiteY15" fmla="*/ 384479 h 865075"/>
                <a:gd name="connsiteX16" fmla="*/ 511603 w 705393"/>
                <a:gd name="connsiteY16" fmla="*/ 398432 h 865075"/>
                <a:gd name="connsiteX17" fmla="*/ 513153 w 705393"/>
                <a:gd name="connsiteY17" fmla="*/ 410834 h 865075"/>
                <a:gd name="connsiteX18" fmla="*/ 511603 w 705393"/>
                <a:gd name="connsiteY18" fmla="*/ 424787 h 865075"/>
                <a:gd name="connsiteX19" fmla="*/ 510053 w 705393"/>
                <a:gd name="connsiteY19" fmla="*/ 438740 h 865075"/>
                <a:gd name="connsiteX20" fmla="*/ 505402 w 705393"/>
                <a:gd name="connsiteY20" fmla="*/ 451143 h 865075"/>
                <a:gd name="connsiteX21" fmla="*/ 500751 w 705393"/>
                <a:gd name="connsiteY21" fmla="*/ 463545 h 865075"/>
                <a:gd name="connsiteX22" fmla="*/ 494549 w 705393"/>
                <a:gd name="connsiteY22" fmla="*/ 475948 h 865075"/>
                <a:gd name="connsiteX23" fmla="*/ 488348 w 705393"/>
                <a:gd name="connsiteY23" fmla="*/ 488350 h 865075"/>
                <a:gd name="connsiteX24" fmla="*/ 480472 w 705393"/>
                <a:gd name="connsiteY24" fmla="*/ 497540 h 865075"/>
                <a:gd name="connsiteX25" fmla="*/ 692991 w 705393"/>
                <a:gd name="connsiteY25" fmla="*/ 767405 h 865075"/>
                <a:gd name="connsiteX26" fmla="*/ 699192 w 705393"/>
                <a:gd name="connsiteY26" fmla="*/ 778258 h 865075"/>
                <a:gd name="connsiteX27" fmla="*/ 703843 w 705393"/>
                <a:gd name="connsiteY27" fmla="*/ 789110 h 865075"/>
                <a:gd name="connsiteX28" fmla="*/ 705393 w 705393"/>
                <a:gd name="connsiteY28" fmla="*/ 799962 h 865075"/>
                <a:gd name="connsiteX29" fmla="*/ 705393 w 705393"/>
                <a:gd name="connsiteY29" fmla="*/ 812365 h 865075"/>
                <a:gd name="connsiteX30" fmla="*/ 702293 w 705393"/>
                <a:gd name="connsiteY30" fmla="*/ 823217 h 865075"/>
                <a:gd name="connsiteX31" fmla="*/ 697642 w 705393"/>
                <a:gd name="connsiteY31" fmla="*/ 834069 h 865075"/>
                <a:gd name="connsiteX32" fmla="*/ 691440 w 705393"/>
                <a:gd name="connsiteY32" fmla="*/ 843371 h 865075"/>
                <a:gd name="connsiteX33" fmla="*/ 682138 w 705393"/>
                <a:gd name="connsiteY33" fmla="*/ 852673 h 865075"/>
                <a:gd name="connsiteX34" fmla="*/ 672837 w 705393"/>
                <a:gd name="connsiteY34" fmla="*/ 858874 h 865075"/>
                <a:gd name="connsiteX35" fmla="*/ 660434 w 705393"/>
                <a:gd name="connsiteY35" fmla="*/ 863525 h 865075"/>
                <a:gd name="connsiteX36" fmla="*/ 649582 w 705393"/>
                <a:gd name="connsiteY36" fmla="*/ 865075 h 865075"/>
                <a:gd name="connsiteX37" fmla="*/ 637179 w 705393"/>
                <a:gd name="connsiteY37" fmla="*/ 865075 h 865075"/>
                <a:gd name="connsiteX38" fmla="*/ 626327 w 705393"/>
                <a:gd name="connsiteY38" fmla="*/ 861975 h 865075"/>
                <a:gd name="connsiteX39" fmla="*/ 615475 w 705393"/>
                <a:gd name="connsiteY39" fmla="*/ 857324 h 865075"/>
                <a:gd name="connsiteX40" fmla="*/ 606173 w 705393"/>
                <a:gd name="connsiteY40" fmla="*/ 851122 h 865075"/>
                <a:gd name="connsiteX41" fmla="*/ 598421 w 705393"/>
                <a:gd name="connsiteY41" fmla="*/ 841821 h 865075"/>
                <a:gd name="connsiteX42" fmla="*/ 367552 w 705393"/>
                <a:gd name="connsiteY42" fmla="*/ 548653 h 865075"/>
                <a:gd name="connsiteX43" fmla="*/ 368974 w 705393"/>
                <a:gd name="connsiteY43" fmla="*/ 548811 h 865075"/>
                <a:gd name="connsiteX44" fmla="*/ 381377 w 705393"/>
                <a:gd name="connsiteY44" fmla="*/ 548811 h 865075"/>
                <a:gd name="connsiteX45" fmla="*/ 395329 w 705393"/>
                <a:gd name="connsiteY45" fmla="*/ 547261 h 865075"/>
                <a:gd name="connsiteX46" fmla="*/ 409282 w 705393"/>
                <a:gd name="connsiteY46" fmla="*/ 544160 h 865075"/>
                <a:gd name="connsiteX47" fmla="*/ 421685 w 705393"/>
                <a:gd name="connsiteY47" fmla="*/ 539509 h 865075"/>
                <a:gd name="connsiteX48" fmla="*/ 434087 w 705393"/>
                <a:gd name="connsiteY48" fmla="*/ 534858 h 865075"/>
                <a:gd name="connsiteX49" fmla="*/ 446490 w 705393"/>
                <a:gd name="connsiteY49" fmla="*/ 527107 h 865075"/>
                <a:gd name="connsiteX50" fmla="*/ 458892 w 705393"/>
                <a:gd name="connsiteY50" fmla="*/ 519355 h 865075"/>
                <a:gd name="connsiteX51" fmla="*/ 469744 w 705393"/>
                <a:gd name="connsiteY51" fmla="*/ 510053 h 865075"/>
                <a:gd name="connsiteX52" fmla="*/ 479046 w 705393"/>
                <a:gd name="connsiteY52" fmla="*/ 499201 h 865075"/>
                <a:gd name="connsiteX53" fmla="*/ 480471 w 705393"/>
                <a:gd name="connsiteY53" fmla="*/ 497540 h 865075"/>
                <a:gd name="connsiteX54" fmla="*/ 310195 w 705393"/>
                <a:gd name="connsiteY54" fmla="*/ 281317 h 865075"/>
                <a:gd name="connsiteX55" fmla="*/ 320914 w 705393"/>
                <a:gd name="connsiteY55" fmla="*/ 275957 h 865075"/>
                <a:gd name="connsiteX56" fmla="*/ 334867 w 705393"/>
                <a:gd name="connsiteY56" fmla="*/ 271306 h 865075"/>
                <a:gd name="connsiteX57" fmla="*/ 347270 w 705393"/>
                <a:gd name="connsiteY57" fmla="*/ 268206 h 865075"/>
                <a:gd name="connsiteX58" fmla="*/ 55811 w 705393"/>
                <a:gd name="connsiteY58" fmla="*/ 0 h 865075"/>
                <a:gd name="connsiteX59" fmla="*/ 66664 w 705393"/>
                <a:gd name="connsiteY59" fmla="*/ 0 h 865075"/>
                <a:gd name="connsiteX60" fmla="*/ 79066 w 705393"/>
                <a:gd name="connsiteY60" fmla="*/ 3101 h 865075"/>
                <a:gd name="connsiteX61" fmla="*/ 89918 w 705393"/>
                <a:gd name="connsiteY61" fmla="*/ 7752 h 865075"/>
                <a:gd name="connsiteX62" fmla="*/ 99220 w 705393"/>
                <a:gd name="connsiteY62" fmla="*/ 13953 h 865075"/>
                <a:gd name="connsiteX63" fmla="*/ 106972 w 705393"/>
                <a:gd name="connsiteY63" fmla="*/ 23255 h 865075"/>
                <a:gd name="connsiteX64" fmla="*/ 310195 w 705393"/>
                <a:gd name="connsiteY64" fmla="*/ 281316 h 865075"/>
                <a:gd name="connsiteX65" fmla="*/ 308512 w 705393"/>
                <a:gd name="connsiteY65" fmla="*/ 282157 h 865075"/>
                <a:gd name="connsiteX66" fmla="*/ 296109 w 705393"/>
                <a:gd name="connsiteY66" fmla="*/ 288359 h 865075"/>
                <a:gd name="connsiteX67" fmla="*/ 283707 w 705393"/>
                <a:gd name="connsiteY67" fmla="*/ 297661 h 865075"/>
                <a:gd name="connsiteX68" fmla="*/ 272855 w 705393"/>
                <a:gd name="connsiteY68" fmla="*/ 306962 h 865075"/>
                <a:gd name="connsiteX69" fmla="*/ 263553 w 705393"/>
                <a:gd name="connsiteY69" fmla="*/ 316264 h 865075"/>
                <a:gd name="connsiteX70" fmla="*/ 255801 w 705393"/>
                <a:gd name="connsiteY70" fmla="*/ 328667 h 865075"/>
                <a:gd name="connsiteX71" fmla="*/ 248050 w 705393"/>
                <a:gd name="connsiteY71" fmla="*/ 339519 h 865075"/>
                <a:gd name="connsiteX72" fmla="*/ 241848 w 705393"/>
                <a:gd name="connsiteY72" fmla="*/ 351921 h 865075"/>
                <a:gd name="connsiteX73" fmla="*/ 237197 w 705393"/>
                <a:gd name="connsiteY73" fmla="*/ 364324 h 865075"/>
                <a:gd name="connsiteX74" fmla="*/ 234097 w 705393"/>
                <a:gd name="connsiteY74" fmla="*/ 378277 h 865075"/>
                <a:gd name="connsiteX75" fmla="*/ 233924 w 705393"/>
                <a:gd name="connsiteY75" fmla="*/ 378968 h 865075"/>
                <a:gd name="connsiteX76" fmla="*/ 12403 w 705393"/>
                <a:gd name="connsiteY76" fmla="*/ 97670 h 865075"/>
                <a:gd name="connsiteX77" fmla="*/ 6201 w 705393"/>
                <a:gd name="connsiteY77" fmla="*/ 88368 h 865075"/>
                <a:gd name="connsiteX78" fmla="*/ 1550 w 705393"/>
                <a:gd name="connsiteY78" fmla="*/ 75966 h 865075"/>
                <a:gd name="connsiteX79" fmla="*/ 0 w 705393"/>
                <a:gd name="connsiteY79" fmla="*/ 65113 h 865075"/>
                <a:gd name="connsiteX80" fmla="*/ 0 w 705393"/>
                <a:gd name="connsiteY80" fmla="*/ 52711 h 865075"/>
                <a:gd name="connsiteX81" fmla="*/ 3101 w 705393"/>
                <a:gd name="connsiteY81" fmla="*/ 41859 h 865075"/>
                <a:gd name="connsiteX82" fmla="*/ 6201 w 705393"/>
                <a:gd name="connsiteY82" fmla="*/ 31007 h 865075"/>
                <a:gd name="connsiteX83" fmla="*/ 13953 w 705393"/>
                <a:gd name="connsiteY83" fmla="*/ 21705 h 865075"/>
                <a:gd name="connsiteX84" fmla="*/ 23255 w 705393"/>
                <a:gd name="connsiteY84" fmla="*/ 12403 h 865075"/>
                <a:gd name="connsiteX85" fmla="*/ 32557 w 705393"/>
                <a:gd name="connsiteY85" fmla="*/ 6202 h 865075"/>
                <a:gd name="connsiteX86" fmla="*/ 43409 w 705393"/>
                <a:gd name="connsiteY86" fmla="*/ 1551 h 865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705393" h="865075">
                  <a:moveTo>
                    <a:pt x="361222" y="266655"/>
                  </a:moveTo>
                  <a:lnTo>
                    <a:pt x="375175" y="266655"/>
                  </a:lnTo>
                  <a:lnTo>
                    <a:pt x="387578" y="268206"/>
                  </a:lnTo>
                  <a:lnTo>
                    <a:pt x="401531" y="269756"/>
                  </a:lnTo>
                  <a:lnTo>
                    <a:pt x="413933" y="274407"/>
                  </a:lnTo>
                  <a:lnTo>
                    <a:pt x="427886" y="279058"/>
                  </a:lnTo>
                  <a:lnTo>
                    <a:pt x="440288" y="285259"/>
                  </a:lnTo>
                  <a:lnTo>
                    <a:pt x="451141" y="291460"/>
                  </a:lnTo>
                  <a:lnTo>
                    <a:pt x="461993" y="300762"/>
                  </a:lnTo>
                  <a:lnTo>
                    <a:pt x="472845" y="310064"/>
                  </a:lnTo>
                  <a:lnTo>
                    <a:pt x="482147" y="320916"/>
                  </a:lnTo>
                  <a:lnTo>
                    <a:pt x="491449" y="333319"/>
                  </a:lnTo>
                  <a:lnTo>
                    <a:pt x="497650" y="344171"/>
                  </a:lnTo>
                  <a:lnTo>
                    <a:pt x="503851" y="358124"/>
                  </a:lnTo>
                  <a:lnTo>
                    <a:pt x="506952" y="370526"/>
                  </a:lnTo>
                  <a:lnTo>
                    <a:pt x="510053" y="384479"/>
                  </a:lnTo>
                  <a:lnTo>
                    <a:pt x="511603" y="398432"/>
                  </a:lnTo>
                  <a:lnTo>
                    <a:pt x="513153" y="410834"/>
                  </a:lnTo>
                  <a:lnTo>
                    <a:pt x="511603" y="424787"/>
                  </a:lnTo>
                  <a:lnTo>
                    <a:pt x="510053" y="438740"/>
                  </a:lnTo>
                  <a:lnTo>
                    <a:pt x="505402" y="451143"/>
                  </a:lnTo>
                  <a:lnTo>
                    <a:pt x="500751" y="463545"/>
                  </a:lnTo>
                  <a:lnTo>
                    <a:pt x="494549" y="475948"/>
                  </a:lnTo>
                  <a:lnTo>
                    <a:pt x="488348" y="488350"/>
                  </a:lnTo>
                  <a:lnTo>
                    <a:pt x="480472" y="497540"/>
                  </a:lnTo>
                  <a:lnTo>
                    <a:pt x="692991" y="767405"/>
                  </a:lnTo>
                  <a:lnTo>
                    <a:pt x="699192" y="778258"/>
                  </a:lnTo>
                  <a:lnTo>
                    <a:pt x="703843" y="789110"/>
                  </a:lnTo>
                  <a:lnTo>
                    <a:pt x="705393" y="799962"/>
                  </a:lnTo>
                  <a:lnTo>
                    <a:pt x="705393" y="812365"/>
                  </a:lnTo>
                  <a:lnTo>
                    <a:pt x="702293" y="823217"/>
                  </a:lnTo>
                  <a:lnTo>
                    <a:pt x="697642" y="834069"/>
                  </a:lnTo>
                  <a:lnTo>
                    <a:pt x="691440" y="843371"/>
                  </a:lnTo>
                  <a:lnTo>
                    <a:pt x="682138" y="852673"/>
                  </a:lnTo>
                  <a:lnTo>
                    <a:pt x="672837" y="858874"/>
                  </a:lnTo>
                  <a:lnTo>
                    <a:pt x="660434" y="863525"/>
                  </a:lnTo>
                  <a:lnTo>
                    <a:pt x="649582" y="865075"/>
                  </a:lnTo>
                  <a:lnTo>
                    <a:pt x="637179" y="865075"/>
                  </a:lnTo>
                  <a:lnTo>
                    <a:pt x="626327" y="861975"/>
                  </a:lnTo>
                  <a:lnTo>
                    <a:pt x="615475" y="857324"/>
                  </a:lnTo>
                  <a:lnTo>
                    <a:pt x="606173" y="851122"/>
                  </a:lnTo>
                  <a:lnTo>
                    <a:pt x="598421" y="841821"/>
                  </a:lnTo>
                  <a:lnTo>
                    <a:pt x="367552" y="548653"/>
                  </a:lnTo>
                  <a:lnTo>
                    <a:pt x="368974" y="548811"/>
                  </a:lnTo>
                  <a:lnTo>
                    <a:pt x="381377" y="548811"/>
                  </a:lnTo>
                  <a:lnTo>
                    <a:pt x="395329" y="547261"/>
                  </a:lnTo>
                  <a:lnTo>
                    <a:pt x="409282" y="544160"/>
                  </a:lnTo>
                  <a:lnTo>
                    <a:pt x="421685" y="539509"/>
                  </a:lnTo>
                  <a:lnTo>
                    <a:pt x="434087" y="534858"/>
                  </a:lnTo>
                  <a:lnTo>
                    <a:pt x="446490" y="527107"/>
                  </a:lnTo>
                  <a:lnTo>
                    <a:pt x="458892" y="519355"/>
                  </a:lnTo>
                  <a:lnTo>
                    <a:pt x="469744" y="510053"/>
                  </a:lnTo>
                  <a:lnTo>
                    <a:pt x="479046" y="499201"/>
                  </a:lnTo>
                  <a:lnTo>
                    <a:pt x="480471" y="497540"/>
                  </a:lnTo>
                  <a:lnTo>
                    <a:pt x="310195" y="281317"/>
                  </a:lnTo>
                  <a:lnTo>
                    <a:pt x="320914" y="275957"/>
                  </a:lnTo>
                  <a:lnTo>
                    <a:pt x="334867" y="271306"/>
                  </a:lnTo>
                  <a:lnTo>
                    <a:pt x="347270" y="268206"/>
                  </a:lnTo>
                  <a:close/>
                  <a:moveTo>
                    <a:pt x="55811" y="0"/>
                  </a:moveTo>
                  <a:lnTo>
                    <a:pt x="66664" y="0"/>
                  </a:lnTo>
                  <a:lnTo>
                    <a:pt x="79066" y="3101"/>
                  </a:lnTo>
                  <a:lnTo>
                    <a:pt x="89918" y="7752"/>
                  </a:lnTo>
                  <a:lnTo>
                    <a:pt x="99220" y="13953"/>
                  </a:lnTo>
                  <a:lnTo>
                    <a:pt x="106972" y="23255"/>
                  </a:lnTo>
                  <a:lnTo>
                    <a:pt x="310195" y="281316"/>
                  </a:lnTo>
                  <a:lnTo>
                    <a:pt x="308512" y="282157"/>
                  </a:lnTo>
                  <a:lnTo>
                    <a:pt x="296109" y="288359"/>
                  </a:lnTo>
                  <a:lnTo>
                    <a:pt x="283707" y="297661"/>
                  </a:lnTo>
                  <a:lnTo>
                    <a:pt x="272855" y="306962"/>
                  </a:lnTo>
                  <a:lnTo>
                    <a:pt x="263553" y="316264"/>
                  </a:lnTo>
                  <a:lnTo>
                    <a:pt x="255801" y="328667"/>
                  </a:lnTo>
                  <a:lnTo>
                    <a:pt x="248050" y="339519"/>
                  </a:lnTo>
                  <a:lnTo>
                    <a:pt x="241848" y="351921"/>
                  </a:lnTo>
                  <a:lnTo>
                    <a:pt x="237197" y="364324"/>
                  </a:lnTo>
                  <a:lnTo>
                    <a:pt x="234097" y="378277"/>
                  </a:lnTo>
                  <a:lnTo>
                    <a:pt x="233924" y="378968"/>
                  </a:lnTo>
                  <a:lnTo>
                    <a:pt x="12403" y="97670"/>
                  </a:lnTo>
                  <a:lnTo>
                    <a:pt x="6201" y="88368"/>
                  </a:lnTo>
                  <a:lnTo>
                    <a:pt x="1550" y="75966"/>
                  </a:lnTo>
                  <a:lnTo>
                    <a:pt x="0" y="65113"/>
                  </a:lnTo>
                  <a:lnTo>
                    <a:pt x="0" y="52711"/>
                  </a:lnTo>
                  <a:lnTo>
                    <a:pt x="3101" y="41859"/>
                  </a:lnTo>
                  <a:lnTo>
                    <a:pt x="6201" y="31007"/>
                  </a:lnTo>
                  <a:lnTo>
                    <a:pt x="13953" y="21705"/>
                  </a:lnTo>
                  <a:lnTo>
                    <a:pt x="23255" y="12403"/>
                  </a:lnTo>
                  <a:lnTo>
                    <a:pt x="32557" y="6202"/>
                  </a:lnTo>
                  <a:lnTo>
                    <a:pt x="43409" y="1551"/>
                  </a:lnTo>
                  <a:close/>
                </a:path>
              </a:pathLst>
            </a:custGeom>
            <a:noFill/>
            <a:ln w="28575">
              <a:solidFill>
                <a:schemeClr val="bg1">
                  <a:lumMod val="95000"/>
                </a:schemeClr>
              </a:solidFill>
              <a:round/>
            </a:ln>
          </p:spPr>
          <p:txBody>
            <a:bodyPr vert="horz" wrap="square" lIns="91440" tIns="45720" rIns="91440" bIns="45720" numCol="1" anchor="t" anchorCtr="0" compatLnSpc="1">
              <a:noAutofit/>
            </a:bodyPr>
            <a:lstStyle/>
            <a:p>
              <a:endParaRPr lang="id-ID"/>
            </a:p>
          </p:txBody>
        </p:sp>
        <p:sp>
          <p:nvSpPr>
            <p:cNvPr id="91" name="Freeform 49"/>
            <p:cNvSpPr/>
            <p:nvPr/>
          </p:nvSpPr>
          <p:spPr bwMode="auto">
            <a:xfrm>
              <a:off x="2086668" y="4584569"/>
              <a:ext cx="1269707" cy="1209245"/>
            </a:xfrm>
            <a:custGeom>
              <a:avLst/>
              <a:gdLst>
                <a:gd name="T0" fmla="*/ 1638 w 1638"/>
                <a:gd name="T1" fmla="*/ 954 h 1560"/>
                <a:gd name="T2" fmla="*/ 1580 w 1638"/>
                <a:gd name="T3" fmla="*/ 950 h 1560"/>
                <a:gd name="T4" fmla="*/ 1480 w 1638"/>
                <a:gd name="T5" fmla="*/ 950 h 1560"/>
                <a:gd name="T6" fmla="*/ 1396 w 1638"/>
                <a:gd name="T7" fmla="*/ 954 h 1560"/>
                <a:gd name="T8" fmla="*/ 1310 w 1638"/>
                <a:gd name="T9" fmla="*/ 966 h 1560"/>
                <a:gd name="T10" fmla="*/ 1226 w 1638"/>
                <a:gd name="T11" fmla="*/ 988 h 1560"/>
                <a:gd name="T12" fmla="*/ 1150 w 1638"/>
                <a:gd name="T13" fmla="*/ 1022 h 1560"/>
                <a:gd name="T14" fmla="*/ 1116 w 1638"/>
                <a:gd name="T15" fmla="*/ 1044 h 1560"/>
                <a:gd name="T16" fmla="*/ 530 w 1638"/>
                <a:gd name="T17" fmla="*/ 1506 h 1560"/>
                <a:gd name="T18" fmla="*/ 486 w 1638"/>
                <a:gd name="T19" fmla="*/ 1534 h 1560"/>
                <a:gd name="T20" fmla="*/ 438 w 1638"/>
                <a:gd name="T21" fmla="*/ 1552 h 1560"/>
                <a:gd name="T22" fmla="*/ 388 w 1638"/>
                <a:gd name="T23" fmla="*/ 1560 h 1560"/>
                <a:gd name="T24" fmla="*/ 336 w 1638"/>
                <a:gd name="T25" fmla="*/ 1558 h 1560"/>
                <a:gd name="T26" fmla="*/ 286 w 1638"/>
                <a:gd name="T27" fmla="*/ 1546 h 1560"/>
                <a:gd name="T28" fmla="*/ 240 w 1638"/>
                <a:gd name="T29" fmla="*/ 1526 h 1560"/>
                <a:gd name="T30" fmla="*/ 196 w 1638"/>
                <a:gd name="T31" fmla="*/ 1494 h 1560"/>
                <a:gd name="T32" fmla="*/ 158 w 1638"/>
                <a:gd name="T33" fmla="*/ 1456 h 1560"/>
                <a:gd name="T34" fmla="*/ 58 w 1638"/>
                <a:gd name="T35" fmla="*/ 1328 h 1560"/>
                <a:gd name="T36" fmla="*/ 30 w 1638"/>
                <a:gd name="T37" fmla="*/ 1282 h 1560"/>
                <a:gd name="T38" fmla="*/ 10 w 1638"/>
                <a:gd name="T39" fmla="*/ 1232 h 1560"/>
                <a:gd name="T40" fmla="*/ 0 w 1638"/>
                <a:gd name="T41" fmla="*/ 1182 h 1560"/>
                <a:gd name="T42" fmla="*/ 0 w 1638"/>
                <a:gd name="T43" fmla="*/ 1132 h 1560"/>
                <a:gd name="T44" fmla="*/ 10 w 1638"/>
                <a:gd name="T45" fmla="*/ 1082 h 1560"/>
                <a:gd name="T46" fmla="*/ 30 w 1638"/>
                <a:gd name="T47" fmla="*/ 1034 h 1560"/>
                <a:gd name="T48" fmla="*/ 58 w 1638"/>
                <a:gd name="T49" fmla="*/ 992 h 1560"/>
                <a:gd name="T50" fmla="*/ 96 w 1638"/>
                <a:gd name="T51" fmla="*/ 956 h 1560"/>
                <a:gd name="T52" fmla="*/ 684 w 1638"/>
                <a:gd name="T53" fmla="*/ 494 h 1560"/>
                <a:gd name="T54" fmla="*/ 722 w 1638"/>
                <a:gd name="T55" fmla="*/ 458 h 1560"/>
                <a:gd name="T56" fmla="*/ 756 w 1638"/>
                <a:gd name="T57" fmla="*/ 420 h 1560"/>
                <a:gd name="T58" fmla="*/ 808 w 1638"/>
                <a:gd name="T59" fmla="*/ 340 h 1560"/>
                <a:gd name="T60" fmla="*/ 846 w 1638"/>
                <a:gd name="T61" fmla="*/ 258 h 1560"/>
                <a:gd name="T62" fmla="*/ 868 w 1638"/>
                <a:gd name="T63" fmla="*/ 178 h 1560"/>
                <a:gd name="T64" fmla="*/ 882 w 1638"/>
                <a:gd name="T65" fmla="*/ 108 h 1560"/>
                <a:gd name="T66" fmla="*/ 888 w 1638"/>
                <a:gd name="T67" fmla="*/ 52 h 1560"/>
                <a:gd name="T68" fmla="*/ 888 w 1638"/>
                <a:gd name="T69" fmla="*/ 0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8" h="1560">
                  <a:moveTo>
                    <a:pt x="1638" y="954"/>
                  </a:moveTo>
                  <a:lnTo>
                    <a:pt x="1638" y="954"/>
                  </a:lnTo>
                  <a:lnTo>
                    <a:pt x="1622" y="952"/>
                  </a:lnTo>
                  <a:lnTo>
                    <a:pt x="1580" y="950"/>
                  </a:lnTo>
                  <a:lnTo>
                    <a:pt x="1516" y="950"/>
                  </a:lnTo>
                  <a:lnTo>
                    <a:pt x="1480" y="950"/>
                  </a:lnTo>
                  <a:lnTo>
                    <a:pt x="1440" y="952"/>
                  </a:lnTo>
                  <a:lnTo>
                    <a:pt x="1396" y="954"/>
                  </a:lnTo>
                  <a:lnTo>
                    <a:pt x="1354" y="960"/>
                  </a:lnTo>
                  <a:lnTo>
                    <a:pt x="1310" y="966"/>
                  </a:lnTo>
                  <a:lnTo>
                    <a:pt x="1268" y="976"/>
                  </a:lnTo>
                  <a:lnTo>
                    <a:pt x="1226" y="988"/>
                  </a:lnTo>
                  <a:lnTo>
                    <a:pt x="1186" y="1004"/>
                  </a:lnTo>
                  <a:lnTo>
                    <a:pt x="1150" y="1022"/>
                  </a:lnTo>
                  <a:lnTo>
                    <a:pt x="1132" y="1034"/>
                  </a:lnTo>
                  <a:lnTo>
                    <a:pt x="1116" y="1044"/>
                  </a:lnTo>
                  <a:lnTo>
                    <a:pt x="530" y="1506"/>
                  </a:lnTo>
                  <a:lnTo>
                    <a:pt x="530" y="1506"/>
                  </a:lnTo>
                  <a:lnTo>
                    <a:pt x="508" y="1522"/>
                  </a:lnTo>
                  <a:lnTo>
                    <a:pt x="486" y="1534"/>
                  </a:lnTo>
                  <a:lnTo>
                    <a:pt x="462" y="1544"/>
                  </a:lnTo>
                  <a:lnTo>
                    <a:pt x="438" y="1552"/>
                  </a:lnTo>
                  <a:lnTo>
                    <a:pt x="412" y="1558"/>
                  </a:lnTo>
                  <a:lnTo>
                    <a:pt x="388" y="1560"/>
                  </a:lnTo>
                  <a:lnTo>
                    <a:pt x="362" y="1560"/>
                  </a:lnTo>
                  <a:lnTo>
                    <a:pt x="336" y="1558"/>
                  </a:lnTo>
                  <a:lnTo>
                    <a:pt x="312" y="1554"/>
                  </a:lnTo>
                  <a:lnTo>
                    <a:pt x="286" y="1546"/>
                  </a:lnTo>
                  <a:lnTo>
                    <a:pt x="262" y="1536"/>
                  </a:lnTo>
                  <a:lnTo>
                    <a:pt x="240" y="1526"/>
                  </a:lnTo>
                  <a:lnTo>
                    <a:pt x="218" y="1512"/>
                  </a:lnTo>
                  <a:lnTo>
                    <a:pt x="196" y="1494"/>
                  </a:lnTo>
                  <a:lnTo>
                    <a:pt x="176" y="1476"/>
                  </a:lnTo>
                  <a:lnTo>
                    <a:pt x="158" y="1456"/>
                  </a:lnTo>
                  <a:lnTo>
                    <a:pt x="58" y="1328"/>
                  </a:lnTo>
                  <a:lnTo>
                    <a:pt x="58" y="1328"/>
                  </a:lnTo>
                  <a:lnTo>
                    <a:pt x="42" y="1306"/>
                  </a:lnTo>
                  <a:lnTo>
                    <a:pt x="30" y="1282"/>
                  </a:lnTo>
                  <a:lnTo>
                    <a:pt x="18" y="1258"/>
                  </a:lnTo>
                  <a:lnTo>
                    <a:pt x="10" y="1232"/>
                  </a:lnTo>
                  <a:lnTo>
                    <a:pt x="4" y="1208"/>
                  </a:lnTo>
                  <a:lnTo>
                    <a:pt x="0" y="1182"/>
                  </a:lnTo>
                  <a:lnTo>
                    <a:pt x="0" y="1156"/>
                  </a:lnTo>
                  <a:lnTo>
                    <a:pt x="0" y="1132"/>
                  </a:lnTo>
                  <a:lnTo>
                    <a:pt x="4" y="1106"/>
                  </a:lnTo>
                  <a:lnTo>
                    <a:pt x="10" y="1082"/>
                  </a:lnTo>
                  <a:lnTo>
                    <a:pt x="18" y="1058"/>
                  </a:lnTo>
                  <a:lnTo>
                    <a:pt x="30" y="1034"/>
                  </a:lnTo>
                  <a:lnTo>
                    <a:pt x="42" y="1012"/>
                  </a:lnTo>
                  <a:lnTo>
                    <a:pt x="58" y="992"/>
                  </a:lnTo>
                  <a:lnTo>
                    <a:pt x="76" y="972"/>
                  </a:lnTo>
                  <a:lnTo>
                    <a:pt x="96" y="956"/>
                  </a:lnTo>
                  <a:lnTo>
                    <a:pt x="684" y="494"/>
                  </a:lnTo>
                  <a:lnTo>
                    <a:pt x="684" y="494"/>
                  </a:lnTo>
                  <a:lnTo>
                    <a:pt x="704" y="476"/>
                  </a:lnTo>
                  <a:lnTo>
                    <a:pt x="722" y="458"/>
                  </a:lnTo>
                  <a:lnTo>
                    <a:pt x="740" y="440"/>
                  </a:lnTo>
                  <a:lnTo>
                    <a:pt x="756" y="420"/>
                  </a:lnTo>
                  <a:lnTo>
                    <a:pt x="784" y="380"/>
                  </a:lnTo>
                  <a:lnTo>
                    <a:pt x="808" y="340"/>
                  </a:lnTo>
                  <a:lnTo>
                    <a:pt x="828" y="298"/>
                  </a:lnTo>
                  <a:lnTo>
                    <a:pt x="846" y="258"/>
                  </a:lnTo>
                  <a:lnTo>
                    <a:pt x="858" y="218"/>
                  </a:lnTo>
                  <a:lnTo>
                    <a:pt x="868" y="178"/>
                  </a:lnTo>
                  <a:lnTo>
                    <a:pt x="876" y="142"/>
                  </a:lnTo>
                  <a:lnTo>
                    <a:pt x="882" y="108"/>
                  </a:lnTo>
                  <a:lnTo>
                    <a:pt x="886" y="78"/>
                  </a:lnTo>
                  <a:lnTo>
                    <a:pt x="888" y="52"/>
                  </a:lnTo>
                  <a:lnTo>
                    <a:pt x="888" y="14"/>
                  </a:lnTo>
                  <a:lnTo>
                    <a:pt x="888" y="0"/>
                  </a:lnTo>
                  <a:lnTo>
                    <a:pt x="1638" y="954"/>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95" name="Freeform 50"/>
            <p:cNvSpPr/>
            <p:nvPr/>
          </p:nvSpPr>
          <p:spPr bwMode="auto">
            <a:xfrm>
              <a:off x="2086668" y="5107025"/>
              <a:ext cx="688339" cy="686789"/>
            </a:xfrm>
            <a:custGeom>
              <a:avLst/>
              <a:gdLst>
                <a:gd name="T0" fmla="*/ 96 w 888"/>
                <a:gd name="T1" fmla="*/ 282 h 886"/>
                <a:gd name="T2" fmla="*/ 96 w 888"/>
                <a:gd name="T3" fmla="*/ 282 h 886"/>
                <a:gd name="T4" fmla="*/ 76 w 888"/>
                <a:gd name="T5" fmla="*/ 298 h 886"/>
                <a:gd name="T6" fmla="*/ 58 w 888"/>
                <a:gd name="T7" fmla="*/ 318 h 886"/>
                <a:gd name="T8" fmla="*/ 42 w 888"/>
                <a:gd name="T9" fmla="*/ 338 h 886"/>
                <a:gd name="T10" fmla="*/ 30 w 888"/>
                <a:gd name="T11" fmla="*/ 360 h 886"/>
                <a:gd name="T12" fmla="*/ 18 w 888"/>
                <a:gd name="T13" fmla="*/ 384 h 886"/>
                <a:gd name="T14" fmla="*/ 10 w 888"/>
                <a:gd name="T15" fmla="*/ 408 h 886"/>
                <a:gd name="T16" fmla="*/ 4 w 888"/>
                <a:gd name="T17" fmla="*/ 432 h 886"/>
                <a:gd name="T18" fmla="*/ 0 w 888"/>
                <a:gd name="T19" fmla="*/ 458 h 886"/>
                <a:gd name="T20" fmla="*/ 0 w 888"/>
                <a:gd name="T21" fmla="*/ 482 h 886"/>
                <a:gd name="T22" fmla="*/ 0 w 888"/>
                <a:gd name="T23" fmla="*/ 508 h 886"/>
                <a:gd name="T24" fmla="*/ 4 w 888"/>
                <a:gd name="T25" fmla="*/ 534 h 886"/>
                <a:gd name="T26" fmla="*/ 10 w 888"/>
                <a:gd name="T27" fmla="*/ 558 h 886"/>
                <a:gd name="T28" fmla="*/ 18 w 888"/>
                <a:gd name="T29" fmla="*/ 584 h 886"/>
                <a:gd name="T30" fmla="*/ 30 w 888"/>
                <a:gd name="T31" fmla="*/ 608 h 886"/>
                <a:gd name="T32" fmla="*/ 42 w 888"/>
                <a:gd name="T33" fmla="*/ 632 h 886"/>
                <a:gd name="T34" fmla="*/ 58 w 888"/>
                <a:gd name="T35" fmla="*/ 654 h 886"/>
                <a:gd name="T36" fmla="*/ 158 w 888"/>
                <a:gd name="T37" fmla="*/ 782 h 886"/>
                <a:gd name="T38" fmla="*/ 158 w 888"/>
                <a:gd name="T39" fmla="*/ 782 h 886"/>
                <a:gd name="T40" fmla="*/ 176 w 888"/>
                <a:gd name="T41" fmla="*/ 802 h 886"/>
                <a:gd name="T42" fmla="*/ 196 w 888"/>
                <a:gd name="T43" fmla="*/ 820 h 886"/>
                <a:gd name="T44" fmla="*/ 218 w 888"/>
                <a:gd name="T45" fmla="*/ 838 h 886"/>
                <a:gd name="T46" fmla="*/ 240 w 888"/>
                <a:gd name="T47" fmla="*/ 852 h 886"/>
                <a:gd name="T48" fmla="*/ 262 w 888"/>
                <a:gd name="T49" fmla="*/ 862 h 886"/>
                <a:gd name="T50" fmla="*/ 286 w 888"/>
                <a:gd name="T51" fmla="*/ 872 h 886"/>
                <a:gd name="T52" fmla="*/ 312 w 888"/>
                <a:gd name="T53" fmla="*/ 880 h 886"/>
                <a:gd name="T54" fmla="*/ 336 w 888"/>
                <a:gd name="T55" fmla="*/ 884 h 886"/>
                <a:gd name="T56" fmla="*/ 362 w 888"/>
                <a:gd name="T57" fmla="*/ 886 h 886"/>
                <a:gd name="T58" fmla="*/ 388 w 888"/>
                <a:gd name="T59" fmla="*/ 886 h 886"/>
                <a:gd name="T60" fmla="*/ 412 w 888"/>
                <a:gd name="T61" fmla="*/ 884 h 886"/>
                <a:gd name="T62" fmla="*/ 438 w 888"/>
                <a:gd name="T63" fmla="*/ 878 h 886"/>
                <a:gd name="T64" fmla="*/ 462 w 888"/>
                <a:gd name="T65" fmla="*/ 870 h 886"/>
                <a:gd name="T66" fmla="*/ 486 w 888"/>
                <a:gd name="T67" fmla="*/ 860 h 886"/>
                <a:gd name="T68" fmla="*/ 508 w 888"/>
                <a:gd name="T69" fmla="*/ 848 h 886"/>
                <a:gd name="T70" fmla="*/ 530 w 888"/>
                <a:gd name="T71" fmla="*/ 832 h 886"/>
                <a:gd name="T72" fmla="*/ 888 w 888"/>
                <a:gd name="T73" fmla="*/ 552 h 886"/>
                <a:gd name="T74" fmla="*/ 454 w 888"/>
                <a:gd name="T75" fmla="*/ 0 h 886"/>
                <a:gd name="T76" fmla="*/ 96 w 888"/>
                <a:gd name="T77" fmla="*/ 282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8" h="886">
                  <a:moveTo>
                    <a:pt x="96" y="282"/>
                  </a:moveTo>
                  <a:lnTo>
                    <a:pt x="96" y="282"/>
                  </a:lnTo>
                  <a:lnTo>
                    <a:pt x="76" y="298"/>
                  </a:lnTo>
                  <a:lnTo>
                    <a:pt x="58" y="318"/>
                  </a:lnTo>
                  <a:lnTo>
                    <a:pt x="42" y="338"/>
                  </a:lnTo>
                  <a:lnTo>
                    <a:pt x="30" y="360"/>
                  </a:lnTo>
                  <a:lnTo>
                    <a:pt x="18" y="384"/>
                  </a:lnTo>
                  <a:lnTo>
                    <a:pt x="10" y="408"/>
                  </a:lnTo>
                  <a:lnTo>
                    <a:pt x="4" y="432"/>
                  </a:lnTo>
                  <a:lnTo>
                    <a:pt x="0" y="458"/>
                  </a:lnTo>
                  <a:lnTo>
                    <a:pt x="0" y="482"/>
                  </a:lnTo>
                  <a:lnTo>
                    <a:pt x="0" y="508"/>
                  </a:lnTo>
                  <a:lnTo>
                    <a:pt x="4" y="534"/>
                  </a:lnTo>
                  <a:lnTo>
                    <a:pt x="10" y="558"/>
                  </a:lnTo>
                  <a:lnTo>
                    <a:pt x="18" y="584"/>
                  </a:lnTo>
                  <a:lnTo>
                    <a:pt x="30" y="608"/>
                  </a:lnTo>
                  <a:lnTo>
                    <a:pt x="42" y="632"/>
                  </a:lnTo>
                  <a:lnTo>
                    <a:pt x="58" y="654"/>
                  </a:lnTo>
                  <a:lnTo>
                    <a:pt x="158" y="782"/>
                  </a:lnTo>
                  <a:lnTo>
                    <a:pt x="158" y="782"/>
                  </a:lnTo>
                  <a:lnTo>
                    <a:pt x="176" y="802"/>
                  </a:lnTo>
                  <a:lnTo>
                    <a:pt x="196" y="820"/>
                  </a:lnTo>
                  <a:lnTo>
                    <a:pt x="218" y="838"/>
                  </a:lnTo>
                  <a:lnTo>
                    <a:pt x="240" y="852"/>
                  </a:lnTo>
                  <a:lnTo>
                    <a:pt x="262" y="862"/>
                  </a:lnTo>
                  <a:lnTo>
                    <a:pt x="286" y="872"/>
                  </a:lnTo>
                  <a:lnTo>
                    <a:pt x="312" y="880"/>
                  </a:lnTo>
                  <a:lnTo>
                    <a:pt x="336" y="884"/>
                  </a:lnTo>
                  <a:lnTo>
                    <a:pt x="362" y="886"/>
                  </a:lnTo>
                  <a:lnTo>
                    <a:pt x="388" y="886"/>
                  </a:lnTo>
                  <a:lnTo>
                    <a:pt x="412" y="884"/>
                  </a:lnTo>
                  <a:lnTo>
                    <a:pt x="438" y="878"/>
                  </a:lnTo>
                  <a:lnTo>
                    <a:pt x="462" y="870"/>
                  </a:lnTo>
                  <a:lnTo>
                    <a:pt x="486" y="860"/>
                  </a:lnTo>
                  <a:lnTo>
                    <a:pt x="508" y="848"/>
                  </a:lnTo>
                  <a:lnTo>
                    <a:pt x="530" y="832"/>
                  </a:lnTo>
                  <a:lnTo>
                    <a:pt x="888" y="552"/>
                  </a:lnTo>
                  <a:lnTo>
                    <a:pt x="454" y="0"/>
                  </a:lnTo>
                  <a:lnTo>
                    <a:pt x="96" y="282"/>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96" name="Freeform 51"/>
            <p:cNvSpPr/>
            <p:nvPr/>
          </p:nvSpPr>
          <p:spPr bwMode="auto">
            <a:xfrm>
              <a:off x="2100621" y="5582971"/>
              <a:ext cx="134877" cy="164333"/>
            </a:xfrm>
            <a:custGeom>
              <a:avLst/>
              <a:gdLst>
                <a:gd name="T0" fmla="*/ 92 w 174"/>
                <a:gd name="T1" fmla="*/ 106 h 212"/>
                <a:gd name="T2" fmla="*/ 92 w 174"/>
                <a:gd name="T3" fmla="*/ 106 h 212"/>
                <a:gd name="T4" fmla="*/ 14 w 174"/>
                <a:gd name="T5" fmla="*/ 0 h 212"/>
                <a:gd name="T6" fmla="*/ 0 w 174"/>
                <a:gd name="T7" fmla="*/ 42 h 212"/>
                <a:gd name="T8" fmla="*/ 34 w 174"/>
                <a:gd name="T9" fmla="*/ 158 h 212"/>
                <a:gd name="T10" fmla="*/ 130 w 174"/>
                <a:gd name="T11" fmla="*/ 212 h 212"/>
                <a:gd name="T12" fmla="*/ 174 w 174"/>
                <a:gd name="T13" fmla="*/ 202 h 212"/>
                <a:gd name="T14" fmla="*/ 92 w 174"/>
                <a:gd name="T15" fmla="*/ 106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12">
                  <a:moveTo>
                    <a:pt x="92" y="106"/>
                  </a:moveTo>
                  <a:lnTo>
                    <a:pt x="92" y="106"/>
                  </a:lnTo>
                  <a:lnTo>
                    <a:pt x="14" y="0"/>
                  </a:lnTo>
                  <a:lnTo>
                    <a:pt x="0" y="42"/>
                  </a:lnTo>
                  <a:lnTo>
                    <a:pt x="34" y="158"/>
                  </a:lnTo>
                  <a:lnTo>
                    <a:pt x="130" y="212"/>
                  </a:lnTo>
                  <a:lnTo>
                    <a:pt x="174" y="202"/>
                  </a:lnTo>
                  <a:lnTo>
                    <a:pt x="92" y="106"/>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97" name="Freeform 52"/>
            <p:cNvSpPr/>
            <p:nvPr/>
          </p:nvSpPr>
          <p:spPr bwMode="auto">
            <a:xfrm>
              <a:off x="2481998" y="4641931"/>
              <a:ext cx="410833" cy="584468"/>
            </a:xfrm>
            <a:custGeom>
              <a:avLst/>
              <a:gdLst>
                <a:gd name="T0" fmla="*/ 530 w 530"/>
                <a:gd name="T1" fmla="*/ 120 h 754"/>
                <a:gd name="T2" fmla="*/ 530 w 530"/>
                <a:gd name="T3" fmla="*/ 120 h 754"/>
                <a:gd name="T4" fmla="*/ 530 w 530"/>
                <a:gd name="T5" fmla="*/ 132 h 754"/>
                <a:gd name="T6" fmla="*/ 526 w 530"/>
                <a:gd name="T7" fmla="*/ 162 h 754"/>
                <a:gd name="T8" fmla="*/ 516 w 530"/>
                <a:gd name="T9" fmla="*/ 206 h 754"/>
                <a:gd name="T10" fmla="*/ 502 w 530"/>
                <a:gd name="T11" fmla="*/ 262 h 754"/>
                <a:gd name="T12" fmla="*/ 492 w 530"/>
                <a:gd name="T13" fmla="*/ 294 h 754"/>
                <a:gd name="T14" fmla="*/ 480 w 530"/>
                <a:gd name="T15" fmla="*/ 326 h 754"/>
                <a:gd name="T16" fmla="*/ 466 w 530"/>
                <a:gd name="T17" fmla="*/ 358 h 754"/>
                <a:gd name="T18" fmla="*/ 450 w 530"/>
                <a:gd name="T19" fmla="*/ 390 h 754"/>
                <a:gd name="T20" fmla="*/ 432 w 530"/>
                <a:gd name="T21" fmla="*/ 424 h 754"/>
                <a:gd name="T22" fmla="*/ 410 w 530"/>
                <a:gd name="T23" fmla="*/ 454 h 754"/>
                <a:gd name="T24" fmla="*/ 388 w 530"/>
                <a:gd name="T25" fmla="*/ 486 h 754"/>
                <a:gd name="T26" fmla="*/ 360 w 530"/>
                <a:gd name="T27" fmla="*/ 514 h 754"/>
                <a:gd name="T28" fmla="*/ 360 w 530"/>
                <a:gd name="T29" fmla="*/ 514 h 754"/>
                <a:gd name="T30" fmla="*/ 304 w 530"/>
                <a:gd name="T31" fmla="*/ 566 h 754"/>
                <a:gd name="T32" fmla="*/ 250 w 530"/>
                <a:gd name="T33" fmla="*/ 612 h 754"/>
                <a:gd name="T34" fmla="*/ 200 w 530"/>
                <a:gd name="T35" fmla="*/ 654 h 754"/>
                <a:gd name="T36" fmla="*/ 156 w 530"/>
                <a:gd name="T37" fmla="*/ 688 h 754"/>
                <a:gd name="T38" fmla="*/ 90 w 530"/>
                <a:gd name="T39" fmla="*/ 738 h 754"/>
                <a:gd name="T40" fmla="*/ 64 w 530"/>
                <a:gd name="T41" fmla="*/ 754 h 754"/>
                <a:gd name="T42" fmla="*/ 0 w 530"/>
                <a:gd name="T43" fmla="*/ 672 h 754"/>
                <a:gd name="T44" fmla="*/ 298 w 530"/>
                <a:gd name="T45" fmla="*/ 428 h 754"/>
                <a:gd name="T46" fmla="*/ 298 w 530"/>
                <a:gd name="T47" fmla="*/ 428 h 754"/>
                <a:gd name="T48" fmla="*/ 322 w 530"/>
                <a:gd name="T49" fmla="*/ 388 h 754"/>
                <a:gd name="T50" fmla="*/ 346 w 530"/>
                <a:gd name="T51" fmla="*/ 342 h 754"/>
                <a:gd name="T52" fmla="*/ 374 w 530"/>
                <a:gd name="T53" fmla="*/ 286 h 754"/>
                <a:gd name="T54" fmla="*/ 388 w 530"/>
                <a:gd name="T55" fmla="*/ 254 h 754"/>
                <a:gd name="T56" fmla="*/ 400 w 530"/>
                <a:gd name="T57" fmla="*/ 220 h 754"/>
                <a:gd name="T58" fmla="*/ 412 w 530"/>
                <a:gd name="T59" fmla="*/ 184 h 754"/>
                <a:gd name="T60" fmla="*/ 422 w 530"/>
                <a:gd name="T61" fmla="*/ 148 h 754"/>
                <a:gd name="T62" fmla="*/ 430 w 530"/>
                <a:gd name="T63" fmla="*/ 112 h 754"/>
                <a:gd name="T64" fmla="*/ 436 w 530"/>
                <a:gd name="T65" fmla="*/ 74 h 754"/>
                <a:gd name="T66" fmla="*/ 438 w 530"/>
                <a:gd name="T67" fmla="*/ 38 h 754"/>
                <a:gd name="T68" fmla="*/ 436 w 530"/>
                <a:gd name="T69" fmla="*/ 0 h 754"/>
                <a:gd name="T70" fmla="*/ 530 w 530"/>
                <a:gd name="T71" fmla="*/ 12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0" h="754">
                  <a:moveTo>
                    <a:pt x="530" y="120"/>
                  </a:moveTo>
                  <a:lnTo>
                    <a:pt x="530" y="120"/>
                  </a:lnTo>
                  <a:lnTo>
                    <a:pt x="530" y="132"/>
                  </a:lnTo>
                  <a:lnTo>
                    <a:pt x="526" y="162"/>
                  </a:lnTo>
                  <a:lnTo>
                    <a:pt x="516" y="206"/>
                  </a:lnTo>
                  <a:lnTo>
                    <a:pt x="502" y="262"/>
                  </a:lnTo>
                  <a:lnTo>
                    <a:pt x="492" y="294"/>
                  </a:lnTo>
                  <a:lnTo>
                    <a:pt x="480" y="326"/>
                  </a:lnTo>
                  <a:lnTo>
                    <a:pt x="466" y="358"/>
                  </a:lnTo>
                  <a:lnTo>
                    <a:pt x="450" y="390"/>
                  </a:lnTo>
                  <a:lnTo>
                    <a:pt x="432" y="424"/>
                  </a:lnTo>
                  <a:lnTo>
                    <a:pt x="410" y="454"/>
                  </a:lnTo>
                  <a:lnTo>
                    <a:pt x="388" y="486"/>
                  </a:lnTo>
                  <a:lnTo>
                    <a:pt x="360" y="514"/>
                  </a:lnTo>
                  <a:lnTo>
                    <a:pt x="360" y="514"/>
                  </a:lnTo>
                  <a:lnTo>
                    <a:pt x="304" y="566"/>
                  </a:lnTo>
                  <a:lnTo>
                    <a:pt x="250" y="612"/>
                  </a:lnTo>
                  <a:lnTo>
                    <a:pt x="200" y="654"/>
                  </a:lnTo>
                  <a:lnTo>
                    <a:pt x="156" y="688"/>
                  </a:lnTo>
                  <a:lnTo>
                    <a:pt x="90" y="738"/>
                  </a:lnTo>
                  <a:lnTo>
                    <a:pt x="64" y="754"/>
                  </a:lnTo>
                  <a:lnTo>
                    <a:pt x="0" y="672"/>
                  </a:lnTo>
                  <a:lnTo>
                    <a:pt x="298" y="428"/>
                  </a:lnTo>
                  <a:lnTo>
                    <a:pt x="298" y="428"/>
                  </a:lnTo>
                  <a:lnTo>
                    <a:pt x="322" y="388"/>
                  </a:lnTo>
                  <a:lnTo>
                    <a:pt x="346" y="342"/>
                  </a:lnTo>
                  <a:lnTo>
                    <a:pt x="374" y="286"/>
                  </a:lnTo>
                  <a:lnTo>
                    <a:pt x="388" y="254"/>
                  </a:lnTo>
                  <a:lnTo>
                    <a:pt x="400" y="220"/>
                  </a:lnTo>
                  <a:lnTo>
                    <a:pt x="412" y="184"/>
                  </a:lnTo>
                  <a:lnTo>
                    <a:pt x="422" y="148"/>
                  </a:lnTo>
                  <a:lnTo>
                    <a:pt x="430" y="112"/>
                  </a:lnTo>
                  <a:lnTo>
                    <a:pt x="436" y="74"/>
                  </a:lnTo>
                  <a:lnTo>
                    <a:pt x="438" y="38"/>
                  </a:lnTo>
                  <a:lnTo>
                    <a:pt x="436" y="0"/>
                  </a:lnTo>
                  <a:lnTo>
                    <a:pt x="530" y="12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98" name="Freeform 53"/>
            <p:cNvSpPr/>
            <p:nvPr/>
          </p:nvSpPr>
          <p:spPr bwMode="auto">
            <a:xfrm>
              <a:off x="2086668" y="5162836"/>
              <a:ext cx="444940" cy="392229"/>
            </a:xfrm>
            <a:custGeom>
              <a:avLst/>
              <a:gdLst>
                <a:gd name="T0" fmla="*/ 510 w 574"/>
                <a:gd name="T1" fmla="*/ 0 h 506"/>
                <a:gd name="T2" fmla="*/ 4 w 574"/>
                <a:gd name="T3" fmla="*/ 360 h 506"/>
                <a:gd name="T4" fmla="*/ 4 w 574"/>
                <a:gd name="T5" fmla="*/ 360 h 506"/>
                <a:gd name="T6" fmla="*/ 2 w 574"/>
                <a:gd name="T7" fmla="*/ 374 h 506"/>
                <a:gd name="T8" fmla="*/ 0 w 574"/>
                <a:gd name="T9" fmla="*/ 388 h 506"/>
                <a:gd name="T10" fmla="*/ 0 w 574"/>
                <a:gd name="T11" fmla="*/ 408 h 506"/>
                <a:gd name="T12" fmla="*/ 0 w 574"/>
                <a:gd name="T13" fmla="*/ 430 h 506"/>
                <a:gd name="T14" fmla="*/ 2 w 574"/>
                <a:gd name="T15" fmla="*/ 454 h 506"/>
                <a:gd name="T16" fmla="*/ 8 w 574"/>
                <a:gd name="T17" fmla="*/ 480 h 506"/>
                <a:gd name="T18" fmla="*/ 16 w 574"/>
                <a:gd name="T19" fmla="*/ 506 h 506"/>
                <a:gd name="T20" fmla="*/ 574 w 574"/>
                <a:gd name="T21" fmla="*/ 82 h 506"/>
                <a:gd name="T22" fmla="*/ 510 w 574"/>
                <a:gd name="T23" fmla="*/ 0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4" h="506">
                  <a:moveTo>
                    <a:pt x="510" y="0"/>
                  </a:moveTo>
                  <a:lnTo>
                    <a:pt x="4" y="360"/>
                  </a:lnTo>
                  <a:lnTo>
                    <a:pt x="4" y="360"/>
                  </a:lnTo>
                  <a:lnTo>
                    <a:pt x="2" y="374"/>
                  </a:lnTo>
                  <a:lnTo>
                    <a:pt x="0" y="388"/>
                  </a:lnTo>
                  <a:lnTo>
                    <a:pt x="0" y="408"/>
                  </a:lnTo>
                  <a:lnTo>
                    <a:pt x="0" y="430"/>
                  </a:lnTo>
                  <a:lnTo>
                    <a:pt x="2" y="454"/>
                  </a:lnTo>
                  <a:lnTo>
                    <a:pt x="8" y="480"/>
                  </a:lnTo>
                  <a:lnTo>
                    <a:pt x="16" y="506"/>
                  </a:lnTo>
                  <a:lnTo>
                    <a:pt x="574" y="82"/>
                  </a:lnTo>
                  <a:lnTo>
                    <a:pt x="510"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99" name="Freeform 54"/>
            <p:cNvSpPr/>
            <p:nvPr/>
          </p:nvSpPr>
          <p:spPr bwMode="auto">
            <a:xfrm>
              <a:off x="3897435" y="2936585"/>
              <a:ext cx="612374" cy="612374"/>
            </a:xfrm>
            <a:custGeom>
              <a:avLst/>
              <a:gdLst>
                <a:gd name="T0" fmla="*/ 790 w 790"/>
                <a:gd name="T1" fmla="*/ 396 h 790"/>
                <a:gd name="T2" fmla="*/ 782 w 790"/>
                <a:gd name="T3" fmla="*/ 476 h 790"/>
                <a:gd name="T4" fmla="*/ 760 w 790"/>
                <a:gd name="T5" fmla="*/ 550 h 790"/>
                <a:gd name="T6" fmla="*/ 724 w 790"/>
                <a:gd name="T7" fmla="*/ 616 h 790"/>
                <a:gd name="T8" fmla="*/ 676 w 790"/>
                <a:gd name="T9" fmla="*/ 676 h 790"/>
                <a:gd name="T10" fmla="*/ 616 w 790"/>
                <a:gd name="T11" fmla="*/ 724 h 790"/>
                <a:gd name="T12" fmla="*/ 550 w 790"/>
                <a:gd name="T13" fmla="*/ 760 h 790"/>
                <a:gd name="T14" fmla="*/ 476 w 790"/>
                <a:gd name="T15" fmla="*/ 782 h 790"/>
                <a:gd name="T16" fmla="*/ 396 w 790"/>
                <a:gd name="T17" fmla="*/ 790 h 790"/>
                <a:gd name="T18" fmla="*/ 356 w 790"/>
                <a:gd name="T19" fmla="*/ 788 h 790"/>
                <a:gd name="T20" fmla="*/ 278 w 790"/>
                <a:gd name="T21" fmla="*/ 774 h 790"/>
                <a:gd name="T22" fmla="*/ 208 w 790"/>
                <a:gd name="T23" fmla="*/ 744 h 790"/>
                <a:gd name="T24" fmla="*/ 144 w 790"/>
                <a:gd name="T25" fmla="*/ 700 h 790"/>
                <a:gd name="T26" fmla="*/ 90 w 790"/>
                <a:gd name="T27" fmla="*/ 648 h 790"/>
                <a:gd name="T28" fmla="*/ 48 w 790"/>
                <a:gd name="T29" fmla="*/ 584 h 790"/>
                <a:gd name="T30" fmla="*/ 18 w 790"/>
                <a:gd name="T31" fmla="*/ 514 h 790"/>
                <a:gd name="T32" fmla="*/ 2 w 790"/>
                <a:gd name="T33" fmla="*/ 436 h 790"/>
                <a:gd name="T34" fmla="*/ 0 w 790"/>
                <a:gd name="T35" fmla="*/ 396 h 790"/>
                <a:gd name="T36" fmla="*/ 8 w 790"/>
                <a:gd name="T37" fmla="*/ 316 h 790"/>
                <a:gd name="T38" fmla="*/ 32 w 790"/>
                <a:gd name="T39" fmla="*/ 242 h 790"/>
                <a:gd name="T40" fmla="*/ 68 w 790"/>
                <a:gd name="T41" fmla="*/ 174 h 790"/>
                <a:gd name="T42" fmla="*/ 116 w 790"/>
                <a:gd name="T43" fmla="*/ 116 h 790"/>
                <a:gd name="T44" fmla="*/ 174 w 790"/>
                <a:gd name="T45" fmla="*/ 68 h 790"/>
                <a:gd name="T46" fmla="*/ 242 w 790"/>
                <a:gd name="T47" fmla="*/ 32 h 790"/>
                <a:gd name="T48" fmla="*/ 316 w 790"/>
                <a:gd name="T49" fmla="*/ 8 h 790"/>
                <a:gd name="T50" fmla="*/ 396 w 790"/>
                <a:gd name="T51" fmla="*/ 0 h 790"/>
                <a:gd name="T52" fmla="*/ 436 w 790"/>
                <a:gd name="T53" fmla="*/ 2 h 790"/>
                <a:gd name="T54" fmla="*/ 514 w 790"/>
                <a:gd name="T55" fmla="*/ 18 h 790"/>
                <a:gd name="T56" fmla="*/ 584 w 790"/>
                <a:gd name="T57" fmla="*/ 48 h 790"/>
                <a:gd name="T58" fmla="*/ 648 w 790"/>
                <a:gd name="T59" fmla="*/ 90 h 790"/>
                <a:gd name="T60" fmla="*/ 700 w 790"/>
                <a:gd name="T61" fmla="*/ 144 h 790"/>
                <a:gd name="T62" fmla="*/ 744 w 790"/>
                <a:gd name="T63" fmla="*/ 208 h 790"/>
                <a:gd name="T64" fmla="*/ 774 w 790"/>
                <a:gd name="T65" fmla="*/ 278 h 790"/>
                <a:gd name="T66" fmla="*/ 788 w 790"/>
                <a:gd name="T67" fmla="*/ 356 h 790"/>
                <a:gd name="T68" fmla="*/ 790 w 790"/>
                <a:gd name="T69" fmla="*/ 396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0" h="790">
                  <a:moveTo>
                    <a:pt x="790" y="396"/>
                  </a:moveTo>
                  <a:lnTo>
                    <a:pt x="790" y="396"/>
                  </a:lnTo>
                  <a:lnTo>
                    <a:pt x="788" y="436"/>
                  </a:lnTo>
                  <a:lnTo>
                    <a:pt x="782" y="476"/>
                  </a:lnTo>
                  <a:lnTo>
                    <a:pt x="774" y="514"/>
                  </a:lnTo>
                  <a:lnTo>
                    <a:pt x="760" y="550"/>
                  </a:lnTo>
                  <a:lnTo>
                    <a:pt x="744" y="584"/>
                  </a:lnTo>
                  <a:lnTo>
                    <a:pt x="724" y="616"/>
                  </a:lnTo>
                  <a:lnTo>
                    <a:pt x="700" y="648"/>
                  </a:lnTo>
                  <a:lnTo>
                    <a:pt x="676" y="676"/>
                  </a:lnTo>
                  <a:lnTo>
                    <a:pt x="648" y="700"/>
                  </a:lnTo>
                  <a:lnTo>
                    <a:pt x="616" y="724"/>
                  </a:lnTo>
                  <a:lnTo>
                    <a:pt x="584" y="744"/>
                  </a:lnTo>
                  <a:lnTo>
                    <a:pt x="550" y="760"/>
                  </a:lnTo>
                  <a:lnTo>
                    <a:pt x="514" y="774"/>
                  </a:lnTo>
                  <a:lnTo>
                    <a:pt x="476" y="782"/>
                  </a:lnTo>
                  <a:lnTo>
                    <a:pt x="436" y="788"/>
                  </a:lnTo>
                  <a:lnTo>
                    <a:pt x="396" y="790"/>
                  </a:lnTo>
                  <a:lnTo>
                    <a:pt x="396" y="790"/>
                  </a:lnTo>
                  <a:lnTo>
                    <a:pt x="356" y="788"/>
                  </a:lnTo>
                  <a:lnTo>
                    <a:pt x="316" y="782"/>
                  </a:lnTo>
                  <a:lnTo>
                    <a:pt x="278" y="774"/>
                  </a:lnTo>
                  <a:lnTo>
                    <a:pt x="242" y="760"/>
                  </a:lnTo>
                  <a:lnTo>
                    <a:pt x="208" y="744"/>
                  </a:lnTo>
                  <a:lnTo>
                    <a:pt x="174" y="724"/>
                  </a:lnTo>
                  <a:lnTo>
                    <a:pt x="144" y="700"/>
                  </a:lnTo>
                  <a:lnTo>
                    <a:pt x="116" y="676"/>
                  </a:lnTo>
                  <a:lnTo>
                    <a:pt x="90" y="648"/>
                  </a:lnTo>
                  <a:lnTo>
                    <a:pt x="68" y="616"/>
                  </a:lnTo>
                  <a:lnTo>
                    <a:pt x="48" y="584"/>
                  </a:lnTo>
                  <a:lnTo>
                    <a:pt x="32" y="550"/>
                  </a:lnTo>
                  <a:lnTo>
                    <a:pt x="18" y="514"/>
                  </a:lnTo>
                  <a:lnTo>
                    <a:pt x="8" y="476"/>
                  </a:lnTo>
                  <a:lnTo>
                    <a:pt x="2" y="436"/>
                  </a:lnTo>
                  <a:lnTo>
                    <a:pt x="0" y="396"/>
                  </a:lnTo>
                  <a:lnTo>
                    <a:pt x="0" y="396"/>
                  </a:lnTo>
                  <a:lnTo>
                    <a:pt x="2" y="356"/>
                  </a:lnTo>
                  <a:lnTo>
                    <a:pt x="8" y="316"/>
                  </a:lnTo>
                  <a:lnTo>
                    <a:pt x="18" y="278"/>
                  </a:lnTo>
                  <a:lnTo>
                    <a:pt x="32" y="242"/>
                  </a:lnTo>
                  <a:lnTo>
                    <a:pt x="48" y="208"/>
                  </a:lnTo>
                  <a:lnTo>
                    <a:pt x="68" y="174"/>
                  </a:lnTo>
                  <a:lnTo>
                    <a:pt x="90" y="144"/>
                  </a:lnTo>
                  <a:lnTo>
                    <a:pt x="116" y="116"/>
                  </a:lnTo>
                  <a:lnTo>
                    <a:pt x="144" y="90"/>
                  </a:lnTo>
                  <a:lnTo>
                    <a:pt x="174" y="68"/>
                  </a:lnTo>
                  <a:lnTo>
                    <a:pt x="208" y="48"/>
                  </a:lnTo>
                  <a:lnTo>
                    <a:pt x="242" y="32"/>
                  </a:lnTo>
                  <a:lnTo>
                    <a:pt x="278" y="18"/>
                  </a:lnTo>
                  <a:lnTo>
                    <a:pt x="316" y="8"/>
                  </a:lnTo>
                  <a:lnTo>
                    <a:pt x="356" y="2"/>
                  </a:lnTo>
                  <a:lnTo>
                    <a:pt x="396" y="0"/>
                  </a:lnTo>
                  <a:lnTo>
                    <a:pt x="396" y="0"/>
                  </a:lnTo>
                  <a:lnTo>
                    <a:pt x="436" y="2"/>
                  </a:lnTo>
                  <a:lnTo>
                    <a:pt x="476" y="8"/>
                  </a:lnTo>
                  <a:lnTo>
                    <a:pt x="514" y="18"/>
                  </a:lnTo>
                  <a:lnTo>
                    <a:pt x="550" y="32"/>
                  </a:lnTo>
                  <a:lnTo>
                    <a:pt x="584" y="48"/>
                  </a:lnTo>
                  <a:lnTo>
                    <a:pt x="616" y="68"/>
                  </a:lnTo>
                  <a:lnTo>
                    <a:pt x="648" y="90"/>
                  </a:lnTo>
                  <a:lnTo>
                    <a:pt x="676" y="116"/>
                  </a:lnTo>
                  <a:lnTo>
                    <a:pt x="700" y="144"/>
                  </a:lnTo>
                  <a:lnTo>
                    <a:pt x="724" y="174"/>
                  </a:lnTo>
                  <a:lnTo>
                    <a:pt x="744" y="208"/>
                  </a:lnTo>
                  <a:lnTo>
                    <a:pt x="760" y="242"/>
                  </a:lnTo>
                  <a:lnTo>
                    <a:pt x="774" y="278"/>
                  </a:lnTo>
                  <a:lnTo>
                    <a:pt x="782" y="316"/>
                  </a:lnTo>
                  <a:lnTo>
                    <a:pt x="788" y="356"/>
                  </a:lnTo>
                  <a:lnTo>
                    <a:pt x="790" y="396"/>
                  </a:lnTo>
                  <a:lnTo>
                    <a:pt x="790" y="396"/>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00" name="Freeform 55"/>
            <p:cNvSpPr/>
            <p:nvPr/>
          </p:nvSpPr>
          <p:spPr bwMode="auto">
            <a:xfrm>
              <a:off x="3894334" y="2933485"/>
              <a:ext cx="618575" cy="618575"/>
            </a:xfrm>
            <a:custGeom>
              <a:avLst/>
              <a:gdLst>
                <a:gd name="T0" fmla="*/ 790 w 798"/>
                <a:gd name="T1" fmla="*/ 400 h 798"/>
                <a:gd name="T2" fmla="*/ 774 w 798"/>
                <a:gd name="T3" fmla="*/ 516 h 798"/>
                <a:gd name="T4" fmla="*/ 724 w 798"/>
                <a:gd name="T5" fmla="*/ 618 h 798"/>
                <a:gd name="T6" fmla="*/ 676 w 798"/>
                <a:gd name="T7" fmla="*/ 676 h 798"/>
                <a:gd name="T8" fmla="*/ 586 w 798"/>
                <a:gd name="T9" fmla="*/ 744 h 798"/>
                <a:gd name="T10" fmla="*/ 478 w 798"/>
                <a:gd name="T11" fmla="*/ 782 h 798"/>
                <a:gd name="T12" fmla="*/ 400 w 798"/>
                <a:gd name="T13" fmla="*/ 790 h 798"/>
                <a:gd name="T14" fmla="*/ 284 w 798"/>
                <a:gd name="T15" fmla="*/ 774 h 798"/>
                <a:gd name="T16" fmla="*/ 182 w 798"/>
                <a:gd name="T17" fmla="*/ 724 h 798"/>
                <a:gd name="T18" fmla="*/ 124 w 798"/>
                <a:gd name="T19" fmla="*/ 676 h 798"/>
                <a:gd name="T20" fmla="*/ 56 w 798"/>
                <a:gd name="T21" fmla="*/ 586 h 798"/>
                <a:gd name="T22" fmla="*/ 16 w 798"/>
                <a:gd name="T23" fmla="*/ 478 h 798"/>
                <a:gd name="T24" fmla="*/ 8 w 798"/>
                <a:gd name="T25" fmla="*/ 400 h 798"/>
                <a:gd name="T26" fmla="*/ 26 w 798"/>
                <a:gd name="T27" fmla="*/ 284 h 798"/>
                <a:gd name="T28" fmla="*/ 76 w 798"/>
                <a:gd name="T29" fmla="*/ 182 h 798"/>
                <a:gd name="T30" fmla="*/ 124 w 798"/>
                <a:gd name="T31" fmla="*/ 124 h 798"/>
                <a:gd name="T32" fmla="*/ 214 w 798"/>
                <a:gd name="T33" fmla="*/ 56 h 798"/>
                <a:gd name="T34" fmla="*/ 322 w 798"/>
                <a:gd name="T35" fmla="*/ 16 h 798"/>
                <a:gd name="T36" fmla="*/ 400 w 798"/>
                <a:gd name="T37" fmla="*/ 8 h 798"/>
                <a:gd name="T38" fmla="*/ 516 w 798"/>
                <a:gd name="T39" fmla="*/ 26 h 798"/>
                <a:gd name="T40" fmla="*/ 618 w 798"/>
                <a:gd name="T41" fmla="*/ 76 h 798"/>
                <a:gd name="T42" fmla="*/ 676 w 798"/>
                <a:gd name="T43" fmla="*/ 124 h 798"/>
                <a:gd name="T44" fmla="*/ 744 w 798"/>
                <a:gd name="T45" fmla="*/ 214 h 798"/>
                <a:gd name="T46" fmla="*/ 784 w 798"/>
                <a:gd name="T47" fmla="*/ 320 h 798"/>
                <a:gd name="T48" fmla="*/ 794 w 798"/>
                <a:gd name="T49" fmla="*/ 400 h 798"/>
                <a:gd name="T50" fmla="*/ 796 w 798"/>
                <a:gd name="T51" fmla="*/ 358 h 798"/>
                <a:gd name="T52" fmla="*/ 768 w 798"/>
                <a:gd name="T53" fmla="*/ 244 h 798"/>
                <a:gd name="T54" fmla="*/ 708 w 798"/>
                <a:gd name="T55" fmla="*/ 146 h 798"/>
                <a:gd name="T56" fmla="*/ 624 w 798"/>
                <a:gd name="T57" fmla="*/ 68 h 798"/>
                <a:gd name="T58" fmla="*/ 518 w 798"/>
                <a:gd name="T59" fmla="*/ 18 h 798"/>
                <a:gd name="T60" fmla="*/ 400 w 798"/>
                <a:gd name="T61" fmla="*/ 0 h 798"/>
                <a:gd name="T62" fmla="*/ 320 w 798"/>
                <a:gd name="T63" fmla="*/ 8 h 798"/>
                <a:gd name="T64" fmla="*/ 210 w 798"/>
                <a:gd name="T65" fmla="*/ 48 h 798"/>
                <a:gd name="T66" fmla="*/ 118 w 798"/>
                <a:gd name="T67" fmla="*/ 118 h 798"/>
                <a:gd name="T68" fmla="*/ 48 w 798"/>
                <a:gd name="T69" fmla="*/ 210 h 798"/>
                <a:gd name="T70" fmla="*/ 8 w 798"/>
                <a:gd name="T71" fmla="*/ 320 h 798"/>
                <a:gd name="T72" fmla="*/ 0 w 798"/>
                <a:gd name="T73" fmla="*/ 400 h 798"/>
                <a:gd name="T74" fmla="*/ 18 w 798"/>
                <a:gd name="T75" fmla="*/ 518 h 798"/>
                <a:gd name="T76" fmla="*/ 68 w 798"/>
                <a:gd name="T77" fmla="*/ 622 h 798"/>
                <a:gd name="T78" fmla="*/ 146 w 798"/>
                <a:gd name="T79" fmla="*/ 708 h 798"/>
                <a:gd name="T80" fmla="*/ 244 w 798"/>
                <a:gd name="T81" fmla="*/ 768 h 798"/>
                <a:gd name="T82" fmla="*/ 360 w 798"/>
                <a:gd name="T83" fmla="*/ 796 h 798"/>
                <a:gd name="T84" fmla="*/ 440 w 798"/>
                <a:gd name="T85" fmla="*/ 796 h 798"/>
                <a:gd name="T86" fmla="*/ 556 w 798"/>
                <a:gd name="T87" fmla="*/ 768 h 798"/>
                <a:gd name="T88" fmla="*/ 654 w 798"/>
                <a:gd name="T89" fmla="*/ 708 h 798"/>
                <a:gd name="T90" fmla="*/ 730 w 798"/>
                <a:gd name="T91" fmla="*/ 622 h 798"/>
                <a:gd name="T92" fmla="*/ 782 w 798"/>
                <a:gd name="T93" fmla="*/ 518 h 798"/>
                <a:gd name="T94" fmla="*/ 798 w 798"/>
                <a:gd name="T95" fmla="*/ 40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8" h="798">
                  <a:moveTo>
                    <a:pt x="794" y="400"/>
                  </a:moveTo>
                  <a:lnTo>
                    <a:pt x="790" y="400"/>
                  </a:lnTo>
                  <a:lnTo>
                    <a:pt x="790" y="400"/>
                  </a:lnTo>
                  <a:lnTo>
                    <a:pt x="788" y="440"/>
                  </a:lnTo>
                  <a:lnTo>
                    <a:pt x="784" y="478"/>
                  </a:lnTo>
                  <a:lnTo>
                    <a:pt x="774" y="516"/>
                  </a:lnTo>
                  <a:lnTo>
                    <a:pt x="760" y="552"/>
                  </a:lnTo>
                  <a:lnTo>
                    <a:pt x="744" y="586"/>
                  </a:lnTo>
                  <a:lnTo>
                    <a:pt x="724" y="618"/>
                  </a:lnTo>
                  <a:lnTo>
                    <a:pt x="702" y="648"/>
                  </a:lnTo>
                  <a:lnTo>
                    <a:pt x="676" y="676"/>
                  </a:lnTo>
                  <a:lnTo>
                    <a:pt x="676" y="676"/>
                  </a:lnTo>
                  <a:lnTo>
                    <a:pt x="648" y="702"/>
                  </a:lnTo>
                  <a:lnTo>
                    <a:pt x="618" y="724"/>
                  </a:lnTo>
                  <a:lnTo>
                    <a:pt x="586" y="744"/>
                  </a:lnTo>
                  <a:lnTo>
                    <a:pt x="552" y="760"/>
                  </a:lnTo>
                  <a:lnTo>
                    <a:pt x="516" y="774"/>
                  </a:lnTo>
                  <a:lnTo>
                    <a:pt x="478" y="782"/>
                  </a:lnTo>
                  <a:lnTo>
                    <a:pt x="440" y="788"/>
                  </a:lnTo>
                  <a:lnTo>
                    <a:pt x="400" y="790"/>
                  </a:lnTo>
                  <a:lnTo>
                    <a:pt x="400" y="790"/>
                  </a:lnTo>
                  <a:lnTo>
                    <a:pt x="360" y="788"/>
                  </a:lnTo>
                  <a:lnTo>
                    <a:pt x="322" y="782"/>
                  </a:lnTo>
                  <a:lnTo>
                    <a:pt x="284" y="774"/>
                  </a:lnTo>
                  <a:lnTo>
                    <a:pt x="248" y="760"/>
                  </a:lnTo>
                  <a:lnTo>
                    <a:pt x="214" y="744"/>
                  </a:lnTo>
                  <a:lnTo>
                    <a:pt x="182" y="724"/>
                  </a:lnTo>
                  <a:lnTo>
                    <a:pt x="152" y="702"/>
                  </a:lnTo>
                  <a:lnTo>
                    <a:pt x="124" y="676"/>
                  </a:lnTo>
                  <a:lnTo>
                    <a:pt x="124" y="676"/>
                  </a:lnTo>
                  <a:lnTo>
                    <a:pt x="98" y="648"/>
                  </a:lnTo>
                  <a:lnTo>
                    <a:pt x="76" y="618"/>
                  </a:lnTo>
                  <a:lnTo>
                    <a:pt x="56" y="586"/>
                  </a:lnTo>
                  <a:lnTo>
                    <a:pt x="40" y="552"/>
                  </a:lnTo>
                  <a:lnTo>
                    <a:pt x="26" y="516"/>
                  </a:lnTo>
                  <a:lnTo>
                    <a:pt x="16" y="478"/>
                  </a:lnTo>
                  <a:lnTo>
                    <a:pt x="10" y="440"/>
                  </a:lnTo>
                  <a:lnTo>
                    <a:pt x="8" y="400"/>
                  </a:lnTo>
                  <a:lnTo>
                    <a:pt x="8" y="400"/>
                  </a:lnTo>
                  <a:lnTo>
                    <a:pt x="10" y="360"/>
                  </a:lnTo>
                  <a:lnTo>
                    <a:pt x="16" y="320"/>
                  </a:lnTo>
                  <a:lnTo>
                    <a:pt x="26" y="284"/>
                  </a:lnTo>
                  <a:lnTo>
                    <a:pt x="40" y="248"/>
                  </a:lnTo>
                  <a:lnTo>
                    <a:pt x="56" y="214"/>
                  </a:lnTo>
                  <a:lnTo>
                    <a:pt x="76" y="182"/>
                  </a:lnTo>
                  <a:lnTo>
                    <a:pt x="98" y="150"/>
                  </a:lnTo>
                  <a:lnTo>
                    <a:pt x="124" y="124"/>
                  </a:lnTo>
                  <a:lnTo>
                    <a:pt x="124" y="124"/>
                  </a:lnTo>
                  <a:lnTo>
                    <a:pt x="152" y="98"/>
                  </a:lnTo>
                  <a:lnTo>
                    <a:pt x="182" y="76"/>
                  </a:lnTo>
                  <a:lnTo>
                    <a:pt x="214" y="56"/>
                  </a:lnTo>
                  <a:lnTo>
                    <a:pt x="248" y="40"/>
                  </a:lnTo>
                  <a:lnTo>
                    <a:pt x="284" y="26"/>
                  </a:lnTo>
                  <a:lnTo>
                    <a:pt x="322" y="16"/>
                  </a:lnTo>
                  <a:lnTo>
                    <a:pt x="360" y="10"/>
                  </a:lnTo>
                  <a:lnTo>
                    <a:pt x="400" y="8"/>
                  </a:lnTo>
                  <a:lnTo>
                    <a:pt x="400" y="8"/>
                  </a:lnTo>
                  <a:lnTo>
                    <a:pt x="440" y="10"/>
                  </a:lnTo>
                  <a:lnTo>
                    <a:pt x="478" y="16"/>
                  </a:lnTo>
                  <a:lnTo>
                    <a:pt x="516" y="26"/>
                  </a:lnTo>
                  <a:lnTo>
                    <a:pt x="552" y="40"/>
                  </a:lnTo>
                  <a:lnTo>
                    <a:pt x="586" y="56"/>
                  </a:lnTo>
                  <a:lnTo>
                    <a:pt x="618" y="76"/>
                  </a:lnTo>
                  <a:lnTo>
                    <a:pt x="648" y="98"/>
                  </a:lnTo>
                  <a:lnTo>
                    <a:pt x="676" y="124"/>
                  </a:lnTo>
                  <a:lnTo>
                    <a:pt x="676" y="124"/>
                  </a:lnTo>
                  <a:lnTo>
                    <a:pt x="702" y="150"/>
                  </a:lnTo>
                  <a:lnTo>
                    <a:pt x="724" y="182"/>
                  </a:lnTo>
                  <a:lnTo>
                    <a:pt x="744" y="214"/>
                  </a:lnTo>
                  <a:lnTo>
                    <a:pt x="760" y="248"/>
                  </a:lnTo>
                  <a:lnTo>
                    <a:pt x="774" y="284"/>
                  </a:lnTo>
                  <a:lnTo>
                    <a:pt x="784" y="320"/>
                  </a:lnTo>
                  <a:lnTo>
                    <a:pt x="788" y="360"/>
                  </a:lnTo>
                  <a:lnTo>
                    <a:pt x="790" y="400"/>
                  </a:lnTo>
                  <a:lnTo>
                    <a:pt x="794" y="400"/>
                  </a:lnTo>
                  <a:lnTo>
                    <a:pt x="798" y="400"/>
                  </a:lnTo>
                  <a:lnTo>
                    <a:pt x="798" y="400"/>
                  </a:lnTo>
                  <a:lnTo>
                    <a:pt x="796" y="358"/>
                  </a:lnTo>
                  <a:lnTo>
                    <a:pt x="790" y="320"/>
                  </a:lnTo>
                  <a:lnTo>
                    <a:pt x="782" y="282"/>
                  </a:lnTo>
                  <a:lnTo>
                    <a:pt x="768" y="244"/>
                  </a:lnTo>
                  <a:lnTo>
                    <a:pt x="750" y="210"/>
                  </a:lnTo>
                  <a:lnTo>
                    <a:pt x="730" y="176"/>
                  </a:lnTo>
                  <a:lnTo>
                    <a:pt x="708" y="146"/>
                  </a:lnTo>
                  <a:lnTo>
                    <a:pt x="682" y="118"/>
                  </a:lnTo>
                  <a:lnTo>
                    <a:pt x="654" y="92"/>
                  </a:lnTo>
                  <a:lnTo>
                    <a:pt x="624" y="68"/>
                  </a:lnTo>
                  <a:lnTo>
                    <a:pt x="590" y="48"/>
                  </a:lnTo>
                  <a:lnTo>
                    <a:pt x="556" y="32"/>
                  </a:lnTo>
                  <a:lnTo>
                    <a:pt x="518" y="18"/>
                  </a:lnTo>
                  <a:lnTo>
                    <a:pt x="480" y="8"/>
                  </a:lnTo>
                  <a:lnTo>
                    <a:pt x="440" y="2"/>
                  </a:lnTo>
                  <a:lnTo>
                    <a:pt x="400" y="0"/>
                  </a:lnTo>
                  <a:lnTo>
                    <a:pt x="400" y="0"/>
                  </a:lnTo>
                  <a:lnTo>
                    <a:pt x="360" y="2"/>
                  </a:lnTo>
                  <a:lnTo>
                    <a:pt x="320" y="8"/>
                  </a:lnTo>
                  <a:lnTo>
                    <a:pt x="282" y="18"/>
                  </a:lnTo>
                  <a:lnTo>
                    <a:pt x="244" y="32"/>
                  </a:lnTo>
                  <a:lnTo>
                    <a:pt x="210" y="48"/>
                  </a:lnTo>
                  <a:lnTo>
                    <a:pt x="176" y="68"/>
                  </a:lnTo>
                  <a:lnTo>
                    <a:pt x="146" y="92"/>
                  </a:lnTo>
                  <a:lnTo>
                    <a:pt x="118" y="118"/>
                  </a:lnTo>
                  <a:lnTo>
                    <a:pt x="92" y="146"/>
                  </a:lnTo>
                  <a:lnTo>
                    <a:pt x="68" y="176"/>
                  </a:lnTo>
                  <a:lnTo>
                    <a:pt x="48" y="210"/>
                  </a:lnTo>
                  <a:lnTo>
                    <a:pt x="32" y="244"/>
                  </a:lnTo>
                  <a:lnTo>
                    <a:pt x="18" y="282"/>
                  </a:lnTo>
                  <a:lnTo>
                    <a:pt x="8" y="320"/>
                  </a:lnTo>
                  <a:lnTo>
                    <a:pt x="2" y="358"/>
                  </a:lnTo>
                  <a:lnTo>
                    <a:pt x="0" y="400"/>
                  </a:lnTo>
                  <a:lnTo>
                    <a:pt x="0" y="400"/>
                  </a:lnTo>
                  <a:lnTo>
                    <a:pt x="2" y="440"/>
                  </a:lnTo>
                  <a:lnTo>
                    <a:pt x="8" y="480"/>
                  </a:lnTo>
                  <a:lnTo>
                    <a:pt x="18" y="518"/>
                  </a:lnTo>
                  <a:lnTo>
                    <a:pt x="32" y="556"/>
                  </a:lnTo>
                  <a:lnTo>
                    <a:pt x="48" y="590"/>
                  </a:lnTo>
                  <a:lnTo>
                    <a:pt x="68" y="622"/>
                  </a:lnTo>
                  <a:lnTo>
                    <a:pt x="92" y="654"/>
                  </a:lnTo>
                  <a:lnTo>
                    <a:pt x="118" y="682"/>
                  </a:lnTo>
                  <a:lnTo>
                    <a:pt x="146" y="708"/>
                  </a:lnTo>
                  <a:lnTo>
                    <a:pt x="176" y="730"/>
                  </a:lnTo>
                  <a:lnTo>
                    <a:pt x="210" y="750"/>
                  </a:lnTo>
                  <a:lnTo>
                    <a:pt x="244" y="768"/>
                  </a:lnTo>
                  <a:lnTo>
                    <a:pt x="282" y="780"/>
                  </a:lnTo>
                  <a:lnTo>
                    <a:pt x="320" y="790"/>
                  </a:lnTo>
                  <a:lnTo>
                    <a:pt x="360" y="796"/>
                  </a:lnTo>
                  <a:lnTo>
                    <a:pt x="400" y="798"/>
                  </a:lnTo>
                  <a:lnTo>
                    <a:pt x="400" y="798"/>
                  </a:lnTo>
                  <a:lnTo>
                    <a:pt x="440" y="796"/>
                  </a:lnTo>
                  <a:lnTo>
                    <a:pt x="480" y="790"/>
                  </a:lnTo>
                  <a:lnTo>
                    <a:pt x="518" y="780"/>
                  </a:lnTo>
                  <a:lnTo>
                    <a:pt x="556" y="768"/>
                  </a:lnTo>
                  <a:lnTo>
                    <a:pt x="590" y="750"/>
                  </a:lnTo>
                  <a:lnTo>
                    <a:pt x="624" y="730"/>
                  </a:lnTo>
                  <a:lnTo>
                    <a:pt x="654" y="708"/>
                  </a:lnTo>
                  <a:lnTo>
                    <a:pt x="682" y="682"/>
                  </a:lnTo>
                  <a:lnTo>
                    <a:pt x="708" y="654"/>
                  </a:lnTo>
                  <a:lnTo>
                    <a:pt x="730" y="622"/>
                  </a:lnTo>
                  <a:lnTo>
                    <a:pt x="750" y="590"/>
                  </a:lnTo>
                  <a:lnTo>
                    <a:pt x="768" y="556"/>
                  </a:lnTo>
                  <a:lnTo>
                    <a:pt x="782" y="518"/>
                  </a:lnTo>
                  <a:lnTo>
                    <a:pt x="790" y="480"/>
                  </a:lnTo>
                  <a:lnTo>
                    <a:pt x="796" y="440"/>
                  </a:lnTo>
                  <a:lnTo>
                    <a:pt x="798" y="400"/>
                  </a:lnTo>
                  <a:lnTo>
                    <a:pt x="794" y="40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01" name="Freeform 56"/>
            <p:cNvSpPr>
              <a:spLocks noEditPoints="1"/>
            </p:cNvSpPr>
            <p:nvPr/>
          </p:nvSpPr>
          <p:spPr bwMode="auto">
            <a:xfrm>
              <a:off x="3880381" y="2919532"/>
              <a:ext cx="648031" cy="648031"/>
            </a:xfrm>
            <a:custGeom>
              <a:avLst/>
              <a:gdLst>
                <a:gd name="T0" fmla="*/ 256 w 836"/>
                <a:gd name="T1" fmla="*/ 32 h 836"/>
                <a:gd name="T2" fmla="*/ 70 w 836"/>
                <a:gd name="T3" fmla="*/ 184 h 836"/>
                <a:gd name="T4" fmla="*/ 0 w 836"/>
                <a:gd name="T5" fmla="*/ 418 h 836"/>
                <a:gd name="T6" fmla="*/ 50 w 836"/>
                <a:gd name="T7" fmla="*/ 618 h 836"/>
                <a:gd name="T8" fmla="*/ 218 w 836"/>
                <a:gd name="T9" fmla="*/ 786 h 836"/>
                <a:gd name="T10" fmla="*/ 418 w 836"/>
                <a:gd name="T11" fmla="*/ 836 h 836"/>
                <a:gd name="T12" fmla="*/ 652 w 836"/>
                <a:gd name="T13" fmla="*/ 764 h 836"/>
                <a:gd name="T14" fmla="*/ 804 w 836"/>
                <a:gd name="T15" fmla="*/ 580 h 836"/>
                <a:gd name="T16" fmla="*/ 834 w 836"/>
                <a:gd name="T17" fmla="*/ 374 h 836"/>
                <a:gd name="T18" fmla="*/ 740 w 836"/>
                <a:gd name="T19" fmla="*/ 152 h 836"/>
                <a:gd name="T20" fmla="*/ 542 w 836"/>
                <a:gd name="T21" fmla="*/ 18 h 836"/>
                <a:gd name="T22" fmla="*/ 660 w 836"/>
                <a:gd name="T23" fmla="*/ 388 h 836"/>
                <a:gd name="T24" fmla="*/ 678 w 836"/>
                <a:gd name="T25" fmla="*/ 228 h 836"/>
                <a:gd name="T26" fmla="*/ 758 w 836"/>
                <a:gd name="T27" fmla="*/ 294 h 836"/>
                <a:gd name="T28" fmla="*/ 604 w 836"/>
                <a:gd name="T29" fmla="*/ 388 h 836"/>
                <a:gd name="T30" fmla="*/ 552 w 836"/>
                <a:gd name="T31" fmla="*/ 266 h 836"/>
                <a:gd name="T32" fmla="*/ 604 w 836"/>
                <a:gd name="T33" fmla="*/ 388 h 836"/>
                <a:gd name="T34" fmla="*/ 488 w 836"/>
                <a:gd name="T35" fmla="*/ 62 h 836"/>
                <a:gd name="T36" fmla="*/ 538 w 836"/>
                <a:gd name="T37" fmla="*/ 210 h 836"/>
                <a:gd name="T38" fmla="*/ 392 w 836"/>
                <a:gd name="T39" fmla="*/ 222 h 836"/>
                <a:gd name="T40" fmla="*/ 290 w 836"/>
                <a:gd name="T41" fmla="*/ 168 h 836"/>
                <a:gd name="T42" fmla="*/ 392 w 836"/>
                <a:gd name="T43" fmla="*/ 222 h 836"/>
                <a:gd name="T44" fmla="*/ 244 w 836"/>
                <a:gd name="T45" fmla="*/ 324 h 836"/>
                <a:gd name="T46" fmla="*/ 356 w 836"/>
                <a:gd name="T47" fmla="*/ 278 h 836"/>
                <a:gd name="T48" fmla="*/ 60 w 836"/>
                <a:gd name="T49" fmla="*/ 364 h 836"/>
                <a:gd name="T50" fmla="*/ 106 w 836"/>
                <a:gd name="T51" fmla="*/ 234 h 836"/>
                <a:gd name="T52" fmla="*/ 194 w 836"/>
                <a:gd name="T53" fmla="*/ 282 h 836"/>
                <a:gd name="T54" fmla="*/ 180 w 836"/>
                <a:gd name="T55" fmla="*/ 444 h 836"/>
                <a:gd name="T56" fmla="*/ 156 w 836"/>
                <a:gd name="T57" fmla="*/ 598 h 836"/>
                <a:gd name="T58" fmla="*/ 76 w 836"/>
                <a:gd name="T59" fmla="*/ 536 h 836"/>
                <a:gd name="T60" fmla="*/ 238 w 836"/>
                <a:gd name="T61" fmla="*/ 444 h 836"/>
                <a:gd name="T62" fmla="*/ 288 w 836"/>
                <a:gd name="T63" fmla="*/ 560 h 836"/>
                <a:gd name="T64" fmla="*/ 238 w 836"/>
                <a:gd name="T65" fmla="*/ 444 h 836"/>
                <a:gd name="T66" fmla="*/ 356 w 836"/>
                <a:gd name="T67" fmla="*/ 774 h 836"/>
                <a:gd name="T68" fmla="*/ 300 w 836"/>
                <a:gd name="T69" fmla="*/ 614 h 836"/>
                <a:gd name="T70" fmla="*/ 448 w 836"/>
                <a:gd name="T71" fmla="*/ 606 h 836"/>
                <a:gd name="T72" fmla="*/ 554 w 836"/>
                <a:gd name="T73" fmla="*/ 664 h 836"/>
                <a:gd name="T74" fmla="*/ 448 w 836"/>
                <a:gd name="T75" fmla="*/ 606 h 836"/>
                <a:gd name="T76" fmla="*/ 598 w 836"/>
                <a:gd name="T77" fmla="*/ 508 h 836"/>
                <a:gd name="T78" fmla="*/ 484 w 836"/>
                <a:gd name="T79" fmla="*/ 552 h 836"/>
                <a:gd name="T80" fmla="*/ 776 w 836"/>
                <a:gd name="T81" fmla="*/ 468 h 836"/>
                <a:gd name="T82" fmla="*/ 730 w 836"/>
                <a:gd name="T83" fmla="*/ 600 h 836"/>
                <a:gd name="T84" fmla="*/ 648 w 836"/>
                <a:gd name="T85" fmla="*/ 552 h 836"/>
                <a:gd name="T86" fmla="*/ 678 w 836"/>
                <a:gd name="T87" fmla="*/ 166 h 836"/>
                <a:gd name="T88" fmla="*/ 578 w 836"/>
                <a:gd name="T89" fmla="*/ 92 h 836"/>
                <a:gd name="T90" fmla="*/ 678 w 836"/>
                <a:gd name="T91" fmla="*/ 166 h 836"/>
                <a:gd name="T92" fmla="*/ 218 w 836"/>
                <a:gd name="T93" fmla="*/ 194 h 836"/>
                <a:gd name="T94" fmla="*/ 208 w 836"/>
                <a:gd name="T95" fmla="*/ 124 h 836"/>
                <a:gd name="T96" fmla="*/ 182 w 836"/>
                <a:gd name="T97" fmla="*/ 648 h 836"/>
                <a:gd name="T98" fmla="*/ 268 w 836"/>
                <a:gd name="T99" fmla="*/ 746 h 836"/>
                <a:gd name="T100" fmla="*/ 150 w 836"/>
                <a:gd name="T101" fmla="*/ 662 h 836"/>
                <a:gd name="T102" fmla="*/ 624 w 836"/>
                <a:gd name="T103" fmla="*/ 640 h 836"/>
                <a:gd name="T104" fmla="*/ 634 w 836"/>
                <a:gd name="T105" fmla="*/ 708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36" h="836">
                  <a:moveTo>
                    <a:pt x="418" y="0"/>
                  </a:moveTo>
                  <a:lnTo>
                    <a:pt x="418" y="0"/>
                  </a:lnTo>
                  <a:lnTo>
                    <a:pt x="376" y="2"/>
                  </a:lnTo>
                  <a:lnTo>
                    <a:pt x="334" y="8"/>
                  </a:lnTo>
                  <a:lnTo>
                    <a:pt x="294" y="18"/>
                  </a:lnTo>
                  <a:lnTo>
                    <a:pt x="256" y="32"/>
                  </a:lnTo>
                  <a:lnTo>
                    <a:pt x="218" y="50"/>
                  </a:lnTo>
                  <a:lnTo>
                    <a:pt x="184" y="70"/>
                  </a:lnTo>
                  <a:lnTo>
                    <a:pt x="152" y="94"/>
                  </a:lnTo>
                  <a:lnTo>
                    <a:pt x="122" y="122"/>
                  </a:lnTo>
                  <a:lnTo>
                    <a:pt x="94" y="152"/>
                  </a:lnTo>
                  <a:lnTo>
                    <a:pt x="70" y="184"/>
                  </a:lnTo>
                  <a:lnTo>
                    <a:pt x="50" y="218"/>
                  </a:lnTo>
                  <a:lnTo>
                    <a:pt x="32" y="254"/>
                  </a:lnTo>
                  <a:lnTo>
                    <a:pt x="18" y="294"/>
                  </a:lnTo>
                  <a:lnTo>
                    <a:pt x="8" y="334"/>
                  </a:lnTo>
                  <a:lnTo>
                    <a:pt x="2" y="374"/>
                  </a:lnTo>
                  <a:lnTo>
                    <a:pt x="0" y="418"/>
                  </a:lnTo>
                  <a:lnTo>
                    <a:pt x="0" y="418"/>
                  </a:lnTo>
                  <a:lnTo>
                    <a:pt x="2" y="460"/>
                  </a:lnTo>
                  <a:lnTo>
                    <a:pt x="8" y="502"/>
                  </a:lnTo>
                  <a:lnTo>
                    <a:pt x="18" y="542"/>
                  </a:lnTo>
                  <a:lnTo>
                    <a:pt x="32" y="580"/>
                  </a:lnTo>
                  <a:lnTo>
                    <a:pt x="50" y="618"/>
                  </a:lnTo>
                  <a:lnTo>
                    <a:pt x="70" y="652"/>
                  </a:lnTo>
                  <a:lnTo>
                    <a:pt x="94" y="684"/>
                  </a:lnTo>
                  <a:lnTo>
                    <a:pt x="122" y="714"/>
                  </a:lnTo>
                  <a:lnTo>
                    <a:pt x="152" y="740"/>
                  </a:lnTo>
                  <a:lnTo>
                    <a:pt x="184" y="764"/>
                  </a:lnTo>
                  <a:lnTo>
                    <a:pt x="218" y="786"/>
                  </a:lnTo>
                  <a:lnTo>
                    <a:pt x="256" y="804"/>
                  </a:lnTo>
                  <a:lnTo>
                    <a:pt x="294" y="818"/>
                  </a:lnTo>
                  <a:lnTo>
                    <a:pt x="334" y="828"/>
                  </a:lnTo>
                  <a:lnTo>
                    <a:pt x="376" y="834"/>
                  </a:lnTo>
                  <a:lnTo>
                    <a:pt x="418" y="836"/>
                  </a:lnTo>
                  <a:lnTo>
                    <a:pt x="418" y="836"/>
                  </a:lnTo>
                  <a:lnTo>
                    <a:pt x="460" y="834"/>
                  </a:lnTo>
                  <a:lnTo>
                    <a:pt x="502" y="828"/>
                  </a:lnTo>
                  <a:lnTo>
                    <a:pt x="542" y="818"/>
                  </a:lnTo>
                  <a:lnTo>
                    <a:pt x="580" y="804"/>
                  </a:lnTo>
                  <a:lnTo>
                    <a:pt x="618" y="786"/>
                  </a:lnTo>
                  <a:lnTo>
                    <a:pt x="652" y="764"/>
                  </a:lnTo>
                  <a:lnTo>
                    <a:pt x="684" y="740"/>
                  </a:lnTo>
                  <a:lnTo>
                    <a:pt x="714" y="714"/>
                  </a:lnTo>
                  <a:lnTo>
                    <a:pt x="740" y="684"/>
                  </a:lnTo>
                  <a:lnTo>
                    <a:pt x="764" y="652"/>
                  </a:lnTo>
                  <a:lnTo>
                    <a:pt x="786" y="618"/>
                  </a:lnTo>
                  <a:lnTo>
                    <a:pt x="804" y="580"/>
                  </a:lnTo>
                  <a:lnTo>
                    <a:pt x="818" y="542"/>
                  </a:lnTo>
                  <a:lnTo>
                    <a:pt x="828" y="502"/>
                  </a:lnTo>
                  <a:lnTo>
                    <a:pt x="834" y="460"/>
                  </a:lnTo>
                  <a:lnTo>
                    <a:pt x="836" y="418"/>
                  </a:lnTo>
                  <a:lnTo>
                    <a:pt x="836" y="418"/>
                  </a:lnTo>
                  <a:lnTo>
                    <a:pt x="834" y="374"/>
                  </a:lnTo>
                  <a:lnTo>
                    <a:pt x="828" y="334"/>
                  </a:lnTo>
                  <a:lnTo>
                    <a:pt x="818" y="294"/>
                  </a:lnTo>
                  <a:lnTo>
                    <a:pt x="804" y="254"/>
                  </a:lnTo>
                  <a:lnTo>
                    <a:pt x="786" y="218"/>
                  </a:lnTo>
                  <a:lnTo>
                    <a:pt x="764" y="184"/>
                  </a:lnTo>
                  <a:lnTo>
                    <a:pt x="740" y="152"/>
                  </a:lnTo>
                  <a:lnTo>
                    <a:pt x="714" y="122"/>
                  </a:lnTo>
                  <a:lnTo>
                    <a:pt x="684" y="94"/>
                  </a:lnTo>
                  <a:lnTo>
                    <a:pt x="652" y="70"/>
                  </a:lnTo>
                  <a:lnTo>
                    <a:pt x="618" y="50"/>
                  </a:lnTo>
                  <a:lnTo>
                    <a:pt x="580" y="32"/>
                  </a:lnTo>
                  <a:lnTo>
                    <a:pt x="542" y="18"/>
                  </a:lnTo>
                  <a:lnTo>
                    <a:pt x="502" y="8"/>
                  </a:lnTo>
                  <a:lnTo>
                    <a:pt x="460" y="2"/>
                  </a:lnTo>
                  <a:lnTo>
                    <a:pt x="418" y="0"/>
                  </a:lnTo>
                  <a:lnTo>
                    <a:pt x="418" y="0"/>
                  </a:lnTo>
                  <a:close/>
                  <a:moveTo>
                    <a:pt x="660" y="388"/>
                  </a:moveTo>
                  <a:lnTo>
                    <a:pt x="660" y="388"/>
                  </a:lnTo>
                  <a:lnTo>
                    <a:pt x="658" y="350"/>
                  </a:lnTo>
                  <a:lnTo>
                    <a:pt x="654" y="314"/>
                  </a:lnTo>
                  <a:lnTo>
                    <a:pt x="646" y="278"/>
                  </a:lnTo>
                  <a:lnTo>
                    <a:pt x="638" y="244"/>
                  </a:lnTo>
                  <a:lnTo>
                    <a:pt x="638" y="244"/>
                  </a:lnTo>
                  <a:lnTo>
                    <a:pt x="678" y="228"/>
                  </a:lnTo>
                  <a:lnTo>
                    <a:pt x="714" y="212"/>
                  </a:lnTo>
                  <a:lnTo>
                    <a:pt x="714" y="212"/>
                  </a:lnTo>
                  <a:lnTo>
                    <a:pt x="728" y="232"/>
                  </a:lnTo>
                  <a:lnTo>
                    <a:pt x="740" y="252"/>
                  </a:lnTo>
                  <a:lnTo>
                    <a:pt x="750" y="272"/>
                  </a:lnTo>
                  <a:lnTo>
                    <a:pt x="758" y="294"/>
                  </a:lnTo>
                  <a:lnTo>
                    <a:pt x="766" y="316"/>
                  </a:lnTo>
                  <a:lnTo>
                    <a:pt x="772" y="340"/>
                  </a:lnTo>
                  <a:lnTo>
                    <a:pt x="776" y="364"/>
                  </a:lnTo>
                  <a:lnTo>
                    <a:pt x="778" y="388"/>
                  </a:lnTo>
                  <a:lnTo>
                    <a:pt x="660" y="388"/>
                  </a:lnTo>
                  <a:close/>
                  <a:moveTo>
                    <a:pt x="604" y="388"/>
                  </a:moveTo>
                  <a:lnTo>
                    <a:pt x="448" y="388"/>
                  </a:lnTo>
                  <a:lnTo>
                    <a:pt x="448" y="278"/>
                  </a:lnTo>
                  <a:lnTo>
                    <a:pt x="448" y="278"/>
                  </a:lnTo>
                  <a:lnTo>
                    <a:pt x="484" y="276"/>
                  </a:lnTo>
                  <a:lnTo>
                    <a:pt x="518" y="272"/>
                  </a:lnTo>
                  <a:lnTo>
                    <a:pt x="552" y="266"/>
                  </a:lnTo>
                  <a:lnTo>
                    <a:pt x="584" y="258"/>
                  </a:lnTo>
                  <a:lnTo>
                    <a:pt x="584" y="258"/>
                  </a:lnTo>
                  <a:lnTo>
                    <a:pt x="592" y="290"/>
                  </a:lnTo>
                  <a:lnTo>
                    <a:pt x="598" y="322"/>
                  </a:lnTo>
                  <a:lnTo>
                    <a:pt x="602" y="354"/>
                  </a:lnTo>
                  <a:lnTo>
                    <a:pt x="604" y="388"/>
                  </a:lnTo>
                  <a:lnTo>
                    <a:pt x="604" y="388"/>
                  </a:lnTo>
                  <a:close/>
                  <a:moveTo>
                    <a:pt x="448" y="222"/>
                  </a:moveTo>
                  <a:lnTo>
                    <a:pt x="448" y="58"/>
                  </a:lnTo>
                  <a:lnTo>
                    <a:pt x="448" y="58"/>
                  </a:lnTo>
                  <a:lnTo>
                    <a:pt x="488" y="62"/>
                  </a:lnTo>
                  <a:lnTo>
                    <a:pt x="488" y="62"/>
                  </a:lnTo>
                  <a:lnTo>
                    <a:pt x="512" y="94"/>
                  </a:lnTo>
                  <a:lnTo>
                    <a:pt x="532" y="128"/>
                  </a:lnTo>
                  <a:lnTo>
                    <a:pt x="550" y="166"/>
                  </a:lnTo>
                  <a:lnTo>
                    <a:pt x="568" y="204"/>
                  </a:lnTo>
                  <a:lnTo>
                    <a:pt x="568" y="204"/>
                  </a:lnTo>
                  <a:lnTo>
                    <a:pt x="538" y="210"/>
                  </a:lnTo>
                  <a:lnTo>
                    <a:pt x="508" y="216"/>
                  </a:lnTo>
                  <a:lnTo>
                    <a:pt x="478" y="220"/>
                  </a:lnTo>
                  <a:lnTo>
                    <a:pt x="448" y="222"/>
                  </a:lnTo>
                  <a:lnTo>
                    <a:pt x="448" y="222"/>
                  </a:lnTo>
                  <a:close/>
                  <a:moveTo>
                    <a:pt x="392" y="222"/>
                  </a:moveTo>
                  <a:lnTo>
                    <a:pt x="392" y="222"/>
                  </a:lnTo>
                  <a:lnTo>
                    <a:pt x="360" y="220"/>
                  </a:lnTo>
                  <a:lnTo>
                    <a:pt x="330" y="218"/>
                  </a:lnTo>
                  <a:lnTo>
                    <a:pt x="302" y="214"/>
                  </a:lnTo>
                  <a:lnTo>
                    <a:pt x="272" y="208"/>
                  </a:lnTo>
                  <a:lnTo>
                    <a:pt x="272" y="208"/>
                  </a:lnTo>
                  <a:lnTo>
                    <a:pt x="290" y="168"/>
                  </a:lnTo>
                  <a:lnTo>
                    <a:pt x="310" y="130"/>
                  </a:lnTo>
                  <a:lnTo>
                    <a:pt x="332" y="94"/>
                  </a:lnTo>
                  <a:lnTo>
                    <a:pt x="356" y="62"/>
                  </a:lnTo>
                  <a:lnTo>
                    <a:pt x="356" y="62"/>
                  </a:lnTo>
                  <a:lnTo>
                    <a:pt x="392" y="56"/>
                  </a:lnTo>
                  <a:lnTo>
                    <a:pt x="392" y="222"/>
                  </a:lnTo>
                  <a:close/>
                  <a:moveTo>
                    <a:pt x="392" y="278"/>
                  </a:moveTo>
                  <a:lnTo>
                    <a:pt x="392" y="388"/>
                  </a:lnTo>
                  <a:lnTo>
                    <a:pt x="238" y="388"/>
                  </a:lnTo>
                  <a:lnTo>
                    <a:pt x="238" y="388"/>
                  </a:lnTo>
                  <a:lnTo>
                    <a:pt x="240" y="356"/>
                  </a:lnTo>
                  <a:lnTo>
                    <a:pt x="244" y="324"/>
                  </a:lnTo>
                  <a:lnTo>
                    <a:pt x="248" y="292"/>
                  </a:lnTo>
                  <a:lnTo>
                    <a:pt x="256" y="262"/>
                  </a:lnTo>
                  <a:lnTo>
                    <a:pt x="256" y="262"/>
                  </a:lnTo>
                  <a:lnTo>
                    <a:pt x="288" y="268"/>
                  </a:lnTo>
                  <a:lnTo>
                    <a:pt x="322" y="274"/>
                  </a:lnTo>
                  <a:lnTo>
                    <a:pt x="356" y="278"/>
                  </a:lnTo>
                  <a:lnTo>
                    <a:pt x="392" y="278"/>
                  </a:lnTo>
                  <a:lnTo>
                    <a:pt x="392" y="278"/>
                  </a:lnTo>
                  <a:close/>
                  <a:moveTo>
                    <a:pt x="180" y="388"/>
                  </a:moveTo>
                  <a:lnTo>
                    <a:pt x="58" y="388"/>
                  </a:lnTo>
                  <a:lnTo>
                    <a:pt x="58" y="388"/>
                  </a:lnTo>
                  <a:lnTo>
                    <a:pt x="60" y="364"/>
                  </a:lnTo>
                  <a:lnTo>
                    <a:pt x="64" y="342"/>
                  </a:lnTo>
                  <a:lnTo>
                    <a:pt x="70" y="318"/>
                  </a:lnTo>
                  <a:lnTo>
                    <a:pt x="78" y="296"/>
                  </a:lnTo>
                  <a:lnTo>
                    <a:pt x="86" y="274"/>
                  </a:lnTo>
                  <a:lnTo>
                    <a:pt x="96" y="254"/>
                  </a:lnTo>
                  <a:lnTo>
                    <a:pt x="106" y="234"/>
                  </a:lnTo>
                  <a:lnTo>
                    <a:pt x="118" y="214"/>
                  </a:lnTo>
                  <a:lnTo>
                    <a:pt x="118" y="214"/>
                  </a:lnTo>
                  <a:lnTo>
                    <a:pt x="158" y="232"/>
                  </a:lnTo>
                  <a:lnTo>
                    <a:pt x="202" y="248"/>
                  </a:lnTo>
                  <a:lnTo>
                    <a:pt x="202" y="248"/>
                  </a:lnTo>
                  <a:lnTo>
                    <a:pt x="194" y="282"/>
                  </a:lnTo>
                  <a:lnTo>
                    <a:pt x="188" y="316"/>
                  </a:lnTo>
                  <a:lnTo>
                    <a:pt x="182" y="352"/>
                  </a:lnTo>
                  <a:lnTo>
                    <a:pt x="180" y="388"/>
                  </a:lnTo>
                  <a:lnTo>
                    <a:pt x="180" y="388"/>
                  </a:lnTo>
                  <a:close/>
                  <a:moveTo>
                    <a:pt x="180" y="444"/>
                  </a:moveTo>
                  <a:lnTo>
                    <a:pt x="180" y="444"/>
                  </a:lnTo>
                  <a:lnTo>
                    <a:pt x="182" y="480"/>
                  </a:lnTo>
                  <a:lnTo>
                    <a:pt x="186" y="514"/>
                  </a:lnTo>
                  <a:lnTo>
                    <a:pt x="192" y="548"/>
                  </a:lnTo>
                  <a:lnTo>
                    <a:pt x="200" y="582"/>
                  </a:lnTo>
                  <a:lnTo>
                    <a:pt x="200" y="582"/>
                  </a:lnTo>
                  <a:lnTo>
                    <a:pt x="156" y="598"/>
                  </a:lnTo>
                  <a:lnTo>
                    <a:pt x="116" y="616"/>
                  </a:lnTo>
                  <a:lnTo>
                    <a:pt x="116" y="616"/>
                  </a:lnTo>
                  <a:lnTo>
                    <a:pt x="104" y="596"/>
                  </a:lnTo>
                  <a:lnTo>
                    <a:pt x="94" y="576"/>
                  </a:lnTo>
                  <a:lnTo>
                    <a:pt x="84" y="556"/>
                  </a:lnTo>
                  <a:lnTo>
                    <a:pt x="76" y="536"/>
                  </a:lnTo>
                  <a:lnTo>
                    <a:pt x="68" y="514"/>
                  </a:lnTo>
                  <a:lnTo>
                    <a:pt x="64" y="490"/>
                  </a:lnTo>
                  <a:lnTo>
                    <a:pt x="60" y="468"/>
                  </a:lnTo>
                  <a:lnTo>
                    <a:pt x="58" y="444"/>
                  </a:lnTo>
                  <a:lnTo>
                    <a:pt x="180" y="444"/>
                  </a:lnTo>
                  <a:close/>
                  <a:moveTo>
                    <a:pt x="238" y="444"/>
                  </a:moveTo>
                  <a:lnTo>
                    <a:pt x="392" y="444"/>
                  </a:lnTo>
                  <a:lnTo>
                    <a:pt x="392" y="548"/>
                  </a:lnTo>
                  <a:lnTo>
                    <a:pt x="392" y="548"/>
                  </a:lnTo>
                  <a:lnTo>
                    <a:pt x="356" y="550"/>
                  </a:lnTo>
                  <a:lnTo>
                    <a:pt x="322" y="554"/>
                  </a:lnTo>
                  <a:lnTo>
                    <a:pt x="288" y="560"/>
                  </a:lnTo>
                  <a:lnTo>
                    <a:pt x="254" y="566"/>
                  </a:lnTo>
                  <a:lnTo>
                    <a:pt x="254" y="566"/>
                  </a:lnTo>
                  <a:lnTo>
                    <a:pt x="248" y="536"/>
                  </a:lnTo>
                  <a:lnTo>
                    <a:pt x="242" y="506"/>
                  </a:lnTo>
                  <a:lnTo>
                    <a:pt x="240" y="476"/>
                  </a:lnTo>
                  <a:lnTo>
                    <a:pt x="238" y="444"/>
                  </a:lnTo>
                  <a:lnTo>
                    <a:pt x="238" y="444"/>
                  </a:lnTo>
                  <a:close/>
                  <a:moveTo>
                    <a:pt x="392" y="606"/>
                  </a:moveTo>
                  <a:lnTo>
                    <a:pt x="392" y="778"/>
                  </a:lnTo>
                  <a:lnTo>
                    <a:pt x="392" y="778"/>
                  </a:lnTo>
                  <a:lnTo>
                    <a:pt x="356" y="774"/>
                  </a:lnTo>
                  <a:lnTo>
                    <a:pt x="356" y="774"/>
                  </a:lnTo>
                  <a:lnTo>
                    <a:pt x="330" y="740"/>
                  </a:lnTo>
                  <a:lnTo>
                    <a:pt x="308" y="704"/>
                  </a:lnTo>
                  <a:lnTo>
                    <a:pt x="288" y="664"/>
                  </a:lnTo>
                  <a:lnTo>
                    <a:pt x="270" y="620"/>
                  </a:lnTo>
                  <a:lnTo>
                    <a:pt x="270" y="620"/>
                  </a:lnTo>
                  <a:lnTo>
                    <a:pt x="300" y="614"/>
                  </a:lnTo>
                  <a:lnTo>
                    <a:pt x="330" y="610"/>
                  </a:lnTo>
                  <a:lnTo>
                    <a:pt x="360" y="606"/>
                  </a:lnTo>
                  <a:lnTo>
                    <a:pt x="392" y="606"/>
                  </a:lnTo>
                  <a:lnTo>
                    <a:pt x="392" y="606"/>
                  </a:lnTo>
                  <a:close/>
                  <a:moveTo>
                    <a:pt x="448" y="606"/>
                  </a:moveTo>
                  <a:lnTo>
                    <a:pt x="448" y="606"/>
                  </a:lnTo>
                  <a:lnTo>
                    <a:pt x="480" y="608"/>
                  </a:lnTo>
                  <a:lnTo>
                    <a:pt x="510" y="612"/>
                  </a:lnTo>
                  <a:lnTo>
                    <a:pt x="540" y="618"/>
                  </a:lnTo>
                  <a:lnTo>
                    <a:pt x="570" y="624"/>
                  </a:lnTo>
                  <a:lnTo>
                    <a:pt x="570" y="624"/>
                  </a:lnTo>
                  <a:lnTo>
                    <a:pt x="554" y="664"/>
                  </a:lnTo>
                  <a:lnTo>
                    <a:pt x="534" y="704"/>
                  </a:lnTo>
                  <a:lnTo>
                    <a:pt x="512" y="740"/>
                  </a:lnTo>
                  <a:lnTo>
                    <a:pt x="488" y="772"/>
                  </a:lnTo>
                  <a:lnTo>
                    <a:pt x="488" y="772"/>
                  </a:lnTo>
                  <a:lnTo>
                    <a:pt x="448" y="778"/>
                  </a:lnTo>
                  <a:lnTo>
                    <a:pt x="448" y="606"/>
                  </a:lnTo>
                  <a:close/>
                  <a:moveTo>
                    <a:pt x="448" y="548"/>
                  </a:moveTo>
                  <a:lnTo>
                    <a:pt x="448" y="444"/>
                  </a:lnTo>
                  <a:lnTo>
                    <a:pt x="604" y="444"/>
                  </a:lnTo>
                  <a:lnTo>
                    <a:pt x="604" y="444"/>
                  </a:lnTo>
                  <a:lnTo>
                    <a:pt x="602" y="476"/>
                  </a:lnTo>
                  <a:lnTo>
                    <a:pt x="598" y="508"/>
                  </a:lnTo>
                  <a:lnTo>
                    <a:pt x="592" y="540"/>
                  </a:lnTo>
                  <a:lnTo>
                    <a:pt x="586" y="570"/>
                  </a:lnTo>
                  <a:lnTo>
                    <a:pt x="586" y="570"/>
                  </a:lnTo>
                  <a:lnTo>
                    <a:pt x="552" y="562"/>
                  </a:lnTo>
                  <a:lnTo>
                    <a:pt x="518" y="556"/>
                  </a:lnTo>
                  <a:lnTo>
                    <a:pt x="484" y="552"/>
                  </a:lnTo>
                  <a:lnTo>
                    <a:pt x="448" y="548"/>
                  </a:lnTo>
                  <a:lnTo>
                    <a:pt x="448" y="548"/>
                  </a:lnTo>
                  <a:close/>
                  <a:moveTo>
                    <a:pt x="660" y="444"/>
                  </a:moveTo>
                  <a:lnTo>
                    <a:pt x="778" y="444"/>
                  </a:lnTo>
                  <a:lnTo>
                    <a:pt x="778" y="444"/>
                  </a:lnTo>
                  <a:lnTo>
                    <a:pt x="776" y="468"/>
                  </a:lnTo>
                  <a:lnTo>
                    <a:pt x="772" y="492"/>
                  </a:lnTo>
                  <a:lnTo>
                    <a:pt x="766" y="514"/>
                  </a:lnTo>
                  <a:lnTo>
                    <a:pt x="760" y="538"/>
                  </a:lnTo>
                  <a:lnTo>
                    <a:pt x="750" y="558"/>
                  </a:lnTo>
                  <a:lnTo>
                    <a:pt x="742" y="580"/>
                  </a:lnTo>
                  <a:lnTo>
                    <a:pt x="730" y="600"/>
                  </a:lnTo>
                  <a:lnTo>
                    <a:pt x="718" y="620"/>
                  </a:lnTo>
                  <a:lnTo>
                    <a:pt x="718" y="620"/>
                  </a:lnTo>
                  <a:lnTo>
                    <a:pt x="680" y="602"/>
                  </a:lnTo>
                  <a:lnTo>
                    <a:pt x="640" y="586"/>
                  </a:lnTo>
                  <a:lnTo>
                    <a:pt x="640" y="586"/>
                  </a:lnTo>
                  <a:lnTo>
                    <a:pt x="648" y="552"/>
                  </a:lnTo>
                  <a:lnTo>
                    <a:pt x="654" y="516"/>
                  </a:lnTo>
                  <a:lnTo>
                    <a:pt x="658" y="482"/>
                  </a:lnTo>
                  <a:lnTo>
                    <a:pt x="660" y="444"/>
                  </a:lnTo>
                  <a:lnTo>
                    <a:pt x="660" y="444"/>
                  </a:lnTo>
                  <a:close/>
                  <a:moveTo>
                    <a:pt x="678" y="166"/>
                  </a:moveTo>
                  <a:lnTo>
                    <a:pt x="678" y="166"/>
                  </a:lnTo>
                  <a:lnTo>
                    <a:pt x="650" y="178"/>
                  </a:lnTo>
                  <a:lnTo>
                    <a:pt x="622" y="188"/>
                  </a:lnTo>
                  <a:lnTo>
                    <a:pt x="622" y="188"/>
                  </a:lnTo>
                  <a:lnTo>
                    <a:pt x="602" y="140"/>
                  </a:lnTo>
                  <a:lnTo>
                    <a:pt x="590" y="116"/>
                  </a:lnTo>
                  <a:lnTo>
                    <a:pt x="578" y="92"/>
                  </a:lnTo>
                  <a:lnTo>
                    <a:pt x="578" y="92"/>
                  </a:lnTo>
                  <a:lnTo>
                    <a:pt x="604" y="108"/>
                  </a:lnTo>
                  <a:lnTo>
                    <a:pt x="630" y="126"/>
                  </a:lnTo>
                  <a:lnTo>
                    <a:pt x="656" y="144"/>
                  </a:lnTo>
                  <a:lnTo>
                    <a:pt x="678" y="166"/>
                  </a:lnTo>
                  <a:lnTo>
                    <a:pt x="678" y="166"/>
                  </a:lnTo>
                  <a:close/>
                  <a:moveTo>
                    <a:pt x="268" y="88"/>
                  </a:moveTo>
                  <a:lnTo>
                    <a:pt x="268" y="88"/>
                  </a:lnTo>
                  <a:lnTo>
                    <a:pt x="254" y="114"/>
                  </a:lnTo>
                  <a:lnTo>
                    <a:pt x="240" y="140"/>
                  </a:lnTo>
                  <a:lnTo>
                    <a:pt x="228" y="166"/>
                  </a:lnTo>
                  <a:lnTo>
                    <a:pt x="218" y="194"/>
                  </a:lnTo>
                  <a:lnTo>
                    <a:pt x="218" y="194"/>
                  </a:lnTo>
                  <a:lnTo>
                    <a:pt x="186" y="182"/>
                  </a:lnTo>
                  <a:lnTo>
                    <a:pt x="156" y="170"/>
                  </a:lnTo>
                  <a:lnTo>
                    <a:pt x="156" y="170"/>
                  </a:lnTo>
                  <a:lnTo>
                    <a:pt x="180" y="146"/>
                  </a:lnTo>
                  <a:lnTo>
                    <a:pt x="208" y="124"/>
                  </a:lnTo>
                  <a:lnTo>
                    <a:pt x="236" y="104"/>
                  </a:lnTo>
                  <a:lnTo>
                    <a:pt x="268" y="88"/>
                  </a:lnTo>
                  <a:lnTo>
                    <a:pt x="268" y="88"/>
                  </a:lnTo>
                  <a:close/>
                  <a:moveTo>
                    <a:pt x="150" y="662"/>
                  </a:moveTo>
                  <a:lnTo>
                    <a:pt x="150" y="662"/>
                  </a:lnTo>
                  <a:lnTo>
                    <a:pt x="182" y="648"/>
                  </a:lnTo>
                  <a:lnTo>
                    <a:pt x="216" y="636"/>
                  </a:lnTo>
                  <a:lnTo>
                    <a:pt x="216" y="636"/>
                  </a:lnTo>
                  <a:lnTo>
                    <a:pt x="226" y="664"/>
                  </a:lnTo>
                  <a:lnTo>
                    <a:pt x="238" y="694"/>
                  </a:lnTo>
                  <a:lnTo>
                    <a:pt x="252" y="720"/>
                  </a:lnTo>
                  <a:lnTo>
                    <a:pt x="268" y="746"/>
                  </a:lnTo>
                  <a:lnTo>
                    <a:pt x="268" y="746"/>
                  </a:lnTo>
                  <a:lnTo>
                    <a:pt x="234" y="730"/>
                  </a:lnTo>
                  <a:lnTo>
                    <a:pt x="204" y="710"/>
                  </a:lnTo>
                  <a:lnTo>
                    <a:pt x="176" y="686"/>
                  </a:lnTo>
                  <a:lnTo>
                    <a:pt x="150" y="662"/>
                  </a:lnTo>
                  <a:lnTo>
                    <a:pt x="150" y="662"/>
                  </a:lnTo>
                  <a:close/>
                  <a:moveTo>
                    <a:pt x="578" y="742"/>
                  </a:moveTo>
                  <a:lnTo>
                    <a:pt x="578" y="742"/>
                  </a:lnTo>
                  <a:lnTo>
                    <a:pt x="590" y="718"/>
                  </a:lnTo>
                  <a:lnTo>
                    <a:pt x="602" y="694"/>
                  </a:lnTo>
                  <a:lnTo>
                    <a:pt x="614" y="666"/>
                  </a:lnTo>
                  <a:lnTo>
                    <a:pt x="624" y="640"/>
                  </a:lnTo>
                  <a:lnTo>
                    <a:pt x="624" y="640"/>
                  </a:lnTo>
                  <a:lnTo>
                    <a:pt x="654" y="652"/>
                  </a:lnTo>
                  <a:lnTo>
                    <a:pt x="682" y="664"/>
                  </a:lnTo>
                  <a:lnTo>
                    <a:pt x="682" y="664"/>
                  </a:lnTo>
                  <a:lnTo>
                    <a:pt x="658" y="688"/>
                  </a:lnTo>
                  <a:lnTo>
                    <a:pt x="634" y="708"/>
                  </a:lnTo>
                  <a:lnTo>
                    <a:pt x="606" y="726"/>
                  </a:lnTo>
                  <a:lnTo>
                    <a:pt x="578" y="742"/>
                  </a:lnTo>
                  <a:lnTo>
                    <a:pt x="578" y="742"/>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02" name="Freeform 57"/>
            <p:cNvSpPr>
              <a:spLocks noEditPoints="1"/>
            </p:cNvSpPr>
            <p:nvPr/>
          </p:nvSpPr>
          <p:spPr bwMode="auto">
            <a:xfrm>
              <a:off x="3877281" y="2916431"/>
              <a:ext cx="654232" cy="654232"/>
            </a:xfrm>
            <a:custGeom>
              <a:avLst/>
              <a:gdLst>
                <a:gd name="T0" fmla="*/ 50 w 844"/>
                <a:gd name="T1" fmla="*/ 220 h 844"/>
                <a:gd name="T2" fmla="*/ 124 w 844"/>
                <a:gd name="T3" fmla="*/ 720 h 844"/>
                <a:gd name="T4" fmla="*/ 624 w 844"/>
                <a:gd name="T5" fmla="*/ 794 h 844"/>
                <a:gd name="T6" fmla="*/ 836 w 844"/>
                <a:gd name="T7" fmla="*/ 336 h 844"/>
                <a:gd name="T8" fmla="*/ 422 w 844"/>
                <a:gd name="T9" fmla="*/ 0 h 844"/>
                <a:gd name="T10" fmla="*/ 766 w 844"/>
                <a:gd name="T11" fmla="*/ 190 h 844"/>
                <a:gd name="T12" fmla="*/ 742 w 844"/>
                <a:gd name="T13" fmla="*/ 686 h 844"/>
                <a:gd name="T14" fmla="*/ 298 w 844"/>
                <a:gd name="T15" fmla="*/ 818 h 844"/>
                <a:gd name="T16" fmla="*/ 8 w 844"/>
                <a:gd name="T17" fmla="*/ 422 h 844"/>
                <a:gd name="T18" fmla="*/ 260 w 844"/>
                <a:gd name="T19" fmla="*/ 40 h 844"/>
                <a:gd name="T20" fmla="*/ 644 w 844"/>
                <a:gd name="T21" fmla="*/ 250 h 844"/>
                <a:gd name="T22" fmla="*/ 778 w 844"/>
                <a:gd name="T23" fmla="*/ 392 h 844"/>
                <a:gd name="T24" fmla="*/ 766 w 844"/>
                <a:gd name="T25" fmla="*/ 298 h 844"/>
                <a:gd name="T26" fmla="*/ 654 w 844"/>
                <a:gd name="T27" fmla="*/ 318 h 844"/>
                <a:gd name="T28" fmla="*/ 522 w 844"/>
                <a:gd name="T29" fmla="*/ 280 h 844"/>
                <a:gd name="T30" fmla="*/ 612 w 844"/>
                <a:gd name="T31" fmla="*/ 392 h 844"/>
                <a:gd name="T32" fmla="*/ 612 w 844"/>
                <a:gd name="T33" fmla="*/ 396 h 844"/>
                <a:gd name="T34" fmla="*/ 532 w 844"/>
                <a:gd name="T35" fmla="*/ 134 h 844"/>
                <a:gd name="T36" fmla="*/ 452 w 844"/>
                <a:gd name="T37" fmla="*/ 230 h 844"/>
                <a:gd name="T38" fmla="*/ 492 w 844"/>
                <a:gd name="T39" fmla="*/ 62 h 844"/>
                <a:gd name="T40" fmla="*/ 280 w 844"/>
                <a:gd name="T41" fmla="*/ 214 h 844"/>
                <a:gd name="T42" fmla="*/ 396 w 844"/>
                <a:gd name="T43" fmla="*/ 222 h 844"/>
                <a:gd name="T44" fmla="*/ 272 w 844"/>
                <a:gd name="T45" fmla="*/ 214 h 844"/>
                <a:gd name="T46" fmla="*/ 242 w 844"/>
                <a:gd name="T47" fmla="*/ 392 h 844"/>
                <a:gd name="T48" fmla="*/ 396 w 844"/>
                <a:gd name="T49" fmla="*/ 282 h 844"/>
                <a:gd name="T50" fmla="*/ 240 w 844"/>
                <a:gd name="T51" fmla="*/ 360 h 844"/>
                <a:gd name="T52" fmla="*/ 72 w 844"/>
                <a:gd name="T53" fmla="*/ 346 h 844"/>
                <a:gd name="T54" fmla="*/ 202 w 844"/>
                <a:gd name="T55" fmla="*/ 250 h 844"/>
                <a:gd name="T56" fmla="*/ 210 w 844"/>
                <a:gd name="T57" fmla="*/ 248 h 844"/>
                <a:gd name="T58" fmla="*/ 60 w 844"/>
                <a:gd name="T59" fmla="*/ 368 h 844"/>
                <a:gd name="T60" fmla="*/ 202 w 844"/>
                <a:gd name="T61" fmla="*/ 582 h 844"/>
                <a:gd name="T62" fmla="*/ 66 w 844"/>
                <a:gd name="T63" fmla="*/ 448 h 844"/>
                <a:gd name="T64" fmla="*/ 76 w 844"/>
                <a:gd name="T65" fmla="*/ 540 h 844"/>
                <a:gd name="T66" fmla="*/ 194 w 844"/>
                <a:gd name="T67" fmla="*/ 518 h 844"/>
                <a:gd name="T68" fmla="*/ 324 w 844"/>
                <a:gd name="T69" fmla="*/ 554 h 844"/>
                <a:gd name="T70" fmla="*/ 238 w 844"/>
                <a:gd name="T71" fmla="*/ 448 h 844"/>
                <a:gd name="T72" fmla="*/ 236 w 844"/>
                <a:gd name="T73" fmla="*/ 444 h 844"/>
                <a:gd name="T74" fmla="*/ 314 w 844"/>
                <a:gd name="T75" fmla="*/ 706 h 844"/>
                <a:gd name="T76" fmla="*/ 396 w 844"/>
                <a:gd name="T77" fmla="*/ 606 h 844"/>
                <a:gd name="T78" fmla="*/ 358 w 844"/>
                <a:gd name="T79" fmla="*/ 782 h 844"/>
                <a:gd name="T80" fmla="*/ 570 w 844"/>
                <a:gd name="T81" fmla="*/ 626 h 844"/>
                <a:gd name="T82" fmla="*/ 452 w 844"/>
                <a:gd name="T83" fmla="*/ 614 h 844"/>
                <a:gd name="T84" fmla="*/ 580 w 844"/>
                <a:gd name="T85" fmla="*/ 624 h 844"/>
                <a:gd name="T86" fmla="*/ 608 w 844"/>
                <a:gd name="T87" fmla="*/ 448 h 844"/>
                <a:gd name="T88" fmla="*/ 452 w 844"/>
                <a:gd name="T89" fmla="*/ 552 h 844"/>
                <a:gd name="T90" fmla="*/ 610 w 844"/>
                <a:gd name="T91" fmla="*/ 482 h 844"/>
                <a:gd name="T92" fmla="*/ 772 w 844"/>
                <a:gd name="T93" fmla="*/ 496 h 844"/>
                <a:gd name="T94" fmla="*/ 648 w 844"/>
                <a:gd name="T95" fmla="*/ 590 h 844"/>
                <a:gd name="T96" fmla="*/ 640 w 844"/>
                <a:gd name="T97" fmla="*/ 592 h 844"/>
                <a:gd name="T98" fmla="*/ 784 w 844"/>
                <a:gd name="T99" fmla="*/ 474 h 844"/>
                <a:gd name="T100" fmla="*/ 608 w 844"/>
                <a:gd name="T101" fmla="*/ 142 h 844"/>
                <a:gd name="T102" fmla="*/ 684 w 844"/>
                <a:gd name="T103" fmla="*/ 168 h 844"/>
                <a:gd name="T104" fmla="*/ 684 w 844"/>
                <a:gd name="T105" fmla="*/ 174 h 844"/>
                <a:gd name="T106" fmla="*/ 192 w 844"/>
                <a:gd name="T107" fmla="*/ 182 h 844"/>
                <a:gd name="T108" fmla="*/ 238 w 844"/>
                <a:gd name="T109" fmla="*/ 106 h 844"/>
                <a:gd name="T110" fmla="*/ 260 w 844"/>
                <a:gd name="T111" fmla="*/ 120 h 844"/>
                <a:gd name="T112" fmla="*/ 240 w 844"/>
                <a:gd name="T113" fmla="*/ 698 h 844"/>
                <a:gd name="T114" fmla="*/ 152 w 844"/>
                <a:gd name="T115" fmla="*/ 668 h 844"/>
                <a:gd name="T116" fmla="*/ 218 w 844"/>
                <a:gd name="T117" fmla="*/ 636 h 844"/>
                <a:gd name="T118" fmla="*/ 626 w 844"/>
                <a:gd name="T119" fmla="*/ 648 h 844"/>
                <a:gd name="T120" fmla="*/ 582 w 844"/>
                <a:gd name="T121" fmla="*/ 750 h 844"/>
                <a:gd name="T122" fmla="*/ 614 w 844"/>
                <a:gd name="T123" fmla="*/ 67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4" h="844">
                  <a:moveTo>
                    <a:pt x="422" y="4"/>
                  </a:moveTo>
                  <a:lnTo>
                    <a:pt x="422" y="0"/>
                  </a:lnTo>
                  <a:lnTo>
                    <a:pt x="422" y="0"/>
                  </a:lnTo>
                  <a:lnTo>
                    <a:pt x="378" y="2"/>
                  </a:lnTo>
                  <a:lnTo>
                    <a:pt x="336" y="8"/>
                  </a:lnTo>
                  <a:lnTo>
                    <a:pt x="296" y="18"/>
                  </a:lnTo>
                  <a:lnTo>
                    <a:pt x="258" y="32"/>
                  </a:lnTo>
                  <a:lnTo>
                    <a:pt x="220" y="50"/>
                  </a:lnTo>
                  <a:lnTo>
                    <a:pt x="186" y="72"/>
                  </a:lnTo>
                  <a:lnTo>
                    <a:pt x="154" y="96"/>
                  </a:lnTo>
                  <a:lnTo>
                    <a:pt x="124" y="124"/>
                  </a:lnTo>
                  <a:lnTo>
                    <a:pt x="96" y="154"/>
                  </a:lnTo>
                  <a:lnTo>
                    <a:pt x="72" y="186"/>
                  </a:lnTo>
                  <a:lnTo>
                    <a:pt x="50" y="220"/>
                  </a:lnTo>
                  <a:lnTo>
                    <a:pt x="32" y="258"/>
                  </a:lnTo>
                  <a:lnTo>
                    <a:pt x="18" y="296"/>
                  </a:lnTo>
                  <a:lnTo>
                    <a:pt x="8" y="336"/>
                  </a:lnTo>
                  <a:lnTo>
                    <a:pt x="2" y="378"/>
                  </a:lnTo>
                  <a:lnTo>
                    <a:pt x="0" y="422"/>
                  </a:lnTo>
                  <a:lnTo>
                    <a:pt x="0" y="422"/>
                  </a:lnTo>
                  <a:lnTo>
                    <a:pt x="2" y="464"/>
                  </a:lnTo>
                  <a:lnTo>
                    <a:pt x="8" y="506"/>
                  </a:lnTo>
                  <a:lnTo>
                    <a:pt x="18" y="548"/>
                  </a:lnTo>
                  <a:lnTo>
                    <a:pt x="32" y="586"/>
                  </a:lnTo>
                  <a:lnTo>
                    <a:pt x="50" y="622"/>
                  </a:lnTo>
                  <a:lnTo>
                    <a:pt x="72" y="658"/>
                  </a:lnTo>
                  <a:lnTo>
                    <a:pt x="96" y="690"/>
                  </a:lnTo>
                  <a:lnTo>
                    <a:pt x="124" y="720"/>
                  </a:lnTo>
                  <a:lnTo>
                    <a:pt x="154" y="748"/>
                  </a:lnTo>
                  <a:lnTo>
                    <a:pt x="186" y="772"/>
                  </a:lnTo>
                  <a:lnTo>
                    <a:pt x="220" y="794"/>
                  </a:lnTo>
                  <a:lnTo>
                    <a:pt x="258" y="812"/>
                  </a:lnTo>
                  <a:lnTo>
                    <a:pt x="296" y="826"/>
                  </a:lnTo>
                  <a:lnTo>
                    <a:pt x="336" y="836"/>
                  </a:lnTo>
                  <a:lnTo>
                    <a:pt x="378" y="842"/>
                  </a:lnTo>
                  <a:lnTo>
                    <a:pt x="422" y="844"/>
                  </a:lnTo>
                  <a:lnTo>
                    <a:pt x="422" y="844"/>
                  </a:lnTo>
                  <a:lnTo>
                    <a:pt x="464" y="842"/>
                  </a:lnTo>
                  <a:lnTo>
                    <a:pt x="506" y="836"/>
                  </a:lnTo>
                  <a:lnTo>
                    <a:pt x="548" y="826"/>
                  </a:lnTo>
                  <a:lnTo>
                    <a:pt x="586" y="812"/>
                  </a:lnTo>
                  <a:lnTo>
                    <a:pt x="624" y="794"/>
                  </a:lnTo>
                  <a:lnTo>
                    <a:pt x="658" y="772"/>
                  </a:lnTo>
                  <a:lnTo>
                    <a:pt x="690" y="748"/>
                  </a:lnTo>
                  <a:lnTo>
                    <a:pt x="720" y="720"/>
                  </a:lnTo>
                  <a:lnTo>
                    <a:pt x="748" y="690"/>
                  </a:lnTo>
                  <a:lnTo>
                    <a:pt x="772" y="658"/>
                  </a:lnTo>
                  <a:lnTo>
                    <a:pt x="794" y="622"/>
                  </a:lnTo>
                  <a:lnTo>
                    <a:pt x="812" y="586"/>
                  </a:lnTo>
                  <a:lnTo>
                    <a:pt x="826" y="548"/>
                  </a:lnTo>
                  <a:lnTo>
                    <a:pt x="836" y="506"/>
                  </a:lnTo>
                  <a:lnTo>
                    <a:pt x="842" y="464"/>
                  </a:lnTo>
                  <a:lnTo>
                    <a:pt x="844" y="422"/>
                  </a:lnTo>
                  <a:lnTo>
                    <a:pt x="844" y="422"/>
                  </a:lnTo>
                  <a:lnTo>
                    <a:pt x="842" y="378"/>
                  </a:lnTo>
                  <a:lnTo>
                    <a:pt x="836" y="336"/>
                  </a:lnTo>
                  <a:lnTo>
                    <a:pt x="826" y="296"/>
                  </a:lnTo>
                  <a:lnTo>
                    <a:pt x="812" y="258"/>
                  </a:lnTo>
                  <a:lnTo>
                    <a:pt x="794" y="220"/>
                  </a:lnTo>
                  <a:lnTo>
                    <a:pt x="772" y="186"/>
                  </a:lnTo>
                  <a:lnTo>
                    <a:pt x="748" y="154"/>
                  </a:lnTo>
                  <a:lnTo>
                    <a:pt x="720" y="124"/>
                  </a:lnTo>
                  <a:lnTo>
                    <a:pt x="690" y="96"/>
                  </a:lnTo>
                  <a:lnTo>
                    <a:pt x="658" y="72"/>
                  </a:lnTo>
                  <a:lnTo>
                    <a:pt x="624" y="50"/>
                  </a:lnTo>
                  <a:lnTo>
                    <a:pt x="586" y="32"/>
                  </a:lnTo>
                  <a:lnTo>
                    <a:pt x="548" y="18"/>
                  </a:lnTo>
                  <a:lnTo>
                    <a:pt x="506" y="8"/>
                  </a:lnTo>
                  <a:lnTo>
                    <a:pt x="464" y="2"/>
                  </a:lnTo>
                  <a:lnTo>
                    <a:pt x="422" y="0"/>
                  </a:lnTo>
                  <a:lnTo>
                    <a:pt x="422" y="4"/>
                  </a:lnTo>
                  <a:lnTo>
                    <a:pt x="422" y="8"/>
                  </a:lnTo>
                  <a:lnTo>
                    <a:pt x="422" y="8"/>
                  </a:lnTo>
                  <a:lnTo>
                    <a:pt x="464" y="10"/>
                  </a:lnTo>
                  <a:lnTo>
                    <a:pt x="506" y="16"/>
                  </a:lnTo>
                  <a:lnTo>
                    <a:pt x="544" y="26"/>
                  </a:lnTo>
                  <a:lnTo>
                    <a:pt x="584" y="40"/>
                  </a:lnTo>
                  <a:lnTo>
                    <a:pt x="620" y="58"/>
                  </a:lnTo>
                  <a:lnTo>
                    <a:pt x="654" y="78"/>
                  </a:lnTo>
                  <a:lnTo>
                    <a:pt x="686" y="102"/>
                  </a:lnTo>
                  <a:lnTo>
                    <a:pt x="714" y="128"/>
                  </a:lnTo>
                  <a:lnTo>
                    <a:pt x="714" y="128"/>
                  </a:lnTo>
                  <a:lnTo>
                    <a:pt x="742" y="158"/>
                  </a:lnTo>
                  <a:lnTo>
                    <a:pt x="766" y="190"/>
                  </a:lnTo>
                  <a:lnTo>
                    <a:pt x="786" y="224"/>
                  </a:lnTo>
                  <a:lnTo>
                    <a:pt x="804" y="260"/>
                  </a:lnTo>
                  <a:lnTo>
                    <a:pt x="818" y="298"/>
                  </a:lnTo>
                  <a:lnTo>
                    <a:pt x="828" y="338"/>
                  </a:lnTo>
                  <a:lnTo>
                    <a:pt x="834" y="380"/>
                  </a:lnTo>
                  <a:lnTo>
                    <a:pt x="836" y="422"/>
                  </a:lnTo>
                  <a:lnTo>
                    <a:pt x="836" y="422"/>
                  </a:lnTo>
                  <a:lnTo>
                    <a:pt x="834" y="464"/>
                  </a:lnTo>
                  <a:lnTo>
                    <a:pt x="828" y="506"/>
                  </a:lnTo>
                  <a:lnTo>
                    <a:pt x="818" y="544"/>
                  </a:lnTo>
                  <a:lnTo>
                    <a:pt x="804" y="582"/>
                  </a:lnTo>
                  <a:lnTo>
                    <a:pt x="786" y="620"/>
                  </a:lnTo>
                  <a:lnTo>
                    <a:pt x="766" y="654"/>
                  </a:lnTo>
                  <a:lnTo>
                    <a:pt x="742" y="686"/>
                  </a:lnTo>
                  <a:lnTo>
                    <a:pt x="714" y="714"/>
                  </a:lnTo>
                  <a:lnTo>
                    <a:pt x="714" y="714"/>
                  </a:lnTo>
                  <a:lnTo>
                    <a:pt x="686" y="742"/>
                  </a:lnTo>
                  <a:lnTo>
                    <a:pt x="654" y="766"/>
                  </a:lnTo>
                  <a:lnTo>
                    <a:pt x="620" y="786"/>
                  </a:lnTo>
                  <a:lnTo>
                    <a:pt x="584" y="804"/>
                  </a:lnTo>
                  <a:lnTo>
                    <a:pt x="544" y="818"/>
                  </a:lnTo>
                  <a:lnTo>
                    <a:pt x="506" y="828"/>
                  </a:lnTo>
                  <a:lnTo>
                    <a:pt x="464" y="834"/>
                  </a:lnTo>
                  <a:lnTo>
                    <a:pt x="422" y="836"/>
                  </a:lnTo>
                  <a:lnTo>
                    <a:pt x="422" y="836"/>
                  </a:lnTo>
                  <a:lnTo>
                    <a:pt x="380" y="834"/>
                  </a:lnTo>
                  <a:lnTo>
                    <a:pt x="338" y="828"/>
                  </a:lnTo>
                  <a:lnTo>
                    <a:pt x="298" y="818"/>
                  </a:lnTo>
                  <a:lnTo>
                    <a:pt x="260" y="804"/>
                  </a:lnTo>
                  <a:lnTo>
                    <a:pt x="224" y="786"/>
                  </a:lnTo>
                  <a:lnTo>
                    <a:pt x="190" y="766"/>
                  </a:lnTo>
                  <a:lnTo>
                    <a:pt x="158" y="742"/>
                  </a:lnTo>
                  <a:lnTo>
                    <a:pt x="128" y="714"/>
                  </a:lnTo>
                  <a:lnTo>
                    <a:pt x="128" y="714"/>
                  </a:lnTo>
                  <a:lnTo>
                    <a:pt x="102" y="686"/>
                  </a:lnTo>
                  <a:lnTo>
                    <a:pt x="78" y="654"/>
                  </a:lnTo>
                  <a:lnTo>
                    <a:pt x="58" y="620"/>
                  </a:lnTo>
                  <a:lnTo>
                    <a:pt x="40" y="582"/>
                  </a:lnTo>
                  <a:lnTo>
                    <a:pt x="26" y="544"/>
                  </a:lnTo>
                  <a:lnTo>
                    <a:pt x="16" y="506"/>
                  </a:lnTo>
                  <a:lnTo>
                    <a:pt x="10" y="464"/>
                  </a:lnTo>
                  <a:lnTo>
                    <a:pt x="8" y="422"/>
                  </a:lnTo>
                  <a:lnTo>
                    <a:pt x="8" y="422"/>
                  </a:lnTo>
                  <a:lnTo>
                    <a:pt x="10" y="380"/>
                  </a:lnTo>
                  <a:lnTo>
                    <a:pt x="16" y="338"/>
                  </a:lnTo>
                  <a:lnTo>
                    <a:pt x="26" y="298"/>
                  </a:lnTo>
                  <a:lnTo>
                    <a:pt x="40" y="260"/>
                  </a:lnTo>
                  <a:lnTo>
                    <a:pt x="58" y="224"/>
                  </a:lnTo>
                  <a:lnTo>
                    <a:pt x="78" y="190"/>
                  </a:lnTo>
                  <a:lnTo>
                    <a:pt x="102" y="158"/>
                  </a:lnTo>
                  <a:lnTo>
                    <a:pt x="128" y="128"/>
                  </a:lnTo>
                  <a:lnTo>
                    <a:pt x="128" y="128"/>
                  </a:lnTo>
                  <a:lnTo>
                    <a:pt x="158" y="102"/>
                  </a:lnTo>
                  <a:lnTo>
                    <a:pt x="190" y="78"/>
                  </a:lnTo>
                  <a:lnTo>
                    <a:pt x="224" y="58"/>
                  </a:lnTo>
                  <a:lnTo>
                    <a:pt x="260" y="40"/>
                  </a:lnTo>
                  <a:lnTo>
                    <a:pt x="298" y="26"/>
                  </a:lnTo>
                  <a:lnTo>
                    <a:pt x="338" y="16"/>
                  </a:lnTo>
                  <a:lnTo>
                    <a:pt x="380" y="10"/>
                  </a:lnTo>
                  <a:lnTo>
                    <a:pt x="422" y="8"/>
                  </a:lnTo>
                  <a:lnTo>
                    <a:pt x="422" y="4"/>
                  </a:lnTo>
                  <a:close/>
                  <a:moveTo>
                    <a:pt x="664" y="392"/>
                  </a:moveTo>
                  <a:lnTo>
                    <a:pt x="668" y="392"/>
                  </a:lnTo>
                  <a:lnTo>
                    <a:pt x="668" y="392"/>
                  </a:lnTo>
                  <a:lnTo>
                    <a:pt x="666" y="354"/>
                  </a:lnTo>
                  <a:lnTo>
                    <a:pt x="662" y="318"/>
                  </a:lnTo>
                  <a:lnTo>
                    <a:pt x="654" y="282"/>
                  </a:lnTo>
                  <a:lnTo>
                    <a:pt x="646" y="246"/>
                  </a:lnTo>
                  <a:lnTo>
                    <a:pt x="642" y="248"/>
                  </a:lnTo>
                  <a:lnTo>
                    <a:pt x="644" y="250"/>
                  </a:lnTo>
                  <a:lnTo>
                    <a:pt x="644" y="250"/>
                  </a:lnTo>
                  <a:lnTo>
                    <a:pt x="684" y="236"/>
                  </a:lnTo>
                  <a:lnTo>
                    <a:pt x="720" y="220"/>
                  </a:lnTo>
                  <a:lnTo>
                    <a:pt x="718" y="216"/>
                  </a:lnTo>
                  <a:lnTo>
                    <a:pt x="716" y="218"/>
                  </a:lnTo>
                  <a:lnTo>
                    <a:pt x="716" y="218"/>
                  </a:lnTo>
                  <a:lnTo>
                    <a:pt x="728" y="238"/>
                  </a:lnTo>
                  <a:lnTo>
                    <a:pt x="740" y="258"/>
                  </a:lnTo>
                  <a:lnTo>
                    <a:pt x="750" y="278"/>
                  </a:lnTo>
                  <a:lnTo>
                    <a:pt x="758" y="300"/>
                  </a:lnTo>
                  <a:lnTo>
                    <a:pt x="766" y="322"/>
                  </a:lnTo>
                  <a:lnTo>
                    <a:pt x="772" y="344"/>
                  </a:lnTo>
                  <a:lnTo>
                    <a:pt x="776" y="368"/>
                  </a:lnTo>
                  <a:lnTo>
                    <a:pt x="778" y="392"/>
                  </a:lnTo>
                  <a:lnTo>
                    <a:pt x="782" y="392"/>
                  </a:lnTo>
                  <a:lnTo>
                    <a:pt x="782" y="388"/>
                  </a:lnTo>
                  <a:lnTo>
                    <a:pt x="664" y="388"/>
                  </a:lnTo>
                  <a:lnTo>
                    <a:pt x="664" y="392"/>
                  </a:lnTo>
                  <a:lnTo>
                    <a:pt x="668" y="392"/>
                  </a:lnTo>
                  <a:lnTo>
                    <a:pt x="664" y="392"/>
                  </a:lnTo>
                  <a:lnTo>
                    <a:pt x="664" y="396"/>
                  </a:lnTo>
                  <a:lnTo>
                    <a:pt x="786" y="396"/>
                  </a:lnTo>
                  <a:lnTo>
                    <a:pt x="786" y="392"/>
                  </a:lnTo>
                  <a:lnTo>
                    <a:pt x="786" y="392"/>
                  </a:lnTo>
                  <a:lnTo>
                    <a:pt x="784" y="368"/>
                  </a:lnTo>
                  <a:lnTo>
                    <a:pt x="780" y="344"/>
                  </a:lnTo>
                  <a:lnTo>
                    <a:pt x="774" y="320"/>
                  </a:lnTo>
                  <a:lnTo>
                    <a:pt x="766" y="298"/>
                  </a:lnTo>
                  <a:lnTo>
                    <a:pt x="756" y="274"/>
                  </a:lnTo>
                  <a:lnTo>
                    <a:pt x="746" y="254"/>
                  </a:lnTo>
                  <a:lnTo>
                    <a:pt x="736" y="232"/>
                  </a:lnTo>
                  <a:lnTo>
                    <a:pt x="722" y="214"/>
                  </a:lnTo>
                  <a:lnTo>
                    <a:pt x="720" y="210"/>
                  </a:lnTo>
                  <a:lnTo>
                    <a:pt x="718" y="212"/>
                  </a:lnTo>
                  <a:lnTo>
                    <a:pt x="718" y="212"/>
                  </a:lnTo>
                  <a:lnTo>
                    <a:pt x="680" y="228"/>
                  </a:lnTo>
                  <a:lnTo>
                    <a:pt x="642" y="244"/>
                  </a:lnTo>
                  <a:lnTo>
                    <a:pt x="638" y="244"/>
                  </a:lnTo>
                  <a:lnTo>
                    <a:pt x="638" y="248"/>
                  </a:lnTo>
                  <a:lnTo>
                    <a:pt x="638" y="248"/>
                  </a:lnTo>
                  <a:lnTo>
                    <a:pt x="646" y="282"/>
                  </a:lnTo>
                  <a:lnTo>
                    <a:pt x="654" y="318"/>
                  </a:lnTo>
                  <a:lnTo>
                    <a:pt x="658" y="354"/>
                  </a:lnTo>
                  <a:lnTo>
                    <a:pt x="660" y="392"/>
                  </a:lnTo>
                  <a:lnTo>
                    <a:pt x="660" y="396"/>
                  </a:lnTo>
                  <a:lnTo>
                    <a:pt x="664" y="396"/>
                  </a:lnTo>
                  <a:lnTo>
                    <a:pt x="664" y="392"/>
                  </a:lnTo>
                  <a:close/>
                  <a:moveTo>
                    <a:pt x="608" y="392"/>
                  </a:moveTo>
                  <a:lnTo>
                    <a:pt x="608" y="388"/>
                  </a:lnTo>
                  <a:lnTo>
                    <a:pt x="456" y="388"/>
                  </a:lnTo>
                  <a:lnTo>
                    <a:pt x="456" y="282"/>
                  </a:lnTo>
                  <a:lnTo>
                    <a:pt x="452" y="282"/>
                  </a:lnTo>
                  <a:lnTo>
                    <a:pt x="452" y="286"/>
                  </a:lnTo>
                  <a:lnTo>
                    <a:pt x="452" y="286"/>
                  </a:lnTo>
                  <a:lnTo>
                    <a:pt x="488" y="284"/>
                  </a:lnTo>
                  <a:lnTo>
                    <a:pt x="522" y="280"/>
                  </a:lnTo>
                  <a:lnTo>
                    <a:pt x="556" y="274"/>
                  </a:lnTo>
                  <a:lnTo>
                    <a:pt x="590" y="266"/>
                  </a:lnTo>
                  <a:lnTo>
                    <a:pt x="588" y="262"/>
                  </a:lnTo>
                  <a:lnTo>
                    <a:pt x="584" y="264"/>
                  </a:lnTo>
                  <a:lnTo>
                    <a:pt x="584" y="264"/>
                  </a:lnTo>
                  <a:lnTo>
                    <a:pt x="592" y="294"/>
                  </a:lnTo>
                  <a:lnTo>
                    <a:pt x="598" y="326"/>
                  </a:lnTo>
                  <a:lnTo>
                    <a:pt x="602" y="360"/>
                  </a:lnTo>
                  <a:lnTo>
                    <a:pt x="604" y="392"/>
                  </a:lnTo>
                  <a:lnTo>
                    <a:pt x="608" y="392"/>
                  </a:lnTo>
                  <a:lnTo>
                    <a:pt x="608" y="388"/>
                  </a:lnTo>
                  <a:lnTo>
                    <a:pt x="608" y="392"/>
                  </a:lnTo>
                  <a:lnTo>
                    <a:pt x="612" y="392"/>
                  </a:lnTo>
                  <a:lnTo>
                    <a:pt x="612" y="392"/>
                  </a:lnTo>
                  <a:lnTo>
                    <a:pt x="610" y="358"/>
                  </a:lnTo>
                  <a:lnTo>
                    <a:pt x="606" y="326"/>
                  </a:lnTo>
                  <a:lnTo>
                    <a:pt x="600" y="294"/>
                  </a:lnTo>
                  <a:lnTo>
                    <a:pt x="592" y="262"/>
                  </a:lnTo>
                  <a:lnTo>
                    <a:pt x="592" y="258"/>
                  </a:lnTo>
                  <a:lnTo>
                    <a:pt x="588" y="258"/>
                  </a:lnTo>
                  <a:lnTo>
                    <a:pt x="588" y="258"/>
                  </a:lnTo>
                  <a:lnTo>
                    <a:pt x="554" y="266"/>
                  </a:lnTo>
                  <a:lnTo>
                    <a:pt x="520" y="272"/>
                  </a:lnTo>
                  <a:lnTo>
                    <a:pt x="486" y="276"/>
                  </a:lnTo>
                  <a:lnTo>
                    <a:pt x="452" y="278"/>
                  </a:lnTo>
                  <a:lnTo>
                    <a:pt x="448" y="278"/>
                  </a:lnTo>
                  <a:lnTo>
                    <a:pt x="448" y="396"/>
                  </a:lnTo>
                  <a:lnTo>
                    <a:pt x="612" y="396"/>
                  </a:lnTo>
                  <a:lnTo>
                    <a:pt x="612" y="392"/>
                  </a:lnTo>
                  <a:lnTo>
                    <a:pt x="608" y="392"/>
                  </a:lnTo>
                  <a:close/>
                  <a:moveTo>
                    <a:pt x="452" y="226"/>
                  </a:moveTo>
                  <a:lnTo>
                    <a:pt x="456" y="226"/>
                  </a:lnTo>
                  <a:lnTo>
                    <a:pt x="456" y="62"/>
                  </a:lnTo>
                  <a:lnTo>
                    <a:pt x="452" y="62"/>
                  </a:lnTo>
                  <a:lnTo>
                    <a:pt x="452" y="66"/>
                  </a:lnTo>
                  <a:lnTo>
                    <a:pt x="452" y="66"/>
                  </a:lnTo>
                  <a:lnTo>
                    <a:pt x="490" y="70"/>
                  </a:lnTo>
                  <a:lnTo>
                    <a:pt x="492" y="66"/>
                  </a:lnTo>
                  <a:lnTo>
                    <a:pt x="488" y="70"/>
                  </a:lnTo>
                  <a:lnTo>
                    <a:pt x="488" y="70"/>
                  </a:lnTo>
                  <a:lnTo>
                    <a:pt x="512" y="100"/>
                  </a:lnTo>
                  <a:lnTo>
                    <a:pt x="532" y="134"/>
                  </a:lnTo>
                  <a:lnTo>
                    <a:pt x="552" y="172"/>
                  </a:lnTo>
                  <a:lnTo>
                    <a:pt x="568" y="210"/>
                  </a:lnTo>
                  <a:lnTo>
                    <a:pt x="572" y="208"/>
                  </a:lnTo>
                  <a:lnTo>
                    <a:pt x="570" y="204"/>
                  </a:lnTo>
                  <a:lnTo>
                    <a:pt x="570" y="204"/>
                  </a:lnTo>
                  <a:lnTo>
                    <a:pt x="542" y="210"/>
                  </a:lnTo>
                  <a:lnTo>
                    <a:pt x="512" y="216"/>
                  </a:lnTo>
                  <a:lnTo>
                    <a:pt x="482" y="220"/>
                  </a:lnTo>
                  <a:lnTo>
                    <a:pt x="452" y="222"/>
                  </a:lnTo>
                  <a:lnTo>
                    <a:pt x="452" y="226"/>
                  </a:lnTo>
                  <a:lnTo>
                    <a:pt x="456" y="226"/>
                  </a:lnTo>
                  <a:lnTo>
                    <a:pt x="452" y="226"/>
                  </a:lnTo>
                  <a:lnTo>
                    <a:pt x="452" y="230"/>
                  </a:lnTo>
                  <a:lnTo>
                    <a:pt x="452" y="230"/>
                  </a:lnTo>
                  <a:lnTo>
                    <a:pt x="484" y="228"/>
                  </a:lnTo>
                  <a:lnTo>
                    <a:pt x="514" y="224"/>
                  </a:lnTo>
                  <a:lnTo>
                    <a:pt x="544" y="218"/>
                  </a:lnTo>
                  <a:lnTo>
                    <a:pt x="572" y="212"/>
                  </a:lnTo>
                  <a:lnTo>
                    <a:pt x="576" y="212"/>
                  </a:lnTo>
                  <a:lnTo>
                    <a:pt x="574" y="208"/>
                  </a:lnTo>
                  <a:lnTo>
                    <a:pt x="574" y="208"/>
                  </a:lnTo>
                  <a:lnTo>
                    <a:pt x="558" y="168"/>
                  </a:lnTo>
                  <a:lnTo>
                    <a:pt x="540" y="130"/>
                  </a:lnTo>
                  <a:lnTo>
                    <a:pt x="518" y="96"/>
                  </a:lnTo>
                  <a:lnTo>
                    <a:pt x="494" y="64"/>
                  </a:lnTo>
                  <a:lnTo>
                    <a:pt x="494" y="64"/>
                  </a:lnTo>
                  <a:lnTo>
                    <a:pt x="492" y="62"/>
                  </a:lnTo>
                  <a:lnTo>
                    <a:pt x="492" y="62"/>
                  </a:lnTo>
                  <a:lnTo>
                    <a:pt x="452" y="58"/>
                  </a:lnTo>
                  <a:lnTo>
                    <a:pt x="448" y="56"/>
                  </a:lnTo>
                  <a:lnTo>
                    <a:pt x="448" y="230"/>
                  </a:lnTo>
                  <a:lnTo>
                    <a:pt x="452" y="230"/>
                  </a:lnTo>
                  <a:lnTo>
                    <a:pt x="452" y="226"/>
                  </a:lnTo>
                  <a:close/>
                  <a:moveTo>
                    <a:pt x="396" y="226"/>
                  </a:moveTo>
                  <a:lnTo>
                    <a:pt x="396" y="222"/>
                  </a:lnTo>
                  <a:lnTo>
                    <a:pt x="396" y="222"/>
                  </a:lnTo>
                  <a:lnTo>
                    <a:pt x="366" y="220"/>
                  </a:lnTo>
                  <a:lnTo>
                    <a:pt x="336" y="218"/>
                  </a:lnTo>
                  <a:lnTo>
                    <a:pt x="306" y="214"/>
                  </a:lnTo>
                  <a:lnTo>
                    <a:pt x="278" y="208"/>
                  </a:lnTo>
                  <a:lnTo>
                    <a:pt x="276" y="212"/>
                  </a:lnTo>
                  <a:lnTo>
                    <a:pt x="280" y="214"/>
                  </a:lnTo>
                  <a:lnTo>
                    <a:pt x="280" y="214"/>
                  </a:lnTo>
                  <a:lnTo>
                    <a:pt x="298" y="172"/>
                  </a:lnTo>
                  <a:lnTo>
                    <a:pt x="316" y="136"/>
                  </a:lnTo>
                  <a:lnTo>
                    <a:pt x="338" y="100"/>
                  </a:lnTo>
                  <a:lnTo>
                    <a:pt x="362" y="68"/>
                  </a:lnTo>
                  <a:lnTo>
                    <a:pt x="360" y="66"/>
                  </a:lnTo>
                  <a:lnTo>
                    <a:pt x="360" y="70"/>
                  </a:lnTo>
                  <a:lnTo>
                    <a:pt x="360" y="70"/>
                  </a:lnTo>
                  <a:lnTo>
                    <a:pt x="396" y="64"/>
                  </a:lnTo>
                  <a:lnTo>
                    <a:pt x="396" y="60"/>
                  </a:lnTo>
                  <a:lnTo>
                    <a:pt x="392" y="60"/>
                  </a:lnTo>
                  <a:lnTo>
                    <a:pt x="392" y="226"/>
                  </a:lnTo>
                  <a:lnTo>
                    <a:pt x="396" y="226"/>
                  </a:lnTo>
                  <a:lnTo>
                    <a:pt x="396" y="222"/>
                  </a:lnTo>
                  <a:lnTo>
                    <a:pt x="396" y="226"/>
                  </a:lnTo>
                  <a:lnTo>
                    <a:pt x="400" y="226"/>
                  </a:lnTo>
                  <a:lnTo>
                    <a:pt x="400" y="56"/>
                  </a:lnTo>
                  <a:lnTo>
                    <a:pt x="394" y="56"/>
                  </a:lnTo>
                  <a:lnTo>
                    <a:pt x="394" y="56"/>
                  </a:lnTo>
                  <a:lnTo>
                    <a:pt x="358" y="62"/>
                  </a:lnTo>
                  <a:lnTo>
                    <a:pt x="358" y="62"/>
                  </a:lnTo>
                  <a:lnTo>
                    <a:pt x="356" y="62"/>
                  </a:lnTo>
                  <a:lnTo>
                    <a:pt x="356" y="62"/>
                  </a:lnTo>
                  <a:lnTo>
                    <a:pt x="332" y="96"/>
                  </a:lnTo>
                  <a:lnTo>
                    <a:pt x="310" y="132"/>
                  </a:lnTo>
                  <a:lnTo>
                    <a:pt x="290" y="170"/>
                  </a:lnTo>
                  <a:lnTo>
                    <a:pt x="274" y="210"/>
                  </a:lnTo>
                  <a:lnTo>
                    <a:pt x="272" y="214"/>
                  </a:lnTo>
                  <a:lnTo>
                    <a:pt x="276" y="216"/>
                  </a:lnTo>
                  <a:lnTo>
                    <a:pt x="276" y="216"/>
                  </a:lnTo>
                  <a:lnTo>
                    <a:pt x="304" y="222"/>
                  </a:lnTo>
                  <a:lnTo>
                    <a:pt x="334" y="226"/>
                  </a:lnTo>
                  <a:lnTo>
                    <a:pt x="364" y="228"/>
                  </a:lnTo>
                  <a:lnTo>
                    <a:pt x="396" y="230"/>
                  </a:lnTo>
                  <a:lnTo>
                    <a:pt x="400" y="230"/>
                  </a:lnTo>
                  <a:lnTo>
                    <a:pt x="400" y="226"/>
                  </a:lnTo>
                  <a:lnTo>
                    <a:pt x="396" y="226"/>
                  </a:lnTo>
                  <a:close/>
                  <a:moveTo>
                    <a:pt x="396" y="282"/>
                  </a:moveTo>
                  <a:lnTo>
                    <a:pt x="392" y="282"/>
                  </a:lnTo>
                  <a:lnTo>
                    <a:pt x="392" y="388"/>
                  </a:lnTo>
                  <a:lnTo>
                    <a:pt x="242" y="388"/>
                  </a:lnTo>
                  <a:lnTo>
                    <a:pt x="242" y="392"/>
                  </a:lnTo>
                  <a:lnTo>
                    <a:pt x="246" y="392"/>
                  </a:lnTo>
                  <a:lnTo>
                    <a:pt x="246" y="392"/>
                  </a:lnTo>
                  <a:lnTo>
                    <a:pt x="248" y="360"/>
                  </a:lnTo>
                  <a:lnTo>
                    <a:pt x="252" y="328"/>
                  </a:lnTo>
                  <a:lnTo>
                    <a:pt x="256" y="298"/>
                  </a:lnTo>
                  <a:lnTo>
                    <a:pt x="264" y="268"/>
                  </a:lnTo>
                  <a:lnTo>
                    <a:pt x="260" y="266"/>
                  </a:lnTo>
                  <a:lnTo>
                    <a:pt x="260" y="270"/>
                  </a:lnTo>
                  <a:lnTo>
                    <a:pt x="260" y="270"/>
                  </a:lnTo>
                  <a:lnTo>
                    <a:pt x="292" y="276"/>
                  </a:lnTo>
                  <a:lnTo>
                    <a:pt x="326" y="282"/>
                  </a:lnTo>
                  <a:lnTo>
                    <a:pt x="360" y="286"/>
                  </a:lnTo>
                  <a:lnTo>
                    <a:pt x="396" y="286"/>
                  </a:lnTo>
                  <a:lnTo>
                    <a:pt x="396" y="282"/>
                  </a:lnTo>
                  <a:lnTo>
                    <a:pt x="392" y="282"/>
                  </a:lnTo>
                  <a:lnTo>
                    <a:pt x="396" y="282"/>
                  </a:lnTo>
                  <a:lnTo>
                    <a:pt x="396" y="278"/>
                  </a:lnTo>
                  <a:lnTo>
                    <a:pt x="396" y="278"/>
                  </a:lnTo>
                  <a:lnTo>
                    <a:pt x="360" y="278"/>
                  </a:lnTo>
                  <a:lnTo>
                    <a:pt x="326" y="274"/>
                  </a:lnTo>
                  <a:lnTo>
                    <a:pt x="294" y="268"/>
                  </a:lnTo>
                  <a:lnTo>
                    <a:pt x="260" y="262"/>
                  </a:lnTo>
                  <a:lnTo>
                    <a:pt x="258" y="262"/>
                  </a:lnTo>
                  <a:lnTo>
                    <a:pt x="256" y="266"/>
                  </a:lnTo>
                  <a:lnTo>
                    <a:pt x="256" y="266"/>
                  </a:lnTo>
                  <a:lnTo>
                    <a:pt x="250" y="296"/>
                  </a:lnTo>
                  <a:lnTo>
                    <a:pt x="244" y="326"/>
                  </a:lnTo>
                  <a:lnTo>
                    <a:pt x="240" y="360"/>
                  </a:lnTo>
                  <a:lnTo>
                    <a:pt x="238" y="392"/>
                  </a:lnTo>
                  <a:lnTo>
                    <a:pt x="238" y="396"/>
                  </a:lnTo>
                  <a:lnTo>
                    <a:pt x="400" y="396"/>
                  </a:lnTo>
                  <a:lnTo>
                    <a:pt x="400" y="280"/>
                  </a:lnTo>
                  <a:lnTo>
                    <a:pt x="396" y="278"/>
                  </a:lnTo>
                  <a:lnTo>
                    <a:pt x="396" y="282"/>
                  </a:lnTo>
                  <a:close/>
                  <a:moveTo>
                    <a:pt x="184" y="392"/>
                  </a:moveTo>
                  <a:lnTo>
                    <a:pt x="184" y="388"/>
                  </a:lnTo>
                  <a:lnTo>
                    <a:pt x="62" y="388"/>
                  </a:lnTo>
                  <a:lnTo>
                    <a:pt x="62" y="392"/>
                  </a:lnTo>
                  <a:lnTo>
                    <a:pt x="66" y="392"/>
                  </a:lnTo>
                  <a:lnTo>
                    <a:pt x="66" y="392"/>
                  </a:lnTo>
                  <a:lnTo>
                    <a:pt x="68" y="368"/>
                  </a:lnTo>
                  <a:lnTo>
                    <a:pt x="72" y="346"/>
                  </a:lnTo>
                  <a:lnTo>
                    <a:pt x="78" y="324"/>
                  </a:lnTo>
                  <a:lnTo>
                    <a:pt x="84" y="302"/>
                  </a:lnTo>
                  <a:lnTo>
                    <a:pt x="94" y="280"/>
                  </a:lnTo>
                  <a:lnTo>
                    <a:pt x="102" y="260"/>
                  </a:lnTo>
                  <a:lnTo>
                    <a:pt x="114" y="240"/>
                  </a:lnTo>
                  <a:lnTo>
                    <a:pt x="126" y="220"/>
                  </a:lnTo>
                  <a:lnTo>
                    <a:pt x="122" y="218"/>
                  </a:lnTo>
                  <a:lnTo>
                    <a:pt x="120" y="222"/>
                  </a:lnTo>
                  <a:lnTo>
                    <a:pt x="120" y="222"/>
                  </a:lnTo>
                  <a:lnTo>
                    <a:pt x="162" y="240"/>
                  </a:lnTo>
                  <a:lnTo>
                    <a:pt x="204" y="256"/>
                  </a:lnTo>
                  <a:lnTo>
                    <a:pt x="206" y="252"/>
                  </a:lnTo>
                  <a:lnTo>
                    <a:pt x="202" y="250"/>
                  </a:lnTo>
                  <a:lnTo>
                    <a:pt x="202" y="250"/>
                  </a:lnTo>
                  <a:lnTo>
                    <a:pt x="194" y="284"/>
                  </a:lnTo>
                  <a:lnTo>
                    <a:pt x="188" y="320"/>
                  </a:lnTo>
                  <a:lnTo>
                    <a:pt x="182" y="356"/>
                  </a:lnTo>
                  <a:lnTo>
                    <a:pt x="180" y="392"/>
                  </a:lnTo>
                  <a:lnTo>
                    <a:pt x="184" y="392"/>
                  </a:lnTo>
                  <a:lnTo>
                    <a:pt x="184" y="388"/>
                  </a:lnTo>
                  <a:lnTo>
                    <a:pt x="184" y="392"/>
                  </a:lnTo>
                  <a:lnTo>
                    <a:pt x="188" y="392"/>
                  </a:lnTo>
                  <a:lnTo>
                    <a:pt x="188" y="392"/>
                  </a:lnTo>
                  <a:lnTo>
                    <a:pt x="190" y="356"/>
                  </a:lnTo>
                  <a:lnTo>
                    <a:pt x="196" y="320"/>
                  </a:lnTo>
                  <a:lnTo>
                    <a:pt x="202" y="286"/>
                  </a:lnTo>
                  <a:lnTo>
                    <a:pt x="210" y="252"/>
                  </a:lnTo>
                  <a:lnTo>
                    <a:pt x="210" y="248"/>
                  </a:lnTo>
                  <a:lnTo>
                    <a:pt x="206" y="248"/>
                  </a:lnTo>
                  <a:lnTo>
                    <a:pt x="206" y="248"/>
                  </a:lnTo>
                  <a:lnTo>
                    <a:pt x="164" y="232"/>
                  </a:lnTo>
                  <a:lnTo>
                    <a:pt x="124" y="216"/>
                  </a:lnTo>
                  <a:lnTo>
                    <a:pt x="122" y="214"/>
                  </a:lnTo>
                  <a:lnTo>
                    <a:pt x="120" y="216"/>
                  </a:lnTo>
                  <a:lnTo>
                    <a:pt x="120" y="216"/>
                  </a:lnTo>
                  <a:lnTo>
                    <a:pt x="106" y="236"/>
                  </a:lnTo>
                  <a:lnTo>
                    <a:pt x="96" y="256"/>
                  </a:lnTo>
                  <a:lnTo>
                    <a:pt x="86" y="278"/>
                  </a:lnTo>
                  <a:lnTo>
                    <a:pt x="78" y="298"/>
                  </a:lnTo>
                  <a:lnTo>
                    <a:pt x="70" y="322"/>
                  </a:lnTo>
                  <a:lnTo>
                    <a:pt x="64" y="344"/>
                  </a:lnTo>
                  <a:lnTo>
                    <a:pt x="60" y="368"/>
                  </a:lnTo>
                  <a:lnTo>
                    <a:pt x="58" y="392"/>
                  </a:lnTo>
                  <a:lnTo>
                    <a:pt x="58" y="396"/>
                  </a:lnTo>
                  <a:lnTo>
                    <a:pt x="188" y="396"/>
                  </a:lnTo>
                  <a:lnTo>
                    <a:pt x="188" y="392"/>
                  </a:lnTo>
                  <a:lnTo>
                    <a:pt x="184" y="392"/>
                  </a:lnTo>
                  <a:close/>
                  <a:moveTo>
                    <a:pt x="184" y="448"/>
                  </a:moveTo>
                  <a:lnTo>
                    <a:pt x="180" y="448"/>
                  </a:lnTo>
                  <a:lnTo>
                    <a:pt x="180" y="448"/>
                  </a:lnTo>
                  <a:lnTo>
                    <a:pt x="182" y="484"/>
                  </a:lnTo>
                  <a:lnTo>
                    <a:pt x="186" y="520"/>
                  </a:lnTo>
                  <a:lnTo>
                    <a:pt x="192" y="554"/>
                  </a:lnTo>
                  <a:lnTo>
                    <a:pt x="200" y="586"/>
                  </a:lnTo>
                  <a:lnTo>
                    <a:pt x="204" y="586"/>
                  </a:lnTo>
                  <a:lnTo>
                    <a:pt x="202" y="582"/>
                  </a:lnTo>
                  <a:lnTo>
                    <a:pt x="202" y="582"/>
                  </a:lnTo>
                  <a:lnTo>
                    <a:pt x="158" y="598"/>
                  </a:lnTo>
                  <a:lnTo>
                    <a:pt x="118" y="616"/>
                  </a:lnTo>
                  <a:lnTo>
                    <a:pt x="120" y="620"/>
                  </a:lnTo>
                  <a:lnTo>
                    <a:pt x="122" y="618"/>
                  </a:lnTo>
                  <a:lnTo>
                    <a:pt x="122" y="618"/>
                  </a:lnTo>
                  <a:lnTo>
                    <a:pt x="112" y="598"/>
                  </a:lnTo>
                  <a:lnTo>
                    <a:pt x="100" y="580"/>
                  </a:lnTo>
                  <a:lnTo>
                    <a:pt x="92" y="558"/>
                  </a:lnTo>
                  <a:lnTo>
                    <a:pt x="84" y="538"/>
                  </a:lnTo>
                  <a:lnTo>
                    <a:pt x="76" y="516"/>
                  </a:lnTo>
                  <a:lnTo>
                    <a:pt x="72" y="494"/>
                  </a:lnTo>
                  <a:lnTo>
                    <a:pt x="68" y="472"/>
                  </a:lnTo>
                  <a:lnTo>
                    <a:pt x="66" y="448"/>
                  </a:lnTo>
                  <a:lnTo>
                    <a:pt x="62" y="448"/>
                  </a:lnTo>
                  <a:lnTo>
                    <a:pt x="62" y="452"/>
                  </a:lnTo>
                  <a:lnTo>
                    <a:pt x="184" y="452"/>
                  </a:lnTo>
                  <a:lnTo>
                    <a:pt x="184" y="448"/>
                  </a:lnTo>
                  <a:lnTo>
                    <a:pt x="180" y="448"/>
                  </a:lnTo>
                  <a:lnTo>
                    <a:pt x="184" y="448"/>
                  </a:lnTo>
                  <a:lnTo>
                    <a:pt x="184" y="444"/>
                  </a:lnTo>
                  <a:lnTo>
                    <a:pt x="56" y="444"/>
                  </a:lnTo>
                  <a:lnTo>
                    <a:pt x="58" y="450"/>
                  </a:lnTo>
                  <a:lnTo>
                    <a:pt x="58" y="450"/>
                  </a:lnTo>
                  <a:lnTo>
                    <a:pt x="60" y="472"/>
                  </a:lnTo>
                  <a:lnTo>
                    <a:pt x="64" y="496"/>
                  </a:lnTo>
                  <a:lnTo>
                    <a:pt x="70" y="518"/>
                  </a:lnTo>
                  <a:lnTo>
                    <a:pt x="76" y="540"/>
                  </a:lnTo>
                  <a:lnTo>
                    <a:pt x="84" y="562"/>
                  </a:lnTo>
                  <a:lnTo>
                    <a:pt x="94" y="582"/>
                  </a:lnTo>
                  <a:lnTo>
                    <a:pt x="104" y="602"/>
                  </a:lnTo>
                  <a:lnTo>
                    <a:pt x="116" y="622"/>
                  </a:lnTo>
                  <a:lnTo>
                    <a:pt x="118" y="624"/>
                  </a:lnTo>
                  <a:lnTo>
                    <a:pt x="122" y="624"/>
                  </a:lnTo>
                  <a:lnTo>
                    <a:pt x="122" y="624"/>
                  </a:lnTo>
                  <a:lnTo>
                    <a:pt x="162" y="604"/>
                  </a:lnTo>
                  <a:lnTo>
                    <a:pt x="204" y="590"/>
                  </a:lnTo>
                  <a:lnTo>
                    <a:pt x="208" y="588"/>
                  </a:lnTo>
                  <a:lnTo>
                    <a:pt x="208" y="584"/>
                  </a:lnTo>
                  <a:lnTo>
                    <a:pt x="208" y="584"/>
                  </a:lnTo>
                  <a:lnTo>
                    <a:pt x="200" y="552"/>
                  </a:lnTo>
                  <a:lnTo>
                    <a:pt x="194" y="518"/>
                  </a:lnTo>
                  <a:lnTo>
                    <a:pt x="190" y="484"/>
                  </a:lnTo>
                  <a:lnTo>
                    <a:pt x="188" y="448"/>
                  </a:lnTo>
                  <a:lnTo>
                    <a:pt x="188" y="444"/>
                  </a:lnTo>
                  <a:lnTo>
                    <a:pt x="184" y="444"/>
                  </a:lnTo>
                  <a:lnTo>
                    <a:pt x="184" y="448"/>
                  </a:lnTo>
                  <a:close/>
                  <a:moveTo>
                    <a:pt x="242" y="448"/>
                  </a:moveTo>
                  <a:lnTo>
                    <a:pt x="242" y="452"/>
                  </a:lnTo>
                  <a:lnTo>
                    <a:pt x="392" y="452"/>
                  </a:lnTo>
                  <a:lnTo>
                    <a:pt x="392" y="552"/>
                  </a:lnTo>
                  <a:lnTo>
                    <a:pt x="396" y="552"/>
                  </a:lnTo>
                  <a:lnTo>
                    <a:pt x="396" y="548"/>
                  </a:lnTo>
                  <a:lnTo>
                    <a:pt x="396" y="548"/>
                  </a:lnTo>
                  <a:lnTo>
                    <a:pt x="360" y="550"/>
                  </a:lnTo>
                  <a:lnTo>
                    <a:pt x="324" y="554"/>
                  </a:lnTo>
                  <a:lnTo>
                    <a:pt x="290" y="560"/>
                  </a:lnTo>
                  <a:lnTo>
                    <a:pt x="258" y="566"/>
                  </a:lnTo>
                  <a:lnTo>
                    <a:pt x="258" y="570"/>
                  </a:lnTo>
                  <a:lnTo>
                    <a:pt x="262" y="570"/>
                  </a:lnTo>
                  <a:lnTo>
                    <a:pt x="262" y="570"/>
                  </a:lnTo>
                  <a:lnTo>
                    <a:pt x="256" y="540"/>
                  </a:lnTo>
                  <a:lnTo>
                    <a:pt x="250" y="510"/>
                  </a:lnTo>
                  <a:lnTo>
                    <a:pt x="248" y="480"/>
                  </a:lnTo>
                  <a:lnTo>
                    <a:pt x="246" y="448"/>
                  </a:lnTo>
                  <a:lnTo>
                    <a:pt x="242" y="448"/>
                  </a:lnTo>
                  <a:lnTo>
                    <a:pt x="242" y="452"/>
                  </a:lnTo>
                  <a:lnTo>
                    <a:pt x="242" y="448"/>
                  </a:lnTo>
                  <a:lnTo>
                    <a:pt x="238" y="448"/>
                  </a:lnTo>
                  <a:lnTo>
                    <a:pt x="238" y="448"/>
                  </a:lnTo>
                  <a:lnTo>
                    <a:pt x="240" y="480"/>
                  </a:lnTo>
                  <a:lnTo>
                    <a:pt x="242" y="512"/>
                  </a:lnTo>
                  <a:lnTo>
                    <a:pt x="248" y="542"/>
                  </a:lnTo>
                  <a:lnTo>
                    <a:pt x="254" y="570"/>
                  </a:lnTo>
                  <a:lnTo>
                    <a:pt x="256" y="574"/>
                  </a:lnTo>
                  <a:lnTo>
                    <a:pt x="260" y="574"/>
                  </a:lnTo>
                  <a:lnTo>
                    <a:pt x="260" y="574"/>
                  </a:lnTo>
                  <a:lnTo>
                    <a:pt x="292" y="568"/>
                  </a:lnTo>
                  <a:lnTo>
                    <a:pt x="326" y="562"/>
                  </a:lnTo>
                  <a:lnTo>
                    <a:pt x="360" y="558"/>
                  </a:lnTo>
                  <a:lnTo>
                    <a:pt x="396" y="556"/>
                  </a:lnTo>
                  <a:lnTo>
                    <a:pt x="400" y="556"/>
                  </a:lnTo>
                  <a:lnTo>
                    <a:pt x="400" y="444"/>
                  </a:lnTo>
                  <a:lnTo>
                    <a:pt x="236" y="444"/>
                  </a:lnTo>
                  <a:lnTo>
                    <a:pt x="238" y="448"/>
                  </a:lnTo>
                  <a:lnTo>
                    <a:pt x="242" y="448"/>
                  </a:lnTo>
                  <a:close/>
                  <a:moveTo>
                    <a:pt x="396" y="610"/>
                  </a:moveTo>
                  <a:lnTo>
                    <a:pt x="392" y="610"/>
                  </a:lnTo>
                  <a:lnTo>
                    <a:pt x="392" y="782"/>
                  </a:lnTo>
                  <a:lnTo>
                    <a:pt x="396" y="782"/>
                  </a:lnTo>
                  <a:lnTo>
                    <a:pt x="396" y="778"/>
                  </a:lnTo>
                  <a:lnTo>
                    <a:pt x="396" y="778"/>
                  </a:lnTo>
                  <a:lnTo>
                    <a:pt x="360" y="774"/>
                  </a:lnTo>
                  <a:lnTo>
                    <a:pt x="360" y="778"/>
                  </a:lnTo>
                  <a:lnTo>
                    <a:pt x="362" y="776"/>
                  </a:lnTo>
                  <a:lnTo>
                    <a:pt x="362" y="776"/>
                  </a:lnTo>
                  <a:lnTo>
                    <a:pt x="338" y="742"/>
                  </a:lnTo>
                  <a:lnTo>
                    <a:pt x="314" y="706"/>
                  </a:lnTo>
                  <a:lnTo>
                    <a:pt x="294" y="666"/>
                  </a:lnTo>
                  <a:lnTo>
                    <a:pt x="278" y="624"/>
                  </a:lnTo>
                  <a:lnTo>
                    <a:pt x="274" y="624"/>
                  </a:lnTo>
                  <a:lnTo>
                    <a:pt x="276" y="628"/>
                  </a:lnTo>
                  <a:lnTo>
                    <a:pt x="276" y="628"/>
                  </a:lnTo>
                  <a:lnTo>
                    <a:pt x="304" y="622"/>
                  </a:lnTo>
                  <a:lnTo>
                    <a:pt x="334" y="618"/>
                  </a:lnTo>
                  <a:lnTo>
                    <a:pt x="364" y="614"/>
                  </a:lnTo>
                  <a:lnTo>
                    <a:pt x="396" y="614"/>
                  </a:lnTo>
                  <a:lnTo>
                    <a:pt x="396" y="610"/>
                  </a:lnTo>
                  <a:lnTo>
                    <a:pt x="392" y="610"/>
                  </a:lnTo>
                  <a:lnTo>
                    <a:pt x="396" y="610"/>
                  </a:lnTo>
                  <a:lnTo>
                    <a:pt x="396" y="606"/>
                  </a:lnTo>
                  <a:lnTo>
                    <a:pt x="396" y="606"/>
                  </a:lnTo>
                  <a:lnTo>
                    <a:pt x="364" y="606"/>
                  </a:lnTo>
                  <a:lnTo>
                    <a:pt x="332" y="610"/>
                  </a:lnTo>
                  <a:lnTo>
                    <a:pt x="302" y="614"/>
                  </a:lnTo>
                  <a:lnTo>
                    <a:pt x="274" y="620"/>
                  </a:lnTo>
                  <a:lnTo>
                    <a:pt x="270" y="622"/>
                  </a:lnTo>
                  <a:lnTo>
                    <a:pt x="270" y="626"/>
                  </a:lnTo>
                  <a:lnTo>
                    <a:pt x="270" y="626"/>
                  </a:lnTo>
                  <a:lnTo>
                    <a:pt x="288" y="668"/>
                  </a:lnTo>
                  <a:lnTo>
                    <a:pt x="308" y="710"/>
                  </a:lnTo>
                  <a:lnTo>
                    <a:pt x="330" y="746"/>
                  </a:lnTo>
                  <a:lnTo>
                    <a:pt x="356" y="780"/>
                  </a:lnTo>
                  <a:lnTo>
                    <a:pt x="358" y="782"/>
                  </a:lnTo>
                  <a:lnTo>
                    <a:pt x="358" y="782"/>
                  </a:lnTo>
                  <a:lnTo>
                    <a:pt x="358" y="782"/>
                  </a:lnTo>
                  <a:lnTo>
                    <a:pt x="394" y="786"/>
                  </a:lnTo>
                  <a:lnTo>
                    <a:pt x="400" y="786"/>
                  </a:lnTo>
                  <a:lnTo>
                    <a:pt x="400" y="604"/>
                  </a:lnTo>
                  <a:lnTo>
                    <a:pt x="396" y="606"/>
                  </a:lnTo>
                  <a:lnTo>
                    <a:pt x="396" y="610"/>
                  </a:lnTo>
                  <a:close/>
                  <a:moveTo>
                    <a:pt x="452" y="610"/>
                  </a:moveTo>
                  <a:lnTo>
                    <a:pt x="452" y="614"/>
                  </a:lnTo>
                  <a:lnTo>
                    <a:pt x="452" y="614"/>
                  </a:lnTo>
                  <a:lnTo>
                    <a:pt x="482" y="616"/>
                  </a:lnTo>
                  <a:lnTo>
                    <a:pt x="514" y="620"/>
                  </a:lnTo>
                  <a:lnTo>
                    <a:pt x="544" y="624"/>
                  </a:lnTo>
                  <a:lnTo>
                    <a:pt x="572" y="632"/>
                  </a:lnTo>
                  <a:lnTo>
                    <a:pt x="574" y="628"/>
                  </a:lnTo>
                  <a:lnTo>
                    <a:pt x="570" y="626"/>
                  </a:lnTo>
                  <a:lnTo>
                    <a:pt x="570" y="626"/>
                  </a:lnTo>
                  <a:lnTo>
                    <a:pt x="554" y="668"/>
                  </a:lnTo>
                  <a:lnTo>
                    <a:pt x="534" y="706"/>
                  </a:lnTo>
                  <a:lnTo>
                    <a:pt x="512" y="742"/>
                  </a:lnTo>
                  <a:lnTo>
                    <a:pt x="488" y="774"/>
                  </a:lnTo>
                  <a:lnTo>
                    <a:pt x="492" y="776"/>
                  </a:lnTo>
                  <a:lnTo>
                    <a:pt x="490" y="772"/>
                  </a:lnTo>
                  <a:lnTo>
                    <a:pt x="490" y="772"/>
                  </a:lnTo>
                  <a:lnTo>
                    <a:pt x="452" y="778"/>
                  </a:lnTo>
                  <a:lnTo>
                    <a:pt x="452" y="782"/>
                  </a:lnTo>
                  <a:lnTo>
                    <a:pt x="456" y="782"/>
                  </a:lnTo>
                  <a:lnTo>
                    <a:pt x="456" y="610"/>
                  </a:lnTo>
                  <a:lnTo>
                    <a:pt x="452" y="610"/>
                  </a:lnTo>
                  <a:lnTo>
                    <a:pt x="452" y="614"/>
                  </a:lnTo>
                  <a:lnTo>
                    <a:pt x="452" y="610"/>
                  </a:lnTo>
                  <a:lnTo>
                    <a:pt x="448" y="610"/>
                  </a:lnTo>
                  <a:lnTo>
                    <a:pt x="448" y="786"/>
                  </a:lnTo>
                  <a:lnTo>
                    <a:pt x="452" y="786"/>
                  </a:lnTo>
                  <a:lnTo>
                    <a:pt x="452" y="786"/>
                  </a:lnTo>
                  <a:lnTo>
                    <a:pt x="492" y="780"/>
                  </a:lnTo>
                  <a:lnTo>
                    <a:pt x="494" y="780"/>
                  </a:lnTo>
                  <a:lnTo>
                    <a:pt x="494" y="780"/>
                  </a:lnTo>
                  <a:lnTo>
                    <a:pt x="494" y="780"/>
                  </a:lnTo>
                  <a:lnTo>
                    <a:pt x="520" y="746"/>
                  </a:lnTo>
                  <a:lnTo>
                    <a:pt x="542" y="710"/>
                  </a:lnTo>
                  <a:lnTo>
                    <a:pt x="560" y="670"/>
                  </a:lnTo>
                  <a:lnTo>
                    <a:pt x="578" y="628"/>
                  </a:lnTo>
                  <a:lnTo>
                    <a:pt x="580" y="624"/>
                  </a:lnTo>
                  <a:lnTo>
                    <a:pt x="574" y="624"/>
                  </a:lnTo>
                  <a:lnTo>
                    <a:pt x="574" y="624"/>
                  </a:lnTo>
                  <a:lnTo>
                    <a:pt x="546" y="618"/>
                  </a:lnTo>
                  <a:lnTo>
                    <a:pt x="514" y="612"/>
                  </a:lnTo>
                  <a:lnTo>
                    <a:pt x="484" y="608"/>
                  </a:lnTo>
                  <a:lnTo>
                    <a:pt x="452" y="606"/>
                  </a:lnTo>
                  <a:lnTo>
                    <a:pt x="448" y="606"/>
                  </a:lnTo>
                  <a:lnTo>
                    <a:pt x="448" y="610"/>
                  </a:lnTo>
                  <a:lnTo>
                    <a:pt x="452" y="610"/>
                  </a:lnTo>
                  <a:close/>
                  <a:moveTo>
                    <a:pt x="452" y="552"/>
                  </a:moveTo>
                  <a:lnTo>
                    <a:pt x="456" y="552"/>
                  </a:lnTo>
                  <a:lnTo>
                    <a:pt x="456" y="452"/>
                  </a:lnTo>
                  <a:lnTo>
                    <a:pt x="608" y="452"/>
                  </a:lnTo>
                  <a:lnTo>
                    <a:pt x="608" y="448"/>
                  </a:lnTo>
                  <a:lnTo>
                    <a:pt x="604" y="448"/>
                  </a:lnTo>
                  <a:lnTo>
                    <a:pt x="604" y="448"/>
                  </a:lnTo>
                  <a:lnTo>
                    <a:pt x="602" y="480"/>
                  </a:lnTo>
                  <a:lnTo>
                    <a:pt x="598" y="512"/>
                  </a:lnTo>
                  <a:lnTo>
                    <a:pt x="592" y="542"/>
                  </a:lnTo>
                  <a:lnTo>
                    <a:pt x="586" y="572"/>
                  </a:lnTo>
                  <a:lnTo>
                    <a:pt x="590" y="574"/>
                  </a:lnTo>
                  <a:lnTo>
                    <a:pt x="592" y="570"/>
                  </a:lnTo>
                  <a:lnTo>
                    <a:pt x="592" y="570"/>
                  </a:lnTo>
                  <a:lnTo>
                    <a:pt x="558" y="562"/>
                  </a:lnTo>
                  <a:lnTo>
                    <a:pt x="524" y="556"/>
                  </a:lnTo>
                  <a:lnTo>
                    <a:pt x="488" y="552"/>
                  </a:lnTo>
                  <a:lnTo>
                    <a:pt x="452" y="548"/>
                  </a:lnTo>
                  <a:lnTo>
                    <a:pt x="452" y="552"/>
                  </a:lnTo>
                  <a:lnTo>
                    <a:pt x="456" y="552"/>
                  </a:lnTo>
                  <a:lnTo>
                    <a:pt x="452" y="552"/>
                  </a:lnTo>
                  <a:lnTo>
                    <a:pt x="452" y="556"/>
                  </a:lnTo>
                  <a:lnTo>
                    <a:pt x="452" y="556"/>
                  </a:lnTo>
                  <a:lnTo>
                    <a:pt x="488" y="560"/>
                  </a:lnTo>
                  <a:lnTo>
                    <a:pt x="522" y="564"/>
                  </a:lnTo>
                  <a:lnTo>
                    <a:pt x="556" y="570"/>
                  </a:lnTo>
                  <a:lnTo>
                    <a:pt x="590" y="578"/>
                  </a:lnTo>
                  <a:lnTo>
                    <a:pt x="592" y="578"/>
                  </a:lnTo>
                  <a:lnTo>
                    <a:pt x="594" y="574"/>
                  </a:lnTo>
                  <a:lnTo>
                    <a:pt x="594" y="574"/>
                  </a:lnTo>
                  <a:lnTo>
                    <a:pt x="600" y="544"/>
                  </a:lnTo>
                  <a:lnTo>
                    <a:pt x="606" y="514"/>
                  </a:lnTo>
                  <a:lnTo>
                    <a:pt x="610" y="482"/>
                  </a:lnTo>
                  <a:lnTo>
                    <a:pt x="612" y="448"/>
                  </a:lnTo>
                  <a:lnTo>
                    <a:pt x="612" y="444"/>
                  </a:lnTo>
                  <a:lnTo>
                    <a:pt x="448" y="444"/>
                  </a:lnTo>
                  <a:lnTo>
                    <a:pt x="448" y="556"/>
                  </a:lnTo>
                  <a:lnTo>
                    <a:pt x="452" y="556"/>
                  </a:lnTo>
                  <a:lnTo>
                    <a:pt x="452" y="552"/>
                  </a:lnTo>
                  <a:close/>
                  <a:moveTo>
                    <a:pt x="664" y="448"/>
                  </a:moveTo>
                  <a:lnTo>
                    <a:pt x="664" y="452"/>
                  </a:lnTo>
                  <a:lnTo>
                    <a:pt x="782" y="452"/>
                  </a:lnTo>
                  <a:lnTo>
                    <a:pt x="782" y="448"/>
                  </a:lnTo>
                  <a:lnTo>
                    <a:pt x="778" y="448"/>
                  </a:lnTo>
                  <a:lnTo>
                    <a:pt x="778" y="448"/>
                  </a:lnTo>
                  <a:lnTo>
                    <a:pt x="776" y="472"/>
                  </a:lnTo>
                  <a:lnTo>
                    <a:pt x="772" y="496"/>
                  </a:lnTo>
                  <a:lnTo>
                    <a:pt x="766" y="518"/>
                  </a:lnTo>
                  <a:lnTo>
                    <a:pt x="760" y="540"/>
                  </a:lnTo>
                  <a:lnTo>
                    <a:pt x="752" y="562"/>
                  </a:lnTo>
                  <a:lnTo>
                    <a:pt x="742" y="582"/>
                  </a:lnTo>
                  <a:lnTo>
                    <a:pt x="730" y="602"/>
                  </a:lnTo>
                  <a:lnTo>
                    <a:pt x="718" y="620"/>
                  </a:lnTo>
                  <a:lnTo>
                    <a:pt x="722" y="624"/>
                  </a:lnTo>
                  <a:lnTo>
                    <a:pt x="724" y="620"/>
                  </a:lnTo>
                  <a:lnTo>
                    <a:pt x="724" y="620"/>
                  </a:lnTo>
                  <a:lnTo>
                    <a:pt x="686" y="602"/>
                  </a:lnTo>
                  <a:lnTo>
                    <a:pt x="646" y="586"/>
                  </a:lnTo>
                  <a:lnTo>
                    <a:pt x="644" y="590"/>
                  </a:lnTo>
                  <a:lnTo>
                    <a:pt x="648" y="590"/>
                  </a:lnTo>
                  <a:lnTo>
                    <a:pt x="648" y="590"/>
                  </a:lnTo>
                  <a:lnTo>
                    <a:pt x="656" y="556"/>
                  </a:lnTo>
                  <a:lnTo>
                    <a:pt x="662" y="522"/>
                  </a:lnTo>
                  <a:lnTo>
                    <a:pt x="666" y="486"/>
                  </a:lnTo>
                  <a:lnTo>
                    <a:pt x="668" y="448"/>
                  </a:lnTo>
                  <a:lnTo>
                    <a:pt x="664" y="448"/>
                  </a:lnTo>
                  <a:lnTo>
                    <a:pt x="664" y="452"/>
                  </a:lnTo>
                  <a:lnTo>
                    <a:pt x="664" y="448"/>
                  </a:lnTo>
                  <a:lnTo>
                    <a:pt x="660" y="448"/>
                  </a:lnTo>
                  <a:lnTo>
                    <a:pt x="660" y="448"/>
                  </a:lnTo>
                  <a:lnTo>
                    <a:pt x="658" y="484"/>
                  </a:lnTo>
                  <a:lnTo>
                    <a:pt x="654" y="520"/>
                  </a:lnTo>
                  <a:lnTo>
                    <a:pt x="648" y="554"/>
                  </a:lnTo>
                  <a:lnTo>
                    <a:pt x="640" y="588"/>
                  </a:lnTo>
                  <a:lnTo>
                    <a:pt x="640" y="592"/>
                  </a:lnTo>
                  <a:lnTo>
                    <a:pt x="644" y="594"/>
                  </a:lnTo>
                  <a:lnTo>
                    <a:pt x="644" y="594"/>
                  </a:lnTo>
                  <a:lnTo>
                    <a:pt x="682" y="608"/>
                  </a:lnTo>
                  <a:lnTo>
                    <a:pt x="720" y="626"/>
                  </a:lnTo>
                  <a:lnTo>
                    <a:pt x="724" y="628"/>
                  </a:lnTo>
                  <a:lnTo>
                    <a:pt x="726" y="626"/>
                  </a:lnTo>
                  <a:lnTo>
                    <a:pt x="726" y="626"/>
                  </a:lnTo>
                  <a:lnTo>
                    <a:pt x="738" y="606"/>
                  </a:lnTo>
                  <a:lnTo>
                    <a:pt x="748" y="586"/>
                  </a:lnTo>
                  <a:lnTo>
                    <a:pt x="758" y="564"/>
                  </a:lnTo>
                  <a:lnTo>
                    <a:pt x="768" y="542"/>
                  </a:lnTo>
                  <a:lnTo>
                    <a:pt x="774" y="520"/>
                  </a:lnTo>
                  <a:lnTo>
                    <a:pt x="780" y="496"/>
                  </a:lnTo>
                  <a:lnTo>
                    <a:pt x="784" y="474"/>
                  </a:lnTo>
                  <a:lnTo>
                    <a:pt x="786" y="450"/>
                  </a:lnTo>
                  <a:lnTo>
                    <a:pt x="786" y="444"/>
                  </a:lnTo>
                  <a:lnTo>
                    <a:pt x="660" y="444"/>
                  </a:lnTo>
                  <a:lnTo>
                    <a:pt x="660" y="448"/>
                  </a:lnTo>
                  <a:lnTo>
                    <a:pt x="664" y="448"/>
                  </a:lnTo>
                  <a:close/>
                  <a:moveTo>
                    <a:pt x="682" y="170"/>
                  </a:moveTo>
                  <a:lnTo>
                    <a:pt x="680" y="166"/>
                  </a:lnTo>
                  <a:lnTo>
                    <a:pt x="680" y="166"/>
                  </a:lnTo>
                  <a:lnTo>
                    <a:pt x="652" y="178"/>
                  </a:lnTo>
                  <a:lnTo>
                    <a:pt x="624" y="190"/>
                  </a:lnTo>
                  <a:lnTo>
                    <a:pt x="626" y="192"/>
                  </a:lnTo>
                  <a:lnTo>
                    <a:pt x="630" y="192"/>
                  </a:lnTo>
                  <a:lnTo>
                    <a:pt x="630" y="192"/>
                  </a:lnTo>
                  <a:lnTo>
                    <a:pt x="608" y="142"/>
                  </a:lnTo>
                  <a:lnTo>
                    <a:pt x="598" y="118"/>
                  </a:lnTo>
                  <a:lnTo>
                    <a:pt x="584" y="94"/>
                  </a:lnTo>
                  <a:lnTo>
                    <a:pt x="582" y="96"/>
                  </a:lnTo>
                  <a:lnTo>
                    <a:pt x="580" y="100"/>
                  </a:lnTo>
                  <a:lnTo>
                    <a:pt x="580" y="100"/>
                  </a:lnTo>
                  <a:lnTo>
                    <a:pt x="606" y="116"/>
                  </a:lnTo>
                  <a:lnTo>
                    <a:pt x="632" y="132"/>
                  </a:lnTo>
                  <a:lnTo>
                    <a:pt x="656" y="152"/>
                  </a:lnTo>
                  <a:lnTo>
                    <a:pt x="678" y="174"/>
                  </a:lnTo>
                  <a:lnTo>
                    <a:pt x="682" y="170"/>
                  </a:lnTo>
                  <a:lnTo>
                    <a:pt x="680" y="166"/>
                  </a:lnTo>
                  <a:lnTo>
                    <a:pt x="682" y="170"/>
                  </a:lnTo>
                  <a:lnTo>
                    <a:pt x="684" y="168"/>
                  </a:lnTo>
                  <a:lnTo>
                    <a:pt x="684" y="168"/>
                  </a:lnTo>
                  <a:lnTo>
                    <a:pt x="662" y="146"/>
                  </a:lnTo>
                  <a:lnTo>
                    <a:pt x="638" y="126"/>
                  </a:lnTo>
                  <a:lnTo>
                    <a:pt x="610" y="108"/>
                  </a:lnTo>
                  <a:lnTo>
                    <a:pt x="582" y="94"/>
                  </a:lnTo>
                  <a:lnTo>
                    <a:pt x="570" y="88"/>
                  </a:lnTo>
                  <a:lnTo>
                    <a:pt x="578" y="98"/>
                  </a:lnTo>
                  <a:lnTo>
                    <a:pt x="578" y="98"/>
                  </a:lnTo>
                  <a:lnTo>
                    <a:pt x="602" y="144"/>
                  </a:lnTo>
                  <a:lnTo>
                    <a:pt x="622" y="194"/>
                  </a:lnTo>
                  <a:lnTo>
                    <a:pt x="624" y="198"/>
                  </a:lnTo>
                  <a:lnTo>
                    <a:pt x="626" y="196"/>
                  </a:lnTo>
                  <a:lnTo>
                    <a:pt x="626" y="196"/>
                  </a:lnTo>
                  <a:lnTo>
                    <a:pt x="656" y="186"/>
                  </a:lnTo>
                  <a:lnTo>
                    <a:pt x="684" y="174"/>
                  </a:lnTo>
                  <a:lnTo>
                    <a:pt x="688" y="172"/>
                  </a:lnTo>
                  <a:lnTo>
                    <a:pt x="684" y="168"/>
                  </a:lnTo>
                  <a:lnTo>
                    <a:pt x="682" y="170"/>
                  </a:lnTo>
                  <a:close/>
                  <a:moveTo>
                    <a:pt x="272" y="92"/>
                  </a:moveTo>
                  <a:lnTo>
                    <a:pt x="268" y="90"/>
                  </a:lnTo>
                  <a:lnTo>
                    <a:pt x="268" y="90"/>
                  </a:lnTo>
                  <a:lnTo>
                    <a:pt x="254" y="116"/>
                  </a:lnTo>
                  <a:lnTo>
                    <a:pt x="240" y="142"/>
                  </a:lnTo>
                  <a:lnTo>
                    <a:pt x="228" y="168"/>
                  </a:lnTo>
                  <a:lnTo>
                    <a:pt x="218" y="196"/>
                  </a:lnTo>
                  <a:lnTo>
                    <a:pt x="222" y="198"/>
                  </a:lnTo>
                  <a:lnTo>
                    <a:pt x="224" y="194"/>
                  </a:lnTo>
                  <a:lnTo>
                    <a:pt x="224" y="194"/>
                  </a:lnTo>
                  <a:lnTo>
                    <a:pt x="192" y="182"/>
                  </a:lnTo>
                  <a:lnTo>
                    <a:pt x="160" y="170"/>
                  </a:lnTo>
                  <a:lnTo>
                    <a:pt x="160" y="174"/>
                  </a:lnTo>
                  <a:lnTo>
                    <a:pt x="162" y="176"/>
                  </a:lnTo>
                  <a:lnTo>
                    <a:pt x="162" y="176"/>
                  </a:lnTo>
                  <a:lnTo>
                    <a:pt x="186" y="152"/>
                  </a:lnTo>
                  <a:lnTo>
                    <a:pt x="214" y="132"/>
                  </a:lnTo>
                  <a:lnTo>
                    <a:pt x="242" y="112"/>
                  </a:lnTo>
                  <a:lnTo>
                    <a:pt x="272" y="96"/>
                  </a:lnTo>
                  <a:lnTo>
                    <a:pt x="272" y="92"/>
                  </a:lnTo>
                  <a:lnTo>
                    <a:pt x="268" y="90"/>
                  </a:lnTo>
                  <a:lnTo>
                    <a:pt x="272" y="92"/>
                  </a:lnTo>
                  <a:lnTo>
                    <a:pt x="270" y="90"/>
                  </a:lnTo>
                  <a:lnTo>
                    <a:pt x="270" y="90"/>
                  </a:lnTo>
                  <a:lnTo>
                    <a:pt x="238" y="106"/>
                  </a:lnTo>
                  <a:lnTo>
                    <a:pt x="208" y="124"/>
                  </a:lnTo>
                  <a:lnTo>
                    <a:pt x="182" y="146"/>
                  </a:lnTo>
                  <a:lnTo>
                    <a:pt x="156" y="170"/>
                  </a:lnTo>
                  <a:lnTo>
                    <a:pt x="152" y="174"/>
                  </a:lnTo>
                  <a:lnTo>
                    <a:pt x="158" y="176"/>
                  </a:lnTo>
                  <a:lnTo>
                    <a:pt x="158" y="176"/>
                  </a:lnTo>
                  <a:lnTo>
                    <a:pt x="188" y="190"/>
                  </a:lnTo>
                  <a:lnTo>
                    <a:pt x="220" y="200"/>
                  </a:lnTo>
                  <a:lnTo>
                    <a:pt x="224" y="202"/>
                  </a:lnTo>
                  <a:lnTo>
                    <a:pt x="226" y="198"/>
                  </a:lnTo>
                  <a:lnTo>
                    <a:pt x="226" y="198"/>
                  </a:lnTo>
                  <a:lnTo>
                    <a:pt x="236" y="172"/>
                  </a:lnTo>
                  <a:lnTo>
                    <a:pt x="248" y="144"/>
                  </a:lnTo>
                  <a:lnTo>
                    <a:pt x="260" y="120"/>
                  </a:lnTo>
                  <a:lnTo>
                    <a:pt x="274" y="94"/>
                  </a:lnTo>
                  <a:lnTo>
                    <a:pt x="282" y="84"/>
                  </a:lnTo>
                  <a:lnTo>
                    <a:pt x="270" y="90"/>
                  </a:lnTo>
                  <a:lnTo>
                    <a:pt x="272" y="92"/>
                  </a:lnTo>
                  <a:close/>
                  <a:moveTo>
                    <a:pt x="154" y="666"/>
                  </a:moveTo>
                  <a:lnTo>
                    <a:pt x="156" y="670"/>
                  </a:lnTo>
                  <a:lnTo>
                    <a:pt x="156" y="670"/>
                  </a:lnTo>
                  <a:lnTo>
                    <a:pt x="188" y="656"/>
                  </a:lnTo>
                  <a:lnTo>
                    <a:pt x="220" y="644"/>
                  </a:lnTo>
                  <a:lnTo>
                    <a:pt x="220" y="640"/>
                  </a:lnTo>
                  <a:lnTo>
                    <a:pt x="216" y="640"/>
                  </a:lnTo>
                  <a:lnTo>
                    <a:pt x="216" y="640"/>
                  </a:lnTo>
                  <a:lnTo>
                    <a:pt x="226" y="670"/>
                  </a:lnTo>
                  <a:lnTo>
                    <a:pt x="240" y="698"/>
                  </a:lnTo>
                  <a:lnTo>
                    <a:pt x="252" y="726"/>
                  </a:lnTo>
                  <a:lnTo>
                    <a:pt x="268" y="752"/>
                  </a:lnTo>
                  <a:lnTo>
                    <a:pt x="272" y="750"/>
                  </a:lnTo>
                  <a:lnTo>
                    <a:pt x="272" y="746"/>
                  </a:lnTo>
                  <a:lnTo>
                    <a:pt x="272" y="746"/>
                  </a:lnTo>
                  <a:lnTo>
                    <a:pt x="240" y="730"/>
                  </a:lnTo>
                  <a:lnTo>
                    <a:pt x="210" y="710"/>
                  </a:lnTo>
                  <a:lnTo>
                    <a:pt x="184" y="688"/>
                  </a:lnTo>
                  <a:lnTo>
                    <a:pt x="158" y="662"/>
                  </a:lnTo>
                  <a:lnTo>
                    <a:pt x="154" y="666"/>
                  </a:lnTo>
                  <a:lnTo>
                    <a:pt x="156" y="670"/>
                  </a:lnTo>
                  <a:lnTo>
                    <a:pt x="154" y="666"/>
                  </a:lnTo>
                  <a:lnTo>
                    <a:pt x="152" y="668"/>
                  </a:lnTo>
                  <a:lnTo>
                    <a:pt x="152" y="668"/>
                  </a:lnTo>
                  <a:lnTo>
                    <a:pt x="178" y="694"/>
                  </a:lnTo>
                  <a:lnTo>
                    <a:pt x="206" y="716"/>
                  </a:lnTo>
                  <a:lnTo>
                    <a:pt x="236" y="738"/>
                  </a:lnTo>
                  <a:lnTo>
                    <a:pt x="270" y="754"/>
                  </a:lnTo>
                  <a:lnTo>
                    <a:pt x="282" y="760"/>
                  </a:lnTo>
                  <a:lnTo>
                    <a:pt x="274" y="748"/>
                  </a:lnTo>
                  <a:lnTo>
                    <a:pt x="274" y="748"/>
                  </a:lnTo>
                  <a:lnTo>
                    <a:pt x="260" y="722"/>
                  </a:lnTo>
                  <a:lnTo>
                    <a:pt x="246" y="696"/>
                  </a:lnTo>
                  <a:lnTo>
                    <a:pt x="234" y="668"/>
                  </a:lnTo>
                  <a:lnTo>
                    <a:pt x="224" y="638"/>
                  </a:lnTo>
                  <a:lnTo>
                    <a:pt x="222" y="634"/>
                  </a:lnTo>
                  <a:lnTo>
                    <a:pt x="218" y="636"/>
                  </a:lnTo>
                  <a:lnTo>
                    <a:pt x="218" y="636"/>
                  </a:lnTo>
                  <a:lnTo>
                    <a:pt x="184" y="648"/>
                  </a:lnTo>
                  <a:lnTo>
                    <a:pt x="154" y="662"/>
                  </a:lnTo>
                  <a:lnTo>
                    <a:pt x="148" y="664"/>
                  </a:lnTo>
                  <a:lnTo>
                    <a:pt x="152" y="668"/>
                  </a:lnTo>
                  <a:lnTo>
                    <a:pt x="154" y="666"/>
                  </a:lnTo>
                  <a:close/>
                  <a:moveTo>
                    <a:pt x="582" y="746"/>
                  </a:moveTo>
                  <a:lnTo>
                    <a:pt x="584" y="748"/>
                  </a:lnTo>
                  <a:lnTo>
                    <a:pt x="584" y="748"/>
                  </a:lnTo>
                  <a:lnTo>
                    <a:pt x="598" y="724"/>
                  </a:lnTo>
                  <a:lnTo>
                    <a:pt x="610" y="698"/>
                  </a:lnTo>
                  <a:lnTo>
                    <a:pt x="622" y="672"/>
                  </a:lnTo>
                  <a:lnTo>
                    <a:pt x="632" y="646"/>
                  </a:lnTo>
                  <a:lnTo>
                    <a:pt x="628" y="644"/>
                  </a:lnTo>
                  <a:lnTo>
                    <a:pt x="626" y="648"/>
                  </a:lnTo>
                  <a:lnTo>
                    <a:pt x="626" y="648"/>
                  </a:lnTo>
                  <a:lnTo>
                    <a:pt x="656" y="660"/>
                  </a:lnTo>
                  <a:lnTo>
                    <a:pt x="684" y="672"/>
                  </a:lnTo>
                  <a:lnTo>
                    <a:pt x="686" y="668"/>
                  </a:lnTo>
                  <a:lnTo>
                    <a:pt x="684" y="666"/>
                  </a:lnTo>
                  <a:lnTo>
                    <a:pt x="684" y="666"/>
                  </a:lnTo>
                  <a:lnTo>
                    <a:pt x="660" y="688"/>
                  </a:lnTo>
                  <a:lnTo>
                    <a:pt x="634" y="708"/>
                  </a:lnTo>
                  <a:lnTo>
                    <a:pt x="608" y="728"/>
                  </a:lnTo>
                  <a:lnTo>
                    <a:pt x="580" y="742"/>
                  </a:lnTo>
                  <a:lnTo>
                    <a:pt x="582" y="746"/>
                  </a:lnTo>
                  <a:lnTo>
                    <a:pt x="584" y="748"/>
                  </a:lnTo>
                  <a:lnTo>
                    <a:pt x="582" y="746"/>
                  </a:lnTo>
                  <a:lnTo>
                    <a:pt x="582" y="750"/>
                  </a:lnTo>
                  <a:lnTo>
                    <a:pt x="582" y="750"/>
                  </a:lnTo>
                  <a:lnTo>
                    <a:pt x="612" y="734"/>
                  </a:lnTo>
                  <a:lnTo>
                    <a:pt x="640" y="716"/>
                  </a:lnTo>
                  <a:lnTo>
                    <a:pt x="666" y="694"/>
                  </a:lnTo>
                  <a:lnTo>
                    <a:pt x="690" y="672"/>
                  </a:lnTo>
                  <a:lnTo>
                    <a:pt x="692" y="668"/>
                  </a:lnTo>
                  <a:lnTo>
                    <a:pt x="688" y="664"/>
                  </a:lnTo>
                  <a:lnTo>
                    <a:pt x="688" y="664"/>
                  </a:lnTo>
                  <a:lnTo>
                    <a:pt x="660" y="652"/>
                  </a:lnTo>
                  <a:lnTo>
                    <a:pt x="630" y="640"/>
                  </a:lnTo>
                  <a:lnTo>
                    <a:pt x="626" y="638"/>
                  </a:lnTo>
                  <a:lnTo>
                    <a:pt x="624" y="642"/>
                  </a:lnTo>
                  <a:lnTo>
                    <a:pt x="624" y="642"/>
                  </a:lnTo>
                  <a:lnTo>
                    <a:pt x="614" y="670"/>
                  </a:lnTo>
                  <a:lnTo>
                    <a:pt x="604" y="696"/>
                  </a:lnTo>
                  <a:lnTo>
                    <a:pt x="590" y="720"/>
                  </a:lnTo>
                  <a:lnTo>
                    <a:pt x="578" y="744"/>
                  </a:lnTo>
                  <a:lnTo>
                    <a:pt x="570" y="756"/>
                  </a:lnTo>
                  <a:lnTo>
                    <a:pt x="582" y="750"/>
                  </a:lnTo>
                  <a:lnTo>
                    <a:pt x="582" y="746"/>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03" name="Freeform 58"/>
            <p:cNvSpPr/>
            <p:nvPr/>
          </p:nvSpPr>
          <p:spPr bwMode="auto">
            <a:xfrm>
              <a:off x="5010560" y="2525752"/>
              <a:ext cx="688339" cy="688339"/>
            </a:xfrm>
            <a:custGeom>
              <a:avLst/>
              <a:gdLst>
                <a:gd name="T0" fmla="*/ 888 w 888"/>
                <a:gd name="T1" fmla="*/ 444 h 888"/>
                <a:gd name="T2" fmla="*/ 878 w 888"/>
                <a:gd name="T3" fmla="*/ 534 h 888"/>
                <a:gd name="T4" fmla="*/ 852 w 888"/>
                <a:gd name="T5" fmla="*/ 618 h 888"/>
                <a:gd name="T6" fmla="*/ 812 w 888"/>
                <a:gd name="T7" fmla="*/ 694 h 888"/>
                <a:gd name="T8" fmla="*/ 758 w 888"/>
                <a:gd name="T9" fmla="*/ 758 h 888"/>
                <a:gd name="T10" fmla="*/ 692 w 888"/>
                <a:gd name="T11" fmla="*/ 814 h 888"/>
                <a:gd name="T12" fmla="*/ 616 w 888"/>
                <a:gd name="T13" fmla="*/ 854 h 888"/>
                <a:gd name="T14" fmla="*/ 532 w 888"/>
                <a:gd name="T15" fmla="*/ 880 h 888"/>
                <a:gd name="T16" fmla="*/ 444 w 888"/>
                <a:gd name="T17" fmla="*/ 888 h 888"/>
                <a:gd name="T18" fmla="*/ 398 w 888"/>
                <a:gd name="T19" fmla="*/ 886 h 888"/>
                <a:gd name="T20" fmla="*/ 312 w 888"/>
                <a:gd name="T21" fmla="*/ 870 h 888"/>
                <a:gd name="T22" fmla="*/ 232 w 888"/>
                <a:gd name="T23" fmla="*/ 836 h 888"/>
                <a:gd name="T24" fmla="*/ 160 w 888"/>
                <a:gd name="T25" fmla="*/ 788 h 888"/>
                <a:gd name="T26" fmla="*/ 100 w 888"/>
                <a:gd name="T27" fmla="*/ 728 h 888"/>
                <a:gd name="T28" fmla="*/ 52 w 888"/>
                <a:gd name="T29" fmla="*/ 656 h 888"/>
                <a:gd name="T30" fmla="*/ 20 w 888"/>
                <a:gd name="T31" fmla="*/ 578 h 888"/>
                <a:gd name="T32" fmla="*/ 2 w 888"/>
                <a:gd name="T33" fmla="*/ 490 h 888"/>
                <a:gd name="T34" fmla="*/ 0 w 888"/>
                <a:gd name="T35" fmla="*/ 444 h 888"/>
                <a:gd name="T36" fmla="*/ 8 w 888"/>
                <a:gd name="T37" fmla="*/ 356 h 888"/>
                <a:gd name="T38" fmla="*/ 34 w 888"/>
                <a:gd name="T39" fmla="*/ 272 h 888"/>
                <a:gd name="T40" fmla="*/ 76 w 888"/>
                <a:gd name="T41" fmla="*/ 196 h 888"/>
                <a:gd name="T42" fmla="*/ 130 w 888"/>
                <a:gd name="T43" fmla="*/ 132 h 888"/>
                <a:gd name="T44" fmla="*/ 196 w 888"/>
                <a:gd name="T45" fmla="*/ 76 h 888"/>
                <a:gd name="T46" fmla="*/ 270 w 888"/>
                <a:gd name="T47" fmla="*/ 36 h 888"/>
                <a:gd name="T48" fmla="*/ 354 w 888"/>
                <a:gd name="T49" fmla="*/ 10 h 888"/>
                <a:gd name="T50" fmla="*/ 444 w 888"/>
                <a:gd name="T51" fmla="*/ 0 h 888"/>
                <a:gd name="T52" fmla="*/ 488 w 888"/>
                <a:gd name="T53" fmla="*/ 4 h 888"/>
                <a:gd name="T54" fmla="*/ 576 w 888"/>
                <a:gd name="T55" fmla="*/ 20 h 888"/>
                <a:gd name="T56" fmla="*/ 654 w 888"/>
                <a:gd name="T57" fmla="*/ 54 h 888"/>
                <a:gd name="T58" fmla="*/ 726 w 888"/>
                <a:gd name="T59" fmla="*/ 102 h 888"/>
                <a:gd name="T60" fmla="*/ 786 w 888"/>
                <a:gd name="T61" fmla="*/ 162 h 888"/>
                <a:gd name="T62" fmla="*/ 834 w 888"/>
                <a:gd name="T63" fmla="*/ 234 h 888"/>
                <a:gd name="T64" fmla="*/ 868 w 888"/>
                <a:gd name="T65" fmla="*/ 312 h 888"/>
                <a:gd name="T66" fmla="*/ 884 w 888"/>
                <a:gd name="T67" fmla="*/ 400 h 888"/>
                <a:gd name="T68" fmla="*/ 888 w 888"/>
                <a:gd name="T69" fmla="*/ 444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88" h="888">
                  <a:moveTo>
                    <a:pt x="888" y="444"/>
                  </a:moveTo>
                  <a:lnTo>
                    <a:pt x="888" y="444"/>
                  </a:lnTo>
                  <a:lnTo>
                    <a:pt x="884" y="490"/>
                  </a:lnTo>
                  <a:lnTo>
                    <a:pt x="878" y="534"/>
                  </a:lnTo>
                  <a:lnTo>
                    <a:pt x="868" y="578"/>
                  </a:lnTo>
                  <a:lnTo>
                    <a:pt x="852" y="618"/>
                  </a:lnTo>
                  <a:lnTo>
                    <a:pt x="834" y="656"/>
                  </a:lnTo>
                  <a:lnTo>
                    <a:pt x="812" y="694"/>
                  </a:lnTo>
                  <a:lnTo>
                    <a:pt x="786" y="728"/>
                  </a:lnTo>
                  <a:lnTo>
                    <a:pt x="758" y="758"/>
                  </a:lnTo>
                  <a:lnTo>
                    <a:pt x="726" y="788"/>
                  </a:lnTo>
                  <a:lnTo>
                    <a:pt x="692" y="814"/>
                  </a:lnTo>
                  <a:lnTo>
                    <a:pt x="654" y="836"/>
                  </a:lnTo>
                  <a:lnTo>
                    <a:pt x="616" y="854"/>
                  </a:lnTo>
                  <a:lnTo>
                    <a:pt x="576" y="870"/>
                  </a:lnTo>
                  <a:lnTo>
                    <a:pt x="532" y="880"/>
                  </a:lnTo>
                  <a:lnTo>
                    <a:pt x="488" y="886"/>
                  </a:lnTo>
                  <a:lnTo>
                    <a:pt x="444" y="888"/>
                  </a:lnTo>
                  <a:lnTo>
                    <a:pt x="444" y="888"/>
                  </a:lnTo>
                  <a:lnTo>
                    <a:pt x="398" y="886"/>
                  </a:lnTo>
                  <a:lnTo>
                    <a:pt x="354" y="880"/>
                  </a:lnTo>
                  <a:lnTo>
                    <a:pt x="312" y="870"/>
                  </a:lnTo>
                  <a:lnTo>
                    <a:pt x="270" y="854"/>
                  </a:lnTo>
                  <a:lnTo>
                    <a:pt x="232" y="836"/>
                  </a:lnTo>
                  <a:lnTo>
                    <a:pt x="196" y="814"/>
                  </a:lnTo>
                  <a:lnTo>
                    <a:pt x="160" y="788"/>
                  </a:lnTo>
                  <a:lnTo>
                    <a:pt x="130" y="758"/>
                  </a:lnTo>
                  <a:lnTo>
                    <a:pt x="100" y="728"/>
                  </a:lnTo>
                  <a:lnTo>
                    <a:pt x="76" y="694"/>
                  </a:lnTo>
                  <a:lnTo>
                    <a:pt x="52" y="656"/>
                  </a:lnTo>
                  <a:lnTo>
                    <a:pt x="34" y="618"/>
                  </a:lnTo>
                  <a:lnTo>
                    <a:pt x="20" y="578"/>
                  </a:lnTo>
                  <a:lnTo>
                    <a:pt x="8" y="534"/>
                  </a:lnTo>
                  <a:lnTo>
                    <a:pt x="2" y="490"/>
                  </a:lnTo>
                  <a:lnTo>
                    <a:pt x="0" y="444"/>
                  </a:lnTo>
                  <a:lnTo>
                    <a:pt x="0" y="444"/>
                  </a:lnTo>
                  <a:lnTo>
                    <a:pt x="2" y="400"/>
                  </a:lnTo>
                  <a:lnTo>
                    <a:pt x="8" y="356"/>
                  </a:lnTo>
                  <a:lnTo>
                    <a:pt x="20" y="312"/>
                  </a:lnTo>
                  <a:lnTo>
                    <a:pt x="34" y="272"/>
                  </a:lnTo>
                  <a:lnTo>
                    <a:pt x="52" y="234"/>
                  </a:lnTo>
                  <a:lnTo>
                    <a:pt x="76" y="196"/>
                  </a:lnTo>
                  <a:lnTo>
                    <a:pt x="100" y="162"/>
                  </a:lnTo>
                  <a:lnTo>
                    <a:pt x="130" y="132"/>
                  </a:lnTo>
                  <a:lnTo>
                    <a:pt x="160" y="102"/>
                  </a:lnTo>
                  <a:lnTo>
                    <a:pt x="196" y="76"/>
                  </a:lnTo>
                  <a:lnTo>
                    <a:pt x="232" y="54"/>
                  </a:lnTo>
                  <a:lnTo>
                    <a:pt x="270" y="36"/>
                  </a:lnTo>
                  <a:lnTo>
                    <a:pt x="312" y="20"/>
                  </a:lnTo>
                  <a:lnTo>
                    <a:pt x="354" y="10"/>
                  </a:lnTo>
                  <a:lnTo>
                    <a:pt x="398" y="4"/>
                  </a:lnTo>
                  <a:lnTo>
                    <a:pt x="444" y="0"/>
                  </a:lnTo>
                  <a:lnTo>
                    <a:pt x="444" y="0"/>
                  </a:lnTo>
                  <a:lnTo>
                    <a:pt x="488" y="4"/>
                  </a:lnTo>
                  <a:lnTo>
                    <a:pt x="532" y="10"/>
                  </a:lnTo>
                  <a:lnTo>
                    <a:pt x="576" y="20"/>
                  </a:lnTo>
                  <a:lnTo>
                    <a:pt x="616" y="36"/>
                  </a:lnTo>
                  <a:lnTo>
                    <a:pt x="654" y="54"/>
                  </a:lnTo>
                  <a:lnTo>
                    <a:pt x="692" y="76"/>
                  </a:lnTo>
                  <a:lnTo>
                    <a:pt x="726" y="102"/>
                  </a:lnTo>
                  <a:lnTo>
                    <a:pt x="758" y="132"/>
                  </a:lnTo>
                  <a:lnTo>
                    <a:pt x="786" y="162"/>
                  </a:lnTo>
                  <a:lnTo>
                    <a:pt x="812" y="196"/>
                  </a:lnTo>
                  <a:lnTo>
                    <a:pt x="834" y="234"/>
                  </a:lnTo>
                  <a:lnTo>
                    <a:pt x="852" y="272"/>
                  </a:lnTo>
                  <a:lnTo>
                    <a:pt x="868" y="312"/>
                  </a:lnTo>
                  <a:lnTo>
                    <a:pt x="878" y="356"/>
                  </a:lnTo>
                  <a:lnTo>
                    <a:pt x="884" y="400"/>
                  </a:lnTo>
                  <a:lnTo>
                    <a:pt x="888" y="444"/>
                  </a:lnTo>
                  <a:lnTo>
                    <a:pt x="888" y="444"/>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04" name="Freeform 59"/>
            <p:cNvSpPr/>
            <p:nvPr/>
          </p:nvSpPr>
          <p:spPr bwMode="auto">
            <a:xfrm>
              <a:off x="5298919" y="2894727"/>
              <a:ext cx="110072" cy="83717"/>
            </a:xfrm>
            <a:custGeom>
              <a:avLst/>
              <a:gdLst>
                <a:gd name="T0" fmla="*/ 120 w 142"/>
                <a:gd name="T1" fmla="*/ 0 h 108"/>
                <a:gd name="T2" fmla="*/ 72 w 142"/>
                <a:gd name="T3" fmla="*/ 30 h 108"/>
                <a:gd name="T4" fmla="*/ 22 w 142"/>
                <a:gd name="T5" fmla="*/ 0 h 108"/>
                <a:gd name="T6" fmla="*/ 22 w 142"/>
                <a:gd name="T7" fmla="*/ 0 h 108"/>
                <a:gd name="T8" fmla="*/ 22 w 142"/>
                <a:gd name="T9" fmla="*/ 12 h 108"/>
                <a:gd name="T10" fmla="*/ 20 w 142"/>
                <a:gd name="T11" fmla="*/ 24 h 108"/>
                <a:gd name="T12" fmla="*/ 12 w 142"/>
                <a:gd name="T13" fmla="*/ 50 h 108"/>
                <a:gd name="T14" fmla="*/ 0 w 142"/>
                <a:gd name="T15" fmla="*/ 80 h 108"/>
                <a:gd name="T16" fmla="*/ 72 w 142"/>
                <a:gd name="T17" fmla="*/ 108 h 108"/>
                <a:gd name="T18" fmla="*/ 142 w 142"/>
                <a:gd name="T19" fmla="*/ 80 h 108"/>
                <a:gd name="T20" fmla="*/ 142 w 142"/>
                <a:gd name="T21" fmla="*/ 80 h 108"/>
                <a:gd name="T22" fmla="*/ 130 w 142"/>
                <a:gd name="T23" fmla="*/ 50 h 108"/>
                <a:gd name="T24" fmla="*/ 122 w 142"/>
                <a:gd name="T25" fmla="*/ 24 h 108"/>
                <a:gd name="T26" fmla="*/ 120 w 142"/>
                <a:gd name="T27" fmla="*/ 12 h 108"/>
                <a:gd name="T28" fmla="*/ 120 w 142"/>
                <a:gd name="T29" fmla="*/ 0 h 108"/>
                <a:gd name="T30" fmla="*/ 120 w 142"/>
                <a:gd name="T3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2" h="108">
                  <a:moveTo>
                    <a:pt x="120" y="0"/>
                  </a:moveTo>
                  <a:lnTo>
                    <a:pt x="72" y="30"/>
                  </a:lnTo>
                  <a:lnTo>
                    <a:pt x="22" y="0"/>
                  </a:lnTo>
                  <a:lnTo>
                    <a:pt x="22" y="0"/>
                  </a:lnTo>
                  <a:lnTo>
                    <a:pt x="22" y="12"/>
                  </a:lnTo>
                  <a:lnTo>
                    <a:pt x="20" y="24"/>
                  </a:lnTo>
                  <a:lnTo>
                    <a:pt x="12" y="50"/>
                  </a:lnTo>
                  <a:lnTo>
                    <a:pt x="0" y="80"/>
                  </a:lnTo>
                  <a:lnTo>
                    <a:pt x="72" y="108"/>
                  </a:lnTo>
                  <a:lnTo>
                    <a:pt x="142" y="80"/>
                  </a:lnTo>
                  <a:lnTo>
                    <a:pt x="142" y="80"/>
                  </a:lnTo>
                  <a:lnTo>
                    <a:pt x="130" y="50"/>
                  </a:lnTo>
                  <a:lnTo>
                    <a:pt x="122" y="24"/>
                  </a:lnTo>
                  <a:lnTo>
                    <a:pt x="120" y="12"/>
                  </a:lnTo>
                  <a:lnTo>
                    <a:pt x="120" y="0"/>
                  </a:lnTo>
                  <a:lnTo>
                    <a:pt x="120"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05" name="Freeform 60"/>
            <p:cNvSpPr/>
            <p:nvPr/>
          </p:nvSpPr>
          <p:spPr bwMode="auto">
            <a:xfrm>
              <a:off x="5160941" y="2953639"/>
              <a:ext cx="386028" cy="120924"/>
            </a:xfrm>
            <a:custGeom>
              <a:avLst/>
              <a:gdLst>
                <a:gd name="T0" fmla="*/ 498 w 498"/>
                <a:gd name="T1" fmla="*/ 156 h 156"/>
                <a:gd name="T2" fmla="*/ 498 w 498"/>
                <a:gd name="T3" fmla="*/ 156 h 156"/>
                <a:gd name="T4" fmla="*/ 496 w 498"/>
                <a:gd name="T5" fmla="*/ 124 h 156"/>
                <a:gd name="T6" fmla="*/ 492 w 498"/>
                <a:gd name="T7" fmla="*/ 90 h 156"/>
                <a:gd name="T8" fmla="*/ 488 w 498"/>
                <a:gd name="T9" fmla="*/ 72 h 156"/>
                <a:gd name="T10" fmla="*/ 484 w 498"/>
                <a:gd name="T11" fmla="*/ 58 h 156"/>
                <a:gd name="T12" fmla="*/ 478 w 498"/>
                <a:gd name="T13" fmla="*/ 46 h 156"/>
                <a:gd name="T14" fmla="*/ 472 w 498"/>
                <a:gd name="T15" fmla="*/ 38 h 156"/>
                <a:gd name="T16" fmla="*/ 472 w 498"/>
                <a:gd name="T17" fmla="*/ 38 h 156"/>
                <a:gd name="T18" fmla="*/ 458 w 498"/>
                <a:gd name="T19" fmla="*/ 30 h 156"/>
                <a:gd name="T20" fmla="*/ 440 w 498"/>
                <a:gd name="T21" fmla="*/ 24 h 156"/>
                <a:gd name="T22" fmla="*/ 420 w 498"/>
                <a:gd name="T23" fmla="*/ 20 h 156"/>
                <a:gd name="T24" fmla="*/ 398 w 498"/>
                <a:gd name="T25" fmla="*/ 18 h 156"/>
                <a:gd name="T26" fmla="*/ 398 w 498"/>
                <a:gd name="T27" fmla="*/ 18 h 156"/>
                <a:gd name="T28" fmla="*/ 398 w 498"/>
                <a:gd name="T29" fmla="*/ 18 h 156"/>
                <a:gd name="T30" fmla="*/ 398 w 498"/>
                <a:gd name="T31" fmla="*/ 18 h 156"/>
                <a:gd name="T32" fmla="*/ 368 w 498"/>
                <a:gd name="T33" fmla="*/ 14 h 156"/>
                <a:gd name="T34" fmla="*/ 354 w 498"/>
                <a:gd name="T35" fmla="*/ 14 h 156"/>
                <a:gd name="T36" fmla="*/ 342 w 498"/>
                <a:gd name="T37" fmla="*/ 8 h 156"/>
                <a:gd name="T38" fmla="*/ 324 w 498"/>
                <a:gd name="T39" fmla="*/ 0 h 156"/>
                <a:gd name="T40" fmla="*/ 250 w 498"/>
                <a:gd name="T41" fmla="*/ 22 h 156"/>
                <a:gd name="T42" fmla="*/ 176 w 498"/>
                <a:gd name="T43" fmla="*/ 0 h 156"/>
                <a:gd name="T44" fmla="*/ 158 w 498"/>
                <a:gd name="T45" fmla="*/ 8 h 156"/>
                <a:gd name="T46" fmla="*/ 144 w 498"/>
                <a:gd name="T47" fmla="*/ 14 h 156"/>
                <a:gd name="T48" fmla="*/ 144 w 498"/>
                <a:gd name="T49" fmla="*/ 14 h 156"/>
                <a:gd name="T50" fmla="*/ 132 w 498"/>
                <a:gd name="T51" fmla="*/ 14 h 156"/>
                <a:gd name="T52" fmla="*/ 100 w 498"/>
                <a:gd name="T53" fmla="*/ 18 h 156"/>
                <a:gd name="T54" fmla="*/ 100 w 498"/>
                <a:gd name="T55" fmla="*/ 18 h 156"/>
                <a:gd name="T56" fmla="*/ 100 w 498"/>
                <a:gd name="T57" fmla="*/ 18 h 156"/>
                <a:gd name="T58" fmla="*/ 100 w 498"/>
                <a:gd name="T59" fmla="*/ 18 h 156"/>
                <a:gd name="T60" fmla="*/ 80 w 498"/>
                <a:gd name="T61" fmla="*/ 20 h 156"/>
                <a:gd name="T62" fmla="*/ 58 w 498"/>
                <a:gd name="T63" fmla="*/ 24 h 156"/>
                <a:gd name="T64" fmla="*/ 40 w 498"/>
                <a:gd name="T65" fmla="*/ 30 h 156"/>
                <a:gd name="T66" fmla="*/ 26 w 498"/>
                <a:gd name="T67" fmla="*/ 38 h 156"/>
                <a:gd name="T68" fmla="*/ 26 w 498"/>
                <a:gd name="T69" fmla="*/ 38 h 156"/>
                <a:gd name="T70" fmla="*/ 20 w 498"/>
                <a:gd name="T71" fmla="*/ 46 h 156"/>
                <a:gd name="T72" fmla="*/ 14 w 498"/>
                <a:gd name="T73" fmla="*/ 58 h 156"/>
                <a:gd name="T74" fmla="*/ 10 w 498"/>
                <a:gd name="T75" fmla="*/ 72 h 156"/>
                <a:gd name="T76" fmla="*/ 6 w 498"/>
                <a:gd name="T77" fmla="*/ 90 h 156"/>
                <a:gd name="T78" fmla="*/ 2 w 498"/>
                <a:gd name="T79" fmla="*/ 124 h 156"/>
                <a:gd name="T80" fmla="*/ 0 w 498"/>
                <a:gd name="T81" fmla="*/ 156 h 156"/>
                <a:gd name="T82" fmla="*/ 498 w 498"/>
                <a:gd name="T83"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8" h="156">
                  <a:moveTo>
                    <a:pt x="498" y="156"/>
                  </a:moveTo>
                  <a:lnTo>
                    <a:pt x="498" y="156"/>
                  </a:lnTo>
                  <a:lnTo>
                    <a:pt x="496" y="124"/>
                  </a:lnTo>
                  <a:lnTo>
                    <a:pt x="492" y="90"/>
                  </a:lnTo>
                  <a:lnTo>
                    <a:pt x="488" y="72"/>
                  </a:lnTo>
                  <a:lnTo>
                    <a:pt x="484" y="58"/>
                  </a:lnTo>
                  <a:lnTo>
                    <a:pt x="478" y="46"/>
                  </a:lnTo>
                  <a:lnTo>
                    <a:pt x="472" y="38"/>
                  </a:lnTo>
                  <a:lnTo>
                    <a:pt x="472" y="38"/>
                  </a:lnTo>
                  <a:lnTo>
                    <a:pt x="458" y="30"/>
                  </a:lnTo>
                  <a:lnTo>
                    <a:pt x="440" y="24"/>
                  </a:lnTo>
                  <a:lnTo>
                    <a:pt x="420" y="20"/>
                  </a:lnTo>
                  <a:lnTo>
                    <a:pt x="398" y="18"/>
                  </a:lnTo>
                  <a:lnTo>
                    <a:pt x="398" y="18"/>
                  </a:lnTo>
                  <a:lnTo>
                    <a:pt x="398" y="18"/>
                  </a:lnTo>
                  <a:lnTo>
                    <a:pt x="398" y="18"/>
                  </a:lnTo>
                  <a:lnTo>
                    <a:pt x="368" y="14"/>
                  </a:lnTo>
                  <a:lnTo>
                    <a:pt x="354" y="14"/>
                  </a:lnTo>
                  <a:lnTo>
                    <a:pt x="342" y="8"/>
                  </a:lnTo>
                  <a:lnTo>
                    <a:pt x="324" y="0"/>
                  </a:lnTo>
                  <a:lnTo>
                    <a:pt x="250" y="22"/>
                  </a:lnTo>
                  <a:lnTo>
                    <a:pt x="176" y="0"/>
                  </a:lnTo>
                  <a:lnTo>
                    <a:pt x="158" y="8"/>
                  </a:lnTo>
                  <a:lnTo>
                    <a:pt x="144" y="14"/>
                  </a:lnTo>
                  <a:lnTo>
                    <a:pt x="144" y="14"/>
                  </a:lnTo>
                  <a:lnTo>
                    <a:pt x="132" y="14"/>
                  </a:lnTo>
                  <a:lnTo>
                    <a:pt x="100" y="18"/>
                  </a:lnTo>
                  <a:lnTo>
                    <a:pt x="100" y="18"/>
                  </a:lnTo>
                  <a:lnTo>
                    <a:pt x="100" y="18"/>
                  </a:lnTo>
                  <a:lnTo>
                    <a:pt x="100" y="18"/>
                  </a:lnTo>
                  <a:lnTo>
                    <a:pt x="80" y="20"/>
                  </a:lnTo>
                  <a:lnTo>
                    <a:pt x="58" y="24"/>
                  </a:lnTo>
                  <a:lnTo>
                    <a:pt x="40" y="30"/>
                  </a:lnTo>
                  <a:lnTo>
                    <a:pt x="26" y="38"/>
                  </a:lnTo>
                  <a:lnTo>
                    <a:pt x="26" y="38"/>
                  </a:lnTo>
                  <a:lnTo>
                    <a:pt x="20" y="46"/>
                  </a:lnTo>
                  <a:lnTo>
                    <a:pt x="14" y="58"/>
                  </a:lnTo>
                  <a:lnTo>
                    <a:pt x="10" y="72"/>
                  </a:lnTo>
                  <a:lnTo>
                    <a:pt x="6" y="90"/>
                  </a:lnTo>
                  <a:lnTo>
                    <a:pt x="2" y="124"/>
                  </a:lnTo>
                  <a:lnTo>
                    <a:pt x="0" y="156"/>
                  </a:lnTo>
                  <a:lnTo>
                    <a:pt x="498" y="156"/>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06" name="Freeform 61"/>
            <p:cNvSpPr/>
            <p:nvPr/>
          </p:nvSpPr>
          <p:spPr bwMode="auto">
            <a:xfrm>
              <a:off x="5266362" y="2772252"/>
              <a:ext cx="176736" cy="150380"/>
            </a:xfrm>
            <a:custGeom>
              <a:avLst/>
              <a:gdLst>
                <a:gd name="T0" fmla="*/ 114 w 228"/>
                <a:gd name="T1" fmla="*/ 0 h 194"/>
                <a:gd name="T2" fmla="*/ 32 w 228"/>
                <a:gd name="T3" fmla="*/ 0 h 194"/>
                <a:gd name="T4" fmla="*/ 32 w 228"/>
                <a:gd name="T5" fmla="*/ 0 h 194"/>
                <a:gd name="T6" fmla="*/ 24 w 228"/>
                <a:gd name="T7" fmla="*/ 0 h 194"/>
                <a:gd name="T8" fmla="*/ 18 w 228"/>
                <a:gd name="T9" fmla="*/ 2 h 194"/>
                <a:gd name="T10" fmla="*/ 12 w 228"/>
                <a:gd name="T11" fmla="*/ 6 h 194"/>
                <a:gd name="T12" fmla="*/ 6 w 228"/>
                <a:gd name="T13" fmla="*/ 10 h 194"/>
                <a:gd name="T14" fmla="*/ 2 w 228"/>
                <a:gd name="T15" fmla="*/ 16 h 194"/>
                <a:gd name="T16" fmla="*/ 0 w 228"/>
                <a:gd name="T17" fmla="*/ 22 h 194"/>
                <a:gd name="T18" fmla="*/ 0 w 228"/>
                <a:gd name="T19" fmla="*/ 30 h 194"/>
                <a:gd name="T20" fmla="*/ 0 w 228"/>
                <a:gd name="T21" fmla="*/ 36 h 194"/>
                <a:gd name="T22" fmla="*/ 0 w 228"/>
                <a:gd name="T23" fmla="*/ 36 h 194"/>
                <a:gd name="T24" fmla="*/ 8 w 228"/>
                <a:gd name="T25" fmla="*/ 78 h 194"/>
                <a:gd name="T26" fmla="*/ 12 w 228"/>
                <a:gd name="T27" fmla="*/ 96 h 194"/>
                <a:gd name="T28" fmla="*/ 18 w 228"/>
                <a:gd name="T29" fmla="*/ 112 h 194"/>
                <a:gd name="T30" fmla="*/ 18 w 228"/>
                <a:gd name="T31" fmla="*/ 112 h 194"/>
                <a:gd name="T32" fmla="*/ 22 w 228"/>
                <a:gd name="T33" fmla="*/ 122 h 194"/>
                <a:gd name="T34" fmla="*/ 30 w 228"/>
                <a:gd name="T35" fmla="*/ 132 h 194"/>
                <a:gd name="T36" fmla="*/ 50 w 228"/>
                <a:gd name="T37" fmla="*/ 154 h 194"/>
                <a:gd name="T38" fmla="*/ 76 w 228"/>
                <a:gd name="T39" fmla="*/ 176 h 194"/>
                <a:gd name="T40" fmla="*/ 88 w 228"/>
                <a:gd name="T41" fmla="*/ 184 h 194"/>
                <a:gd name="T42" fmla="*/ 100 w 228"/>
                <a:gd name="T43" fmla="*/ 192 h 194"/>
                <a:gd name="T44" fmla="*/ 100 w 228"/>
                <a:gd name="T45" fmla="*/ 192 h 194"/>
                <a:gd name="T46" fmla="*/ 106 w 228"/>
                <a:gd name="T47" fmla="*/ 194 h 194"/>
                <a:gd name="T48" fmla="*/ 114 w 228"/>
                <a:gd name="T49" fmla="*/ 194 h 194"/>
                <a:gd name="T50" fmla="*/ 120 w 228"/>
                <a:gd name="T51" fmla="*/ 194 h 194"/>
                <a:gd name="T52" fmla="*/ 126 w 228"/>
                <a:gd name="T53" fmla="*/ 192 h 194"/>
                <a:gd name="T54" fmla="*/ 126 w 228"/>
                <a:gd name="T55" fmla="*/ 192 h 194"/>
                <a:gd name="T56" fmla="*/ 138 w 228"/>
                <a:gd name="T57" fmla="*/ 184 h 194"/>
                <a:gd name="T58" fmla="*/ 152 w 228"/>
                <a:gd name="T59" fmla="*/ 176 h 194"/>
                <a:gd name="T60" fmla="*/ 176 w 228"/>
                <a:gd name="T61" fmla="*/ 154 h 194"/>
                <a:gd name="T62" fmla="*/ 198 w 228"/>
                <a:gd name="T63" fmla="*/ 132 h 194"/>
                <a:gd name="T64" fmla="*/ 204 w 228"/>
                <a:gd name="T65" fmla="*/ 122 h 194"/>
                <a:gd name="T66" fmla="*/ 210 w 228"/>
                <a:gd name="T67" fmla="*/ 112 h 194"/>
                <a:gd name="T68" fmla="*/ 210 w 228"/>
                <a:gd name="T69" fmla="*/ 112 h 194"/>
                <a:gd name="T70" fmla="*/ 214 w 228"/>
                <a:gd name="T71" fmla="*/ 96 h 194"/>
                <a:gd name="T72" fmla="*/ 220 w 228"/>
                <a:gd name="T73" fmla="*/ 78 h 194"/>
                <a:gd name="T74" fmla="*/ 228 w 228"/>
                <a:gd name="T75" fmla="*/ 36 h 194"/>
                <a:gd name="T76" fmla="*/ 228 w 228"/>
                <a:gd name="T77" fmla="*/ 36 h 194"/>
                <a:gd name="T78" fmla="*/ 228 w 228"/>
                <a:gd name="T79" fmla="*/ 30 h 194"/>
                <a:gd name="T80" fmla="*/ 226 w 228"/>
                <a:gd name="T81" fmla="*/ 22 h 194"/>
                <a:gd name="T82" fmla="*/ 224 w 228"/>
                <a:gd name="T83" fmla="*/ 16 h 194"/>
                <a:gd name="T84" fmla="*/ 220 w 228"/>
                <a:gd name="T85" fmla="*/ 10 h 194"/>
                <a:gd name="T86" fmla="*/ 216 w 228"/>
                <a:gd name="T87" fmla="*/ 6 h 194"/>
                <a:gd name="T88" fmla="*/ 210 w 228"/>
                <a:gd name="T89" fmla="*/ 2 h 194"/>
                <a:gd name="T90" fmla="*/ 202 w 228"/>
                <a:gd name="T91" fmla="*/ 0 h 194"/>
                <a:gd name="T92" fmla="*/ 196 w 228"/>
                <a:gd name="T93" fmla="*/ 0 h 194"/>
                <a:gd name="T94" fmla="*/ 114 w 228"/>
                <a:gd name="T9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8" h="194">
                  <a:moveTo>
                    <a:pt x="114" y="0"/>
                  </a:moveTo>
                  <a:lnTo>
                    <a:pt x="32" y="0"/>
                  </a:lnTo>
                  <a:lnTo>
                    <a:pt x="32" y="0"/>
                  </a:lnTo>
                  <a:lnTo>
                    <a:pt x="24" y="0"/>
                  </a:lnTo>
                  <a:lnTo>
                    <a:pt x="18" y="2"/>
                  </a:lnTo>
                  <a:lnTo>
                    <a:pt x="12" y="6"/>
                  </a:lnTo>
                  <a:lnTo>
                    <a:pt x="6" y="10"/>
                  </a:lnTo>
                  <a:lnTo>
                    <a:pt x="2" y="16"/>
                  </a:lnTo>
                  <a:lnTo>
                    <a:pt x="0" y="22"/>
                  </a:lnTo>
                  <a:lnTo>
                    <a:pt x="0" y="30"/>
                  </a:lnTo>
                  <a:lnTo>
                    <a:pt x="0" y="36"/>
                  </a:lnTo>
                  <a:lnTo>
                    <a:pt x="0" y="36"/>
                  </a:lnTo>
                  <a:lnTo>
                    <a:pt x="8" y="78"/>
                  </a:lnTo>
                  <a:lnTo>
                    <a:pt x="12" y="96"/>
                  </a:lnTo>
                  <a:lnTo>
                    <a:pt x="18" y="112"/>
                  </a:lnTo>
                  <a:lnTo>
                    <a:pt x="18" y="112"/>
                  </a:lnTo>
                  <a:lnTo>
                    <a:pt x="22" y="122"/>
                  </a:lnTo>
                  <a:lnTo>
                    <a:pt x="30" y="132"/>
                  </a:lnTo>
                  <a:lnTo>
                    <a:pt x="50" y="154"/>
                  </a:lnTo>
                  <a:lnTo>
                    <a:pt x="76" y="176"/>
                  </a:lnTo>
                  <a:lnTo>
                    <a:pt x="88" y="184"/>
                  </a:lnTo>
                  <a:lnTo>
                    <a:pt x="100" y="192"/>
                  </a:lnTo>
                  <a:lnTo>
                    <a:pt x="100" y="192"/>
                  </a:lnTo>
                  <a:lnTo>
                    <a:pt x="106" y="194"/>
                  </a:lnTo>
                  <a:lnTo>
                    <a:pt x="114" y="194"/>
                  </a:lnTo>
                  <a:lnTo>
                    <a:pt x="120" y="194"/>
                  </a:lnTo>
                  <a:lnTo>
                    <a:pt x="126" y="192"/>
                  </a:lnTo>
                  <a:lnTo>
                    <a:pt x="126" y="192"/>
                  </a:lnTo>
                  <a:lnTo>
                    <a:pt x="138" y="184"/>
                  </a:lnTo>
                  <a:lnTo>
                    <a:pt x="152" y="176"/>
                  </a:lnTo>
                  <a:lnTo>
                    <a:pt x="176" y="154"/>
                  </a:lnTo>
                  <a:lnTo>
                    <a:pt x="198" y="132"/>
                  </a:lnTo>
                  <a:lnTo>
                    <a:pt x="204" y="122"/>
                  </a:lnTo>
                  <a:lnTo>
                    <a:pt x="210" y="112"/>
                  </a:lnTo>
                  <a:lnTo>
                    <a:pt x="210" y="112"/>
                  </a:lnTo>
                  <a:lnTo>
                    <a:pt x="214" y="96"/>
                  </a:lnTo>
                  <a:lnTo>
                    <a:pt x="220" y="78"/>
                  </a:lnTo>
                  <a:lnTo>
                    <a:pt x="228" y="36"/>
                  </a:lnTo>
                  <a:lnTo>
                    <a:pt x="228" y="36"/>
                  </a:lnTo>
                  <a:lnTo>
                    <a:pt x="228" y="30"/>
                  </a:lnTo>
                  <a:lnTo>
                    <a:pt x="226" y="22"/>
                  </a:lnTo>
                  <a:lnTo>
                    <a:pt x="224" y="16"/>
                  </a:lnTo>
                  <a:lnTo>
                    <a:pt x="220" y="10"/>
                  </a:lnTo>
                  <a:lnTo>
                    <a:pt x="216" y="6"/>
                  </a:lnTo>
                  <a:lnTo>
                    <a:pt x="210" y="2"/>
                  </a:lnTo>
                  <a:lnTo>
                    <a:pt x="202" y="0"/>
                  </a:lnTo>
                  <a:lnTo>
                    <a:pt x="196" y="0"/>
                  </a:lnTo>
                  <a:lnTo>
                    <a:pt x="114"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07" name="Freeform 62"/>
            <p:cNvSpPr/>
            <p:nvPr/>
          </p:nvSpPr>
          <p:spPr bwMode="auto">
            <a:xfrm>
              <a:off x="5354730" y="2772252"/>
              <a:ext cx="88368" cy="74415"/>
            </a:xfrm>
            <a:custGeom>
              <a:avLst/>
              <a:gdLst>
                <a:gd name="T0" fmla="*/ 0 w 114"/>
                <a:gd name="T1" fmla="*/ 0 h 96"/>
                <a:gd name="T2" fmla="*/ 0 w 114"/>
                <a:gd name="T3" fmla="*/ 0 h 96"/>
                <a:gd name="T4" fmla="*/ 12 w 114"/>
                <a:gd name="T5" fmla="*/ 0 h 96"/>
                <a:gd name="T6" fmla="*/ 26 w 114"/>
                <a:gd name="T7" fmla="*/ 2 h 96"/>
                <a:gd name="T8" fmla="*/ 56 w 114"/>
                <a:gd name="T9" fmla="*/ 8 h 96"/>
                <a:gd name="T10" fmla="*/ 80 w 114"/>
                <a:gd name="T11" fmla="*/ 16 h 96"/>
                <a:gd name="T12" fmla="*/ 96 w 114"/>
                <a:gd name="T13" fmla="*/ 22 h 96"/>
                <a:gd name="T14" fmla="*/ 96 w 114"/>
                <a:gd name="T15" fmla="*/ 22 h 96"/>
                <a:gd name="T16" fmla="*/ 98 w 114"/>
                <a:gd name="T17" fmla="*/ 24 h 96"/>
                <a:gd name="T18" fmla="*/ 100 w 114"/>
                <a:gd name="T19" fmla="*/ 28 h 96"/>
                <a:gd name="T20" fmla="*/ 102 w 114"/>
                <a:gd name="T21" fmla="*/ 36 h 96"/>
                <a:gd name="T22" fmla="*/ 102 w 114"/>
                <a:gd name="T23" fmla="*/ 48 h 96"/>
                <a:gd name="T24" fmla="*/ 102 w 114"/>
                <a:gd name="T25" fmla="*/ 62 h 96"/>
                <a:gd name="T26" fmla="*/ 98 w 114"/>
                <a:gd name="T27" fmla="*/ 86 h 96"/>
                <a:gd name="T28" fmla="*/ 96 w 114"/>
                <a:gd name="T29" fmla="*/ 96 h 96"/>
                <a:gd name="T30" fmla="*/ 96 w 114"/>
                <a:gd name="T31" fmla="*/ 96 h 96"/>
                <a:gd name="T32" fmla="*/ 98 w 114"/>
                <a:gd name="T33" fmla="*/ 94 h 96"/>
                <a:gd name="T34" fmla="*/ 102 w 114"/>
                <a:gd name="T35" fmla="*/ 90 h 96"/>
                <a:gd name="T36" fmla="*/ 108 w 114"/>
                <a:gd name="T37" fmla="*/ 82 h 96"/>
                <a:gd name="T38" fmla="*/ 108 w 114"/>
                <a:gd name="T39" fmla="*/ 82 h 96"/>
                <a:gd name="T40" fmla="*/ 110 w 114"/>
                <a:gd name="T41" fmla="*/ 78 h 96"/>
                <a:gd name="T42" fmla="*/ 110 w 114"/>
                <a:gd name="T43" fmla="*/ 72 h 96"/>
                <a:gd name="T44" fmla="*/ 112 w 114"/>
                <a:gd name="T45" fmla="*/ 54 h 96"/>
                <a:gd name="T46" fmla="*/ 114 w 114"/>
                <a:gd name="T47" fmla="*/ 28 h 96"/>
                <a:gd name="T48" fmla="*/ 114 w 114"/>
                <a:gd name="T49" fmla="*/ 0 h 96"/>
                <a:gd name="T50" fmla="*/ 0 w 114"/>
                <a:gd name="T51"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4" h="96">
                  <a:moveTo>
                    <a:pt x="0" y="0"/>
                  </a:moveTo>
                  <a:lnTo>
                    <a:pt x="0" y="0"/>
                  </a:lnTo>
                  <a:lnTo>
                    <a:pt x="12" y="0"/>
                  </a:lnTo>
                  <a:lnTo>
                    <a:pt x="26" y="2"/>
                  </a:lnTo>
                  <a:lnTo>
                    <a:pt x="56" y="8"/>
                  </a:lnTo>
                  <a:lnTo>
                    <a:pt x="80" y="16"/>
                  </a:lnTo>
                  <a:lnTo>
                    <a:pt x="96" y="22"/>
                  </a:lnTo>
                  <a:lnTo>
                    <a:pt x="96" y="22"/>
                  </a:lnTo>
                  <a:lnTo>
                    <a:pt x="98" y="24"/>
                  </a:lnTo>
                  <a:lnTo>
                    <a:pt x="100" y="28"/>
                  </a:lnTo>
                  <a:lnTo>
                    <a:pt x="102" y="36"/>
                  </a:lnTo>
                  <a:lnTo>
                    <a:pt x="102" y="48"/>
                  </a:lnTo>
                  <a:lnTo>
                    <a:pt x="102" y="62"/>
                  </a:lnTo>
                  <a:lnTo>
                    <a:pt x="98" y="86"/>
                  </a:lnTo>
                  <a:lnTo>
                    <a:pt x="96" y="96"/>
                  </a:lnTo>
                  <a:lnTo>
                    <a:pt x="96" y="96"/>
                  </a:lnTo>
                  <a:lnTo>
                    <a:pt x="98" y="94"/>
                  </a:lnTo>
                  <a:lnTo>
                    <a:pt x="102" y="90"/>
                  </a:lnTo>
                  <a:lnTo>
                    <a:pt x="108" y="82"/>
                  </a:lnTo>
                  <a:lnTo>
                    <a:pt x="108" y="82"/>
                  </a:lnTo>
                  <a:lnTo>
                    <a:pt x="110" y="78"/>
                  </a:lnTo>
                  <a:lnTo>
                    <a:pt x="110" y="72"/>
                  </a:lnTo>
                  <a:lnTo>
                    <a:pt x="112" y="54"/>
                  </a:lnTo>
                  <a:lnTo>
                    <a:pt x="114" y="28"/>
                  </a:lnTo>
                  <a:lnTo>
                    <a:pt x="114" y="0"/>
                  </a:lnTo>
                  <a:lnTo>
                    <a:pt x="0"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08" name="Freeform 63"/>
            <p:cNvSpPr/>
            <p:nvPr/>
          </p:nvSpPr>
          <p:spPr bwMode="auto">
            <a:xfrm>
              <a:off x="5315972" y="2894727"/>
              <a:ext cx="75965" cy="32557"/>
            </a:xfrm>
            <a:custGeom>
              <a:avLst/>
              <a:gdLst>
                <a:gd name="T0" fmla="*/ 98 w 98"/>
                <a:gd name="T1" fmla="*/ 14 h 42"/>
                <a:gd name="T2" fmla="*/ 98 w 98"/>
                <a:gd name="T3" fmla="*/ 14 h 42"/>
                <a:gd name="T4" fmla="*/ 98 w 98"/>
                <a:gd name="T5" fmla="*/ 0 h 42"/>
                <a:gd name="T6" fmla="*/ 50 w 98"/>
                <a:gd name="T7" fmla="*/ 30 h 42"/>
                <a:gd name="T8" fmla="*/ 0 w 98"/>
                <a:gd name="T9" fmla="*/ 0 h 42"/>
                <a:gd name="T10" fmla="*/ 0 w 98"/>
                <a:gd name="T11" fmla="*/ 0 h 42"/>
                <a:gd name="T12" fmla="*/ 0 w 98"/>
                <a:gd name="T13" fmla="*/ 14 h 42"/>
                <a:gd name="T14" fmla="*/ 0 w 98"/>
                <a:gd name="T15" fmla="*/ 14 h 42"/>
                <a:gd name="T16" fmla="*/ 18 w 98"/>
                <a:gd name="T17" fmla="*/ 28 h 42"/>
                <a:gd name="T18" fmla="*/ 36 w 98"/>
                <a:gd name="T19" fmla="*/ 38 h 42"/>
                <a:gd name="T20" fmla="*/ 36 w 98"/>
                <a:gd name="T21" fmla="*/ 38 h 42"/>
                <a:gd name="T22" fmla="*/ 42 w 98"/>
                <a:gd name="T23" fmla="*/ 40 h 42"/>
                <a:gd name="T24" fmla="*/ 50 w 98"/>
                <a:gd name="T25" fmla="*/ 42 h 42"/>
                <a:gd name="T26" fmla="*/ 56 w 98"/>
                <a:gd name="T27" fmla="*/ 40 h 42"/>
                <a:gd name="T28" fmla="*/ 62 w 98"/>
                <a:gd name="T29" fmla="*/ 38 h 42"/>
                <a:gd name="T30" fmla="*/ 62 w 98"/>
                <a:gd name="T31" fmla="*/ 38 h 42"/>
                <a:gd name="T32" fmla="*/ 80 w 98"/>
                <a:gd name="T33" fmla="*/ 28 h 42"/>
                <a:gd name="T34" fmla="*/ 98 w 98"/>
                <a:gd name="T35" fmla="*/ 14 h 42"/>
                <a:gd name="T36" fmla="*/ 98 w 98"/>
                <a:gd name="T3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 h="42">
                  <a:moveTo>
                    <a:pt x="98" y="14"/>
                  </a:moveTo>
                  <a:lnTo>
                    <a:pt x="98" y="14"/>
                  </a:lnTo>
                  <a:lnTo>
                    <a:pt x="98" y="0"/>
                  </a:lnTo>
                  <a:lnTo>
                    <a:pt x="50" y="30"/>
                  </a:lnTo>
                  <a:lnTo>
                    <a:pt x="0" y="0"/>
                  </a:lnTo>
                  <a:lnTo>
                    <a:pt x="0" y="0"/>
                  </a:lnTo>
                  <a:lnTo>
                    <a:pt x="0" y="14"/>
                  </a:lnTo>
                  <a:lnTo>
                    <a:pt x="0" y="14"/>
                  </a:lnTo>
                  <a:lnTo>
                    <a:pt x="18" y="28"/>
                  </a:lnTo>
                  <a:lnTo>
                    <a:pt x="36" y="38"/>
                  </a:lnTo>
                  <a:lnTo>
                    <a:pt x="36" y="38"/>
                  </a:lnTo>
                  <a:lnTo>
                    <a:pt x="42" y="40"/>
                  </a:lnTo>
                  <a:lnTo>
                    <a:pt x="50" y="42"/>
                  </a:lnTo>
                  <a:lnTo>
                    <a:pt x="56" y="40"/>
                  </a:lnTo>
                  <a:lnTo>
                    <a:pt x="62" y="38"/>
                  </a:lnTo>
                  <a:lnTo>
                    <a:pt x="62" y="38"/>
                  </a:lnTo>
                  <a:lnTo>
                    <a:pt x="80" y="28"/>
                  </a:lnTo>
                  <a:lnTo>
                    <a:pt x="98" y="14"/>
                  </a:lnTo>
                  <a:lnTo>
                    <a:pt x="98" y="14"/>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09" name="Freeform 64"/>
            <p:cNvSpPr/>
            <p:nvPr/>
          </p:nvSpPr>
          <p:spPr bwMode="auto">
            <a:xfrm>
              <a:off x="5266362" y="2772252"/>
              <a:ext cx="176736" cy="150380"/>
            </a:xfrm>
            <a:custGeom>
              <a:avLst/>
              <a:gdLst>
                <a:gd name="T0" fmla="*/ 114 w 228"/>
                <a:gd name="T1" fmla="*/ 0 h 194"/>
                <a:gd name="T2" fmla="*/ 32 w 228"/>
                <a:gd name="T3" fmla="*/ 0 h 194"/>
                <a:gd name="T4" fmla="*/ 32 w 228"/>
                <a:gd name="T5" fmla="*/ 0 h 194"/>
                <a:gd name="T6" fmla="*/ 24 w 228"/>
                <a:gd name="T7" fmla="*/ 0 h 194"/>
                <a:gd name="T8" fmla="*/ 18 w 228"/>
                <a:gd name="T9" fmla="*/ 2 h 194"/>
                <a:gd name="T10" fmla="*/ 12 w 228"/>
                <a:gd name="T11" fmla="*/ 6 h 194"/>
                <a:gd name="T12" fmla="*/ 6 w 228"/>
                <a:gd name="T13" fmla="*/ 10 h 194"/>
                <a:gd name="T14" fmla="*/ 2 w 228"/>
                <a:gd name="T15" fmla="*/ 16 h 194"/>
                <a:gd name="T16" fmla="*/ 0 w 228"/>
                <a:gd name="T17" fmla="*/ 22 h 194"/>
                <a:gd name="T18" fmla="*/ 0 w 228"/>
                <a:gd name="T19" fmla="*/ 30 h 194"/>
                <a:gd name="T20" fmla="*/ 0 w 228"/>
                <a:gd name="T21" fmla="*/ 36 h 194"/>
                <a:gd name="T22" fmla="*/ 0 w 228"/>
                <a:gd name="T23" fmla="*/ 36 h 194"/>
                <a:gd name="T24" fmla="*/ 8 w 228"/>
                <a:gd name="T25" fmla="*/ 78 h 194"/>
                <a:gd name="T26" fmla="*/ 12 w 228"/>
                <a:gd name="T27" fmla="*/ 96 h 194"/>
                <a:gd name="T28" fmla="*/ 18 w 228"/>
                <a:gd name="T29" fmla="*/ 112 h 194"/>
                <a:gd name="T30" fmla="*/ 18 w 228"/>
                <a:gd name="T31" fmla="*/ 112 h 194"/>
                <a:gd name="T32" fmla="*/ 22 w 228"/>
                <a:gd name="T33" fmla="*/ 122 h 194"/>
                <a:gd name="T34" fmla="*/ 30 w 228"/>
                <a:gd name="T35" fmla="*/ 132 h 194"/>
                <a:gd name="T36" fmla="*/ 50 w 228"/>
                <a:gd name="T37" fmla="*/ 154 h 194"/>
                <a:gd name="T38" fmla="*/ 76 w 228"/>
                <a:gd name="T39" fmla="*/ 176 h 194"/>
                <a:gd name="T40" fmla="*/ 88 w 228"/>
                <a:gd name="T41" fmla="*/ 184 h 194"/>
                <a:gd name="T42" fmla="*/ 100 w 228"/>
                <a:gd name="T43" fmla="*/ 192 h 194"/>
                <a:gd name="T44" fmla="*/ 100 w 228"/>
                <a:gd name="T45" fmla="*/ 192 h 194"/>
                <a:gd name="T46" fmla="*/ 106 w 228"/>
                <a:gd name="T47" fmla="*/ 194 h 194"/>
                <a:gd name="T48" fmla="*/ 114 w 228"/>
                <a:gd name="T49" fmla="*/ 194 h 194"/>
                <a:gd name="T50" fmla="*/ 120 w 228"/>
                <a:gd name="T51" fmla="*/ 194 h 194"/>
                <a:gd name="T52" fmla="*/ 126 w 228"/>
                <a:gd name="T53" fmla="*/ 192 h 194"/>
                <a:gd name="T54" fmla="*/ 126 w 228"/>
                <a:gd name="T55" fmla="*/ 192 h 194"/>
                <a:gd name="T56" fmla="*/ 138 w 228"/>
                <a:gd name="T57" fmla="*/ 184 h 194"/>
                <a:gd name="T58" fmla="*/ 152 w 228"/>
                <a:gd name="T59" fmla="*/ 176 h 194"/>
                <a:gd name="T60" fmla="*/ 176 w 228"/>
                <a:gd name="T61" fmla="*/ 154 h 194"/>
                <a:gd name="T62" fmla="*/ 198 w 228"/>
                <a:gd name="T63" fmla="*/ 132 h 194"/>
                <a:gd name="T64" fmla="*/ 204 w 228"/>
                <a:gd name="T65" fmla="*/ 122 h 194"/>
                <a:gd name="T66" fmla="*/ 210 w 228"/>
                <a:gd name="T67" fmla="*/ 112 h 194"/>
                <a:gd name="T68" fmla="*/ 210 w 228"/>
                <a:gd name="T69" fmla="*/ 112 h 194"/>
                <a:gd name="T70" fmla="*/ 214 w 228"/>
                <a:gd name="T71" fmla="*/ 96 h 194"/>
                <a:gd name="T72" fmla="*/ 220 w 228"/>
                <a:gd name="T73" fmla="*/ 78 h 194"/>
                <a:gd name="T74" fmla="*/ 228 w 228"/>
                <a:gd name="T75" fmla="*/ 36 h 194"/>
                <a:gd name="T76" fmla="*/ 228 w 228"/>
                <a:gd name="T77" fmla="*/ 36 h 194"/>
                <a:gd name="T78" fmla="*/ 228 w 228"/>
                <a:gd name="T79" fmla="*/ 30 h 194"/>
                <a:gd name="T80" fmla="*/ 226 w 228"/>
                <a:gd name="T81" fmla="*/ 22 h 194"/>
                <a:gd name="T82" fmla="*/ 224 w 228"/>
                <a:gd name="T83" fmla="*/ 16 h 194"/>
                <a:gd name="T84" fmla="*/ 220 w 228"/>
                <a:gd name="T85" fmla="*/ 10 h 194"/>
                <a:gd name="T86" fmla="*/ 216 w 228"/>
                <a:gd name="T87" fmla="*/ 6 h 194"/>
                <a:gd name="T88" fmla="*/ 210 w 228"/>
                <a:gd name="T89" fmla="*/ 2 h 194"/>
                <a:gd name="T90" fmla="*/ 202 w 228"/>
                <a:gd name="T91" fmla="*/ 0 h 194"/>
                <a:gd name="T92" fmla="*/ 196 w 228"/>
                <a:gd name="T93" fmla="*/ 0 h 194"/>
                <a:gd name="T94" fmla="*/ 114 w 228"/>
                <a:gd name="T9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8" h="194">
                  <a:moveTo>
                    <a:pt x="114" y="0"/>
                  </a:moveTo>
                  <a:lnTo>
                    <a:pt x="32" y="0"/>
                  </a:lnTo>
                  <a:lnTo>
                    <a:pt x="32" y="0"/>
                  </a:lnTo>
                  <a:lnTo>
                    <a:pt x="24" y="0"/>
                  </a:lnTo>
                  <a:lnTo>
                    <a:pt x="18" y="2"/>
                  </a:lnTo>
                  <a:lnTo>
                    <a:pt x="12" y="6"/>
                  </a:lnTo>
                  <a:lnTo>
                    <a:pt x="6" y="10"/>
                  </a:lnTo>
                  <a:lnTo>
                    <a:pt x="2" y="16"/>
                  </a:lnTo>
                  <a:lnTo>
                    <a:pt x="0" y="22"/>
                  </a:lnTo>
                  <a:lnTo>
                    <a:pt x="0" y="30"/>
                  </a:lnTo>
                  <a:lnTo>
                    <a:pt x="0" y="36"/>
                  </a:lnTo>
                  <a:lnTo>
                    <a:pt x="0" y="36"/>
                  </a:lnTo>
                  <a:lnTo>
                    <a:pt x="8" y="78"/>
                  </a:lnTo>
                  <a:lnTo>
                    <a:pt x="12" y="96"/>
                  </a:lnTo>
                  <a:lnTo>
                    <a:pt x="18" y="112"/>
                  </a:lnTo>
                  <a:lnTo>
                    <a:pt x="18" y="112"/>
                  </a:lnTo>
                  <a:lnTo>
                    <a:pt x="22" y="122"/>
                  </a:lnTo>
                  <a:lnTo>
                    <a:pt x="30" y="132"/>
                  </a:lnTo>
                  <a:lnTo>
                    <a:pt x="50" y="154"/>
                  </a:lnTo>
                  <a:lnTo>
                    <a:pt x="76" y="176"/>
                  </a:lnTo>
                  <a:lnTo>
                    <a:pt x="88" y="184"/>
                  </a:lnTo>
                  <a:lnTo>
                    <a:pt x="100" y="192"/>
                  </a:lnTo>
                  <a:lnTo>
                    <a:pt x="100" y="192"/>
                  </a:lnTo>
                  <a:lnTo>
                    <a:pt x="106" y="194"/>
                  </a:lnTo>
                  <a:lnTo>
                    <a:pt x="114" y="194"/>
                  </a:lnTo>
                  <a:lnTo>
                    <a:pt x="120" y="194"/>
                  </a:lnTo>
                  <a:lnTo>
                    <a:pt x="126" y="192"/>
                  </a:lnTo>
                  <a:lnTo>
                    <a:pt x="126" y="192"/>
                  </a:lnTo>
                  <a:lnTo>
                    <a:pt x="138" y="184"/>
                  </a:lnTo>
                  <a:lnTo>
                    <a:pt x="152" y="176"/>
                  </a:lnTo>
                  <a:lnTo>
                    <a:pt x="176" y="154"/>
                  </a:lnTo>
                  <a:lnTo>
                    <a:pt x="198" y="132"/>
                  </a:lnTo>
                  <a:lnTo>
                    <a:pt x="204" y="122"/>
                  </a:lnTo>
                  <a:lnTo>
                    <a:pt x="210" y="112"/>
                  </a:lnTo>
                  <a:lnTo>
                    <a:pt x="210" y="112"/>
                  </a:lnTo>
                  <a:lnTo>
                    <a:pt x="214" y="96"/>
                  </a:lnTo>
                  <a:lnTo>
                    <a:pt x="220" y="78"/>
                  </a:lnTo>
                  <a:lnTo>
                    <a:pt x="228" y="36"/>
                  </a:lnTo>
                  <a:lnTo>
                    <a:pt x="228" y="36"/>
                  </a:lnTo>
                  <a:lnTo>
                    <a:pt x="228" y="30"/>
                  </a:lnTo>
                  <a:lnTo>
                    <a:pt x="226" y="22"/>
                  </a:lnTo>
                  <a:lnTo>
                    <a:pt x="224" y="16"/>
                  </a:lnTo>
                  <a:lnTo>
                    <a:pt x="220" y="10"/>
                  </a:lnTo>
                  <a:lnTo>
                    <a:pt x="216" y="6"/>
                  </a:lnTo>
                  <a:lnTo>
                    <a:pt x="210" y="2"/>
                  </a:lnTo>
                  <a:lnTo>
                    <a:pt x="202" y="0"/>
                  </a:lnTo>
                  <a:lnTo>
                    <a:pt x="196" y="0"/>
                  </a:lnTo>
                  <a:lnTo>
                    <a:pt x="114"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10" name="Freeform 65"/>
            <p:cNvSpPr/>
            <p:nvPr/>
          </p:nvSpPr>
          <p:spPr bwMode="auto">
            <a:xfrm>
              <a:off x="5354730" y="2772252"/>
              <a:ext cx="88368" cy="74415"/>
            </a:xfrm>
            <a:custGeom>
              <a:avLst/>
              <a:gdLst>
                <a:gd name="T0" fmla="*/ 0 w 114"/>
                <a:gd name="T1" fmla="*/ 0 h 96"/>
                <a:gd name="T2" fmla="*/ 0 w 114"/>
                <a:gd name="T3" fmla="*/ 0 h 96"/>
                <a:gd name="T4" fmla="*/ 12 w 114"/>
                <a:gd name="T5" fmla="*/ 0 h 96"/>
                <a:gd name="T6" fmla="*/ 26 w 114"/>
                <a:gd name="T7" fmla="*/ 2 h 96"/>
                <a:gd name="T8" fmla="*/ 56 w 114"/>
                <a:gd name="T9" fmla="*/ 8 h 96"/>
                <a:gd name="T10" fmla="*/ 80 w 114"/>
                <a:gd name="T11" fmla="*/ 16 h 96"/>
                <a:gd name="T12" fmla="*/ 96 w 114"/>
                <a:gd name="T13" fmla="*/ 22 h 96"/>
                <a:gd name="T14" fmla="*/ 96 w 114"/>
                <a:gd name="T15" fmla="*/ 22 h 96"/>
                <a:gd name="T16" fmla="*/ 98 w 114"/>
                <a:gd name="T17" fmla="*/ 24 h 96"/>
                <a:gd name="T18" fmla="*/ 100 w 114"/>
                <a:gd name="T19" fmla="*/ 28 h 96"/>
                <a:gd name="T20" fmla="*/ 102 w 114"/>
                <a:gd name="T21" fmla="*/ 36 h 96"/>
                <a:gd name="T22" fmla="*/ 102 w 114"/>
                <a:gd name="T23" fmla="*/ 48 h 96"/>
                <a:gd name="T24" fmla="*/ 102 w 114"/>
                <a:gd name="T25" fmla="*/ 62 h 96"/>
                <a:gd name="T26" fmla="*/ 98 w 114"/>
                <a:gd name="T27" fmla="*/ 86 h 96"/>
                <a:gd name="T28" fmla="*/ 96 w 114"/>
                <a:gd name="T29" fmla="*/ 96 h 96"/>
                <a:gd name="T30" fmla="*/ 96 w 114"/>
                <a:gd name="T31" fmla="*/ 96 h 96"/>
                <a:gd name="T32" fmla="*/ 98 w 114"/>
                <a:gd name="T33" fmla="*/ 94 h 96"/>
                <a:gd name="T34" fmla="*/ 102 w 114"/>
                <a:gd name="T35" fmla="*/ 90 h 96"/>
                <a:gd name="T36" fmla="*/ 108 w 114"/>
                <a:gd name="T37" fmla="*/ 82 h 96"/>
                <a:gd name="T38" fmla="*/ 108 w 114"/>
                <a:gd name="T39" fmla="*/ 82 h 96"/>
                <a:gd name="T40" fmla="*/ 110 w 114"/>
                <a:gd name="T41" fmla="*/ 78 h 96"/>
                <a:gd name="T42" fmla="*/ 110 w 114"/>
                <a:gd name="T43" fmla="*/ 72 h 96"/>
                <a:gd name="T44" fmla="*/ 112 w 114"/>
                <a:gd name="T45" fmla="*/ 54 h 96"/>
                <a:gd name="T46" fmla="*/ 114 w 114"/>
                <a:gd name="T47" fmla="*/ 28 h 96"/>
                <a:gd name="T48" fmla="*/ 114 w 114"/>
                <a:gd name="T49" fmla="*/ 0 h 96"/>
                <a:gd name="T50" fmla="*/ 0 w 114"/>
                <a:gd name="T51"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4" h="96">
                  <a:moveTo>
                    <a:pt x="0" y="0"/>
                  </a:moveTo>
                  <a:lnTo>
                    <a:pt x="0" y="0"/>
                  </a:lnTo>
                  <a:lnTo>
                    <a:pt x="12" y="0"/>
                  </a:lnTo>
                  <a:lnTo>
                    <a:pt x="26" y="2"/>
                  </a:lnTo>
                  <a:lnTo>
                    <a:pt x="56" y="8"/>
                  </a:lnTo>
                  <a:lnTo>
                    <a:pt x="80" y="16"/>
                  </a:lnTo>
                  <a:lnTo>
                    <a:pt x="96" y="22"/>
                  </a:lnTo>
                  <a:lnTo>
                    <a:pt x="96" y="22"/>
                  </a:lnTo>
                  <a:lnTo>
                    <a:pt x="98" y="24"/>
                  </a:lnTo>
                  <a:lnTo>
                    <a:pt x="100" y="28"/>
                  </a:lnTo>
                  <a:lnTo>
                    <a:pt x="102" y="36"/>
                  </a:lnTo>
                  <a:lnTo>
                    <a:pt x="102" y="48"/>
                  </a:lnTo>
                  <a:lnTo>
                    <a:pt x="102" y="62"/>
                  </a:lnTo>
                  <a:lnTo>
                    <a:pt x="98" y="86"/>
                  </a:lnTo>
                  <a:lnTo>
                    <a:pt x="96" y="96"/>
                  </a:lnTo>
                  <a:lnTo>
                    <a:pt x="96" y="96"/>
                  </a:lnTo>
                  <a:lnTo>
                    <a:pt x="98" y="94"/>
                  </a:lnTo>
                  <a:lnTo>
                    <a:pt x="102" y="90"/>
                  </a:lnTo>
                  <a:lnTo>
                    <a:pt x="108" y="82"/>
                  </a:lnTo>
                  <a:lnTo>
                    <a:pt x="108" y="82"/>
                  </a:lnTo>
                  <a:lnTo>
                    <a:pt x="110" y="78"/>
                  </a:lnTo>
                  <a:lnTo>
                    <a:pt x="110" y="72"/>
                  </a:lnTo>
                  <a:lnTo>
                    <a:pt x="112" y="54"/>
                  </a:lnTo>
                  <a:lnTo>
                    <a:pt x="114" y="28"/>
                  </a:lnTo>
                  <a:lnTo>
                    <a:pt x="114" y="0"/>
                  </a:lnTo>
                  <a:lnTo>
                    <a:pt x="0"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11" name="Rectangle 66"/>
            <p:cNvSpPr>
              <a:spLocks noChangeArrowheads="1"/>
            </p:cNvSpPr>
            <p:nvPr/>
          </p:nvSpPr>
          <p:spPr bwMode="auto">
            <a:xfrm>
              <a:off x="5356280" y="2770702"/>
              <a:ext cx="3101" cy="775"/>
            </a:xfrm>
            <a:prstGeom prst="rect">
              <a:avLst/>
            </a:prstGeom>
            <a:noFill/>
            <a:ln w="28575">
              <a:solidFill>
                <a:schemeClr val="bg1">
                  <a:lumMod val="95000"/>
                </a:schemeClr>
              </a:solidFill>
              <a:miter lim="800000"/>
            </a:ln>
          </p:spPr>
          <p:txBody>
            <a:bodyPr vert="horz" wrap="square" lIns="91440" tIns="45720" rIns="91440" bIns="45720" numCol="1" anchor="t" anchorCtr="0" compatLnSpc="1"/>
            <a:lstStyle/>
            <a:p>
              <a:endParaRPr lang="id-ID"/>
            </a:p>
          </p:txBody>
        </p:sp>
        <p:sp>
          <p:nvSpPr>
            <p:cNvPr id="112" name="Freeform 67"/>
            <p:cNvSpPr/>
            <p:nvPr/>
          </p:nvSpPr>
          <p:spPr bwMode="auto">
            <a:xfrm>
              <a:off x="5359381" y="2770702"/>
              <a:ext cx="66664" cy="23255"/>
            </a:xfrm>
            <a:custGeom>
              <a:avLst/>
              <a:gdLst>
                <a:gd name="T0" fmla="*/ 86 w 86"/>
                <a:gd name="T1" fmla="*/ 30 h 30"/>
                <a:gd name="T2" fmla="*/ 80 w 86"/>
                <a:gd name="T3" fmla="*/ 18 h 30"/>
                <a:gd name="T4" fmla="*/ 26 w 86"/>
                <a:gd name="T5" fmla="*/ 0 h 30"/>
                <a:gd name="T6" fmla="*/ 0 w 86"/>
                <a:gd name="T7" fmla="*/ 0 h 30"/>
                <a:gd name="T8" fmla="*/ 0 w 86"/>
                <a:gd name="T9" fmla="*/ 0 h 30"/>
                <a:gd name="T10" fmla="*/ 22 w 86"/>
                <a:gd name="T11" fmla="*/ 2 h 30"/>
                <a:gd name="T12" fmla="*/ 32 w 86"/>
                <a:gd name="T13" fmla="*/ 4 h 30"/>
                <a:gd name="T14" fmla="*/ 44 w 86"/>
                <a:gd name="T15" fmla="*/ 8 h 30"/>
                <a:gd name="T16" fmla="*/ 44 w 86"/>
                <a:gd name="T17" fmla="*/ 8 h 30"/>
                <a:gd name="T18" fmla="*/ 64 w 86"/>
                <a:gd name="T19" fmla="*/ 18 h 30"/>
                <a:gd name="T20" fmla="*/ 78 w 86"/>
                <a:gd name="T21" fmla="*/ 24 h 30"/>
                <a:gd name="T22" fmla="*/ 86 w 86"/>
                <a:gd name="T23" fmla="*/ 30 h 30"/>
                <a:gd name="T24" fmla="*/ 86 w 86"/>
                <a:gd name="T2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30">
                  <a:moveTo>
                    <a:pt x="86" y="30"/>
                  </a:moveTo>
                  <a:lnTo>
                    <a:pt x="80" y="18"/>
                  </a:lnTo>
                  <a:lnTo>
                    <a:pt x="26" y="0"/>
                  </a:lnTo>
                  <a:lnTo>
                    <a:pt x="0" y="0"/>
                  </a:lnTo>
                  <a:lnTo>
                    <a:pt x="0" y="0"/>
                  </a:lnTo>
                  <a:lnTo>
                    <a:pt x="22" y="2"/>
                  </a:lnTo>
                  <a:lnTo>
                    <a:pt x="32" y="4"/>
                  </a:lnTo>
                  <a:lnTo>
                    <a:pt x="44" y="8"/>
                  </a:lnTo>
                  <a:lnTo>
                    <a:pt x="44" y="8"/>
                  </a:lnTo>
                  <a:lnTo>
                    <a:pt x="64" y="18"/>
                  </a:lnTo>
                  <a:lnTo>
                    <a:pt x="78" y="24"/>
                  </a:lnTo>
                  <a:lnTo>
                    <a:pt x="86" y="30"/>
                  </a:lnTo>
                  <a:lnTo>
                    <a:pt x="86" y="3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13" name="Freeform 68"/>
            <p:cNvSpPr/>
            <p:nvPr/>
          </p:nvSpPr>
          <p:spPr bwMode="auto">
            <a:xfrm>
              <a:off x="5266362" y="2666831"/>
              <a:ext cx="176736" cy="179836"/>
            </a:xfrm>
            <a:custGeom>
              <a:avLst/>
              <a:gdLst>
                <a:gd name="T0" fmla="*/ 178 w 228"/>
                <a:gd name="T1" fmla="*/ 38 h 232"/>
                <a:gd name="T2" fmla="*/ 150 w 228"/>
                <a:gd name="T3" fmla="*/ 8 h 232"/>
                <a:gd name="T4" fmla="*/ 154 w 228"/>
                <a:gd name="T5" fmla="*/ 20 h 232"/>
                <a:gd name="T6" fmla="*/ 150 w 228"/>
                <a:gd name="T7" fmla="*/ 24 h 232"/>
                <a:gd name="T8" fmla="*/ 142 w 228"/>
                <a:gd name="T9" fmla="*/ 26 h 232"/>
                <a:gd name="T10" fmla="*/ 114 w 228"/>
                <a:gd name="T11" fmla="*/ 18 h 232"/>
                <a:gd name="T12" fmla="*/ 114 w 228"/>
                <a:gd name="T13" fmla="*/ 0 h 232"/>
                <a:gd name="T14" fmla="*/ 96 w 228"/>
                <a:gd name="T15" fmla="*/ 8 h 232"/>
                <a:gd name="T16" fmla="*/ 86 w 228"/>
                <a:gd name="T17" fmla="*/ 14 h 232"/>
                <a:gd name="T18" fmla="*/ 84 w 228"/>
                <a:gd name="T19" fmla="*/ 12 h 232"/>
                <a:gd name="T20" fmla="*/ 86 w 228"/>
                <a:gd name="T21" fmla="*/ 0 h 232"/>
                <a:gd name="T22" fmla="*/ 84 w 228"/>
                <a:gd name="T23" fmla="*/ 8 h 232"/>
                <a:gd name="T24" fmla="*/ 70 w 228"/>
                <a:gd name="T25" fmla="*/ 28 h 232"/>
                <a:gd name="T26" fmla="*/ 58 w 228"/>
                <a:gd name="T27" fmla="*/ 40 h 232"/>
                <a:gd name="T28" fmla="*/ 38 w 228"/>
                <a:gd name="T29" fmla="*/ 50 h 232"/>
                <a:gd name="T30" fmla="*/ 22 w 228"/>
                <a:gd name="T31" fmla="*/ 62 h 232"/>
                <a:gd name="T32" fmla="*/ 6 w 228"/>
                <a:gd name="T33" fmla="*/ 94 h 232"/>
                <a:gd name="T34" fmla="*/ 0 w 228"/>
                <a:gd name="T35" fmla="*/ 122 h 232"/>
                <a:gd name="T36" fmla="*/ 0 w 228"/>
                <a:gd name="T37" fmla="*/ 164 h 232"/>
                <a:gd name="T38" fmla="*/ 0 w 228"/>
                <a:gd name="T39" fmla="*/ 190 h 232"/>
                <a:gd name="T40" fmla="*/ 4 w 228"/>
                <a:gd name="T41" fmla="*/ 214 h 232"/>
                <a:gd name="T42" fmla="*/ 4 w 228"/>
                <a:gd name="T43" fmla="*/ 218 h 232"/>
                <a:gd name="T44" fmla="*/ 14 w 228"/>
                <a:gd name="T45" fmla="*/ 230 h 232"/>
                <a:gd name="T46" fmla="*/ 16 w 228"/>
                <a:gd name="T47" fmla="*/ 232 h 232"/>
                <a:gd name="T48" fmla="*/ 12 w 228"/>
                <a:gd name="T49" fmla="*/ 198 h 232"/>
                <a:gd name="T50" fmla="*/ 10 w 228"/>
                <a:gd name="T51" fmla="*/ 172 h 232"/>
                <a:gd name="T52" fmla="*/ 14 w 228"/>
                <a:gd name="T53" fmla="*/ 160 h 232"/>
                <a:gd name="T54" fmla="*/ 16 w 228"/>
                <a:gd name="T55" fmla="*/ 158 h 232"/>
                <a:gd name="T56" fmla="*/ 76 w 228"/>
                <a:gd name="T57" fmla="*/ 154 h 232"/>
                <a:gd name="T58" fmla="*/ 96 w 228"/>
                <a:gd name="T59" fmla="*/ 152 h 232"/>
                <a:gd name="T60" fmla="*/ 76 w 228"/>
                <a:gd name="T61" fmla="*/ 144 h 232"/>
                <a:gd name="T62" fmla="*/ 72 w 228"/>
                <a:gd name="T63" fmla="*/ 142 h 232"/>
                <a:gd name="T64" fmla="*/ 108 w 228"/>
                <a:gd name="T65" fmla="*/ 138 h 232"/>
                <a:gd name="T66" fmla="*/ 196 w 228"/>
                <a:gd name="T67" fmla="*/ 142 h 232"/>
                <a:gd name="T68" fmla="*/ 228 w 228"/>
                <a:gd name="T69" fmla="*/ 136 h 232"/>
                <a:gd name="T70" fmla="*/ 224 w 228"/>
                <a:gd name="T71" fmla="*/ 92 h 232"/>
                <a:gd name="T72" fmla="*/ 210 w 228"/>
                <a:gd name="T73" fmla="*/ 64 h 232"/>
                <a:gd name="T74" fmla="*/ 190 w 228"/>
                <a:gd name="T75" fmla="*/ 48 h 232"/>
                <a:gd name="T76" fmla="*/ 178 w 228"/>
                <a:gd name="T77" fmla="*/ 3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8" h="232">
                  <a:moveTo>
                    <a:pt x="178" y="38"/>
                  </a:moveTo>
                  <a:lnTo>
                    <a:pt x="178" y="38"/>
                  </a:lnTo>
                  <a:lnTo>
                    <a:pt x="150" y="8"/>
                  </a:lnTo>
                  <a:lnTo>
                    <a:pt x="150" y="8"/>
                  </a:lnTo>
                  <a:lnTo>
                    <a:pt x="154" y="14"/>
                  </a:lnTo>
                  <a:lnTo>
                    <a:pt x="154" y="20"/>
                  </a:lnTo>
                  <a:lnTo>
                    <a:pt x="154" y="22"/>
                  </a:lnTo>
                  <a:lnTo>
                    <a:pt x="150" y="24"/>
                  </a:lnTo>
                  <a:lnTo>
                    <a:pt x="150" y="24"/>
                  </a:lnTo>
                  <a:lnTo>
                    <a:pt x="142" y="26"/>
                  </a:lnTo>
                  <a:lnTo>
                    <a:pt x="128" y="22"/>
                  </a:lnTo>
                  <a:lnTo>
                    <a:pt x="114" y="18"/>
                  </a:lnTo>
                  <a:lnTo>
                    <a:pt x="114" y="0"/>
                  </a:lnTo>
                  <a:lnTo>
                    <a:pt x="114" y="0"/>
                  </a:lnTo>
                  <a:lnTo>
                    <a:pt x="104" y="4"/>
                  </a:lnTo>
                  <a:lnTo>
                    <a:pt x="96" y="8"/>
                  </a:lnTo>
                  <a:lnTo>
                    <a:pt x="90" y="12"/>
                  </a:lnTo>
                  <a:lnTo>
                    <a:pt x="86" y="14"/>
                  </a:lnTo>
                  <a:lnTo>
                    <a:pt x="86" y="14"/>
                  </a:lnTo>
                  <a:lnTo>
                    <a:pt x="84" y="12"/>
                  </a:lnTo>
                  <a:lnTo>
                    <a:pt x="84" y="8"/>
                  </a:lnTo>
                  <a:lnTo>
                    <a:pt x="86" y="0"/>
                  </a:lnTo>
                  <a:lnTo>
                    <a:pt x="86" y="0"/>
                  </a:lnTo>
                  <a:lnTo>
                    <a:pt x="84" y="8"/>
                  </a:lnTo>
                  <a:lnTo>
                    <a:pt x="80" y="14"/>
                  </a:lnTo>
                  <a:lnTo>
                    <a:pt x="70" y="28"/>
                  </a:lnTo>
                  <a:lnTo>
                    <a:pt x="58" y="40"/>
                  </a:lnTo>
                  <a:lnTo>
                    <a:pt x="58" y="40"/>
                  </a:lnTo>
                  <a:lnTo>
                    <a:pt x="48" y="44"/>
                  </a:lnTo>
                  <a:lnTo>
                    <a:pt x="38" y="50"/>
                  </a:lnTo>
                  <a:lnTo>
                    <a:pt x="30" y="56"/>
                  </a:lnTo>
                  <a:lnTo>
                    <a:pt x="22" y="62"/>
                  </a:lnTo>
                  <a:lnTo>
                    <a:pt x="12" y="78"/>
                  </a:lnTo>
                  <a:lnTo>
                    <a:pt x="6" y="94"/>
                  </a:lnTo>
                  <a:lnTo>
                    <a:pt x="2" y="110"/>
                  </a:lnTo>
                  <a:lnTo>
                    <a:pt x="0" y="122"/>
                  </a:lnTo>
                  <a:lnTo>
                    <a:pt x="0" y="136"/>
                  </a:lnTo>
                  <a:lnTo>
                    <a:pt x="0" y="164"/>
                  </a:lnTo>
                  <a:lnTo>
                    <a:pt x="0" y="164"/>
                  </a:lnTo>
                  <a:lnTo>
                    <a:pt x="0" y="190"/>
                  </a:lnTo>
                  <a:lnTo>
                    <a:pt x="2" y="208"/>
                  </a:lnTo>
                  <a:lnTo>
                    <a:pt x="4" y="214"/>
                  </a:lnTo>
                  <a:lnTo>
                    <a:pt x="4" y="218"/>
                  </a:lnTo>
                  <a:lnTo>
                    <a:pt x="4" y="218"/>
                  </a:lnTo>
                  <a:lnTo>
                    <a:pt x="10" y="226"/>
                  </a:lnTo>
                  <a:lnTo>
                    <a:pt x="14" y="230"/>
                  </a:lnTo>
                  <a:lnTo>
                    <a:pt x="16" y="232"/>
                  </a:lnTo>
                  <a:lnTo>
                    <a:pt x="16" y="232"/>
                  </a:lnTo>
                  <a:lnTo>
                    <a:pt x="16" y="222"/>
                  </a:lnTo>
                  <a:lnTo>
                    <a:pt x="12" y="198"/>
                  </a:lnTo>
                  <a:lnTo>
                    <a:pt x="10" y="184"/>
                  </a:lnTo>
                  <a:lnTo>
                    <a:pt x="10" y="172"/>
                  </a:lnTo>
                  <a:lnTo>
                    <a:pt x="12" y="164"/>
                  </a:lnTo>
                  <a:lnTo>
                    <a:pt x="14" y="160"/>
                  </a:lnTo>
                  <a:lnTo>
                    <a:pt x="16" y="158"/>
                  </a:lnTo>
                  <a:lnTo>
                    <a:pt x="16" y="158"/>
                  </a:lnTo>
                  <a:lnTo>
                    <a:pt x="50" y="156"/>
                  </a:lnTo>
                  <a:lnTo>
                    <a:pt x="76" y="154"/>
                  </a:lnTo>
                  <a:lnTo>
                    <a:pt x="96" y="152"/>
                  </a:lnTo>
                  <a:lnTo>
                    <a:pt x="96" y="152"/>
                  </a:lnTo>
                  <a:lnTo>
                    <a:pt x="84" y="148"/>
                  </a:lnTo>
                  <a:lnTo>
                    <a:pt x="76" y="144"/>
                  </a:lnTo>
                  <a:lnTo>
                    <a:pt x="72" y="142"/>
                  </a:lnTo>
                  <a:lnTo>
                    <a:pt x="72" y="142"/>
                  </a:lnTo>
                  <a:lnTo>
                    <a:pt x="88" y="140"/>
                  </a:lnTo>
                  <a:lnTo>
                    <a:pt x="108" y="138"/>
                  </a:lnTo>
                  <a:lnTo>
                    <a:pt x="150" y="140"/>
                  </a:lnTo>
                  <a:lnTo>
                    <a:pt x="196" y="142"/>
                  </a:lnTo>
                  <a:lnTo>
                    <a:pt x="228" y="136"/>
                  </a:lnTo>
                  <a:lnTo>
                    <a:pt x="228" y="136"/>
                  </a:lnTo>
                  <a:lnTo>
                    <a:pt x="228" y="110"/>
                  </a:lnTo>
                  <a:lnTo>
                    <a:pt x="224" y="92"/>
                  </a:lnTo>
                  <a:lnTo>
                    <a:pt x="218" y="76"/>
                  </a:lnTo>
                  <a:lnTo>
                    <a:pt x="210" y="64"/>
                  </a:lnTo>
                  <a:lnTo>
                    <a:pt x="200" y="56"/>
                  </a:lnTo>
                  <a:lnTo>
                    <a:pt x="190" y="48"/>
                  </a:lnTo>
                  <a:lnTo>
                    <a:pt x="178" y="38"/>
                  </a:lnTo>
                  <a:lnTo>
                    <a:pt x="178" y="38"/>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14" name="Freeform 69"/>
            <p:cNvSpPr/>
            <p:nvPr/>
          </p:nvSpPr>
          <p:spPr bwMode="auto">
            <a:xfrm>
              <a:off x="5261711" y="2804809"/>
              <a:ext cx="13953" cy="40308"/>
            </a:xfrm>
            <a:custGeom>
              <a:avLst/>
              <a:gdLst>
                <a:gd name="T0" fmla="*/ 8 w 18"/>
                <a:gd name="T1" fmla="*/ 8 h 52"/>
                <a:gd name="T2" fmla="*/ 8 w 18"/>
                <a:gd name="T3" fmla="*/ 8 h 52"/>
                <a:gd name="T4" fmla="*/ 4 w 18"/>
                <a:gd name="T5" fmla="*/ 0 h 52"/>
                <a:gd name="T6" fmla="*/ 2 w 18"/>
                <a:gd name="T7" fmla="*/ 0 h 52"/>
                <a:gd name="T8" fmla="*/ 2 w 18"/>
                <a:gd name="T9" fmla="*/ 0 h 52"/>
                <a:gd name="T10" fmla="*/ 0 w 18"/>
                <a:gd name="T11" fmla="*/ 10 h 52"/>
                <a:gd name="T12" fmla="*/ 0 w 18"/>
                <a:gd name="T13" fmla="*/ 10 h 52"/>
                <a:gd name="T14" fmla="*/ 0 w 18"/>
                <a:gd name="T15" fmla="*/ 18 h 52"/>
                <a:gd name="T16" fmla="*/ 2 w 18"/>
                <a:gd name="T17" fmla="*/ 26 h 52"/>
                <a:gd name="T18" fmla="*/ 8 w 18"/>
                <a:gd name="T19" fmla="*/ 40 h 52"/>
                <a:gd name="T20" fmla="*/ 14 w 18"/>
                <a:gd name="T21" fmla="*/ 48 h 52"/>
                <a:gd name="T22" fmla="*/ 18 w 18"/>
                <a:gd name="T23" fmla="*/ 52 h 52"/>
                <a:gd name="T24" fmla="*/ 8 w 18"/>
                <a:gd name="T25"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52">
                  <a:moveTo>
                    <a:pt x="8" y="8"/>
                  </a:moveTo>
                  <a:lnTo>
                    <a:pt x="8" y="8"/>
                  </a:lnTo>
                  <a:lnTo>
                    <a:pt x="4" y="0"/>
                  </a:lnTo>
                  <a:lnTo>
                    <a:pt x="2" y="0"/>
                  </a:lnTo>
                  <a:lnTo>
                    <a:pt x="2" y="0"/>
                  </a:lnTo>
                  <a:lnTo>
                    <a:pt x="0" y="10"/>
                  </a:lnTo>
                  <a:lnTo>
                    <a:pt x="0" y="10"/>
                  </a:lnTo>
                  <a:lnTo>
                    <a:pt x="0" y="18"/>
                  </a:lnTo>
                  <a:lnTo>
                    <a:pt x="2" y="26"/>
                  </a:lnTo>
                  <a:lnTo>
                    <a:pt x="8" y="40"/>
                  </a:lnTo>
                  <a:lnTo>
                    <a:pt x="14" y="48"/>
                  </a:lnTo>
                  <a:lnTo>
                    <a:pt x="18" y="52"/>
                  </a:lnTo>
                  <a:lnTo>
                    <a:pt x="8" y="8"/>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15" name="Freeform 70"/>
            <p:cNvSpPr/>
            <p:nvPr/>
          </p:nvSpPr>
          <p:spPr bwMode="auto">
            <a:xfrm>
              <a:off x="5433796" y="2804809"/>
              <a:ext cx="12403" cy="40308"/>
            </a:xfrm>
            <a:custGeom>
              <a:avLst/>
              <a:gdLst>
                <a:gd name="T0" fmla="*/ 8 w 16"/>
                <a:gd name="T1" fmla="*/ 8 h 52"/>
                <a:gd name="T2" fmla="*/ 8 w 16"/>
                <a:gd name="T3" fmla="*/ 8 h 52"/>
                <a:gd name="T4" fmla="*/ 12 w 16"/>
                <a:gd name="T5" fmla="*/ 0 h 52"/>
                <a:gd name="T6" fmla="*/ 14 w 16"/>
                <a:gd name="T7" fmla="*/ 0 h 52"/>
                <a:gd name="T8" fmla="*/ 16 w 16"/>
                <a:gd name="T9" fmla="*/ 0 h 52"/>
                <a:gd name="T10" fmla="*/ 16 w 16"/>
                <a:gd name="T11" fmla="*/ 10 h 52"/>
                <a:gd name="T12" fmla="*/ 16 w 16"/>
                <a:gd name="T13" fmla="*/ 10 h 52"/>
                <a:gd name="T14" fmla="*/ 16 w 16"/>
                <a:gd name="T15" fmla="*/ 18 h 52"/>
                <a:gd name="T16" fmla="*/ 14 w 16"/>
                <a:gd name="T17" fmla="*/ 26 h 52"/>
                <a:gd name="T18" fmla="*/ 8 w 16"/>
                <a:gd name="T19" fmla="*/ 40 h 52"/>
                <a:gd name="T20" fmla="*/ 2 w 16"/>
                <a:gd name="T21" fmla="*/ 48 h 52"/>
                <a:gd name="T22" fmla="*/ 0 w 16"/>
                <a:gd name="T23" fmla="*/ 52 h 52"/>
                <a:gd name="T24" fmla="*/ 8 w 16"/>
                <a:gd name="T25"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52">
                  <a:moveTo>
                    <a:pt x="8" y="8"/>
                  </a:moveTo>
                  <a:lnTo>
                    <a:pt x="8" y="8"/>
                  </a:lnTo>
                  <a:lnTo>
                    <a:pt x="12" y="0"/>
                  </a:lnTo>
                  <a:lnTo>
                    <a:pt x="14" y="0"/>
                  </a:lnTo>
                  <a:lnTo>
                    <a:pt x="16" y="0"/>
                  </a:lnTo>
                  <a:lnTo>
                    <a:pt x="16" y="10"/>
                  </a:lnTo>
                  <a:lnTo>
                    <a:pt x="16" y="10"/>
                  </a:lnTo>
                  <a:lnTo>
                    <a:pt x="16" y="18"/>
                  </a:lnTo>
                  <a:lnTo>
                    <a:pt x="14" y="26"/>
                  </a:lnTo>
                  <a:lnTo>
                    <a:pt x="8" y="40"/>
                  </a:lnTo>
                  <a:lnTo>
                    <a:pt x="2" y="48"/>
                  </a:lnTo>
                  <a:lnTo>
                    <a:pt x="0" y="52"/>
                  </a:lnTo>
                  <a:lnTo>
                    <a:pt x="8" y="8"/>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16" name="Freeform 71"/>
            <p:cNvSpPr/>
            <p:nvPr/>
          </p:nvSpPr>
          <p:spPr bwMode="auto">
            <a:xfrm>
              <a:off x="4883434" y="3327264"/>
              <a:ext cx="468195" cy="486799"/>
            </a:xfrm>
            <a:custGeom>
              <a:avLst/>
              <a:gdLst>
                <a:gd name="T0" fmla="*/ 296 w 604"/>
                <a:gd name="T1" fmla="*/ 214 h 628"/>
                <a:gd name="T2" fmla="*/ 296 w 604"/>
                <a:gd name="T3" fmla="*/ 214 h 628"/>
                <a:gd name="T4" fmla="*/ 276 w 604"/>
                <a:gd name="T5" fmla="*/ 208 h 628"/>
                <a:gd name="T6" fmla="*/ 256 w 604"/>
                <a:gd name="T7" fmla="*/ 206 h 628"/>
                <a:gd name="T8" fmla="*/ 236 w 604"/>
                <a:gd name="T9" fmla="*/ 208 h 628"/>
                <a:gd name="T10" fmla="*/ 216 w 604"/>
                <a:gd name="T11" fmla="*/ 214 h 628"/>
                <a:gd name="T12" fmla="*/ 82 w 604"/>
                <a:gd name="T13" fmla="*/ 0 h 628"/>
                <a:gd name="T14" fmla="*/ 46 w 604"/>
                <a:gd name="T15" fmla="*/ 22 h 628"/>
                <a:gd name="T16" fmla="*/ 178 w 604"/>
                <a:gd name="T17" fmla="*/ 236 h 628"/>
                <a:gd name="T18" fmla="*/ 178 w 604"/>
                <a:gd name="T19" fmla="*/ 236 h 628"/>
                <a:gd name="T20" fmla="*/ 166 w 604"/>
                <a:gd name="T21" fmla="*/ 246 h 628"/>
                <a:gd name="T22" fmla="*/ 156 w 604"/>
                <a:gd name="T23" fmla="*/ 258 h 628"/>
                <a:gd name="T24" fmla="*/ 148 w 604"/>
                <a:gd name="T25" fmla="*/ 272 h 628"/>
                <a:gd name="T26" fmla="*/ 140 w 604"/>
                <a:gd name="T27" fmla="*/ 288 h 628"/>
                <a:gd name="T28" fmla="*/ 140 w 604"/>
                <a:gd name="T29" fmla="*/ 288 h 628"/>
                <a:gd name="T30" fmla="*/ 136 w 604"/>
                <a:gd name="T31" fmla="*/ 304 h 628"/>
                <a:gd name="T32" fmla="*/ 134 w 604"/>
                <a:gd name="T33" fmla="*/ 318 h 628"/>
                <a:gd name="T34" fmla="*/ 134 w 604"/>
                <a:gd name="T35" fmla="*/ 334 h 628"/>
                <a:gd name="T36" fmla="*/ 136 w 604"/>
                <a:gd name="T37" fmla="*/ 348 h 628"/>
                <a:gd name="T38" fmla="*/ 138 w 604"/>
                <a:gd name="T39" fmla="*/ 362 h 628"/>
                <a:gd name="T40" fmla="*/ 144 w 604"/>
                <a:gd name="T41" fmla="*/ 376 h 628"/>
                <a:gd name="T42" fmla="*/ 150 w 604"/>
                <a:gd name="T43" fmla="*/ 388 h 628"/>
                <a:gd name="T44" fmla="*/ 158 w 604"/>
                <a:gd name="T45" fmla="*/ 402 h 628"/>
                <a:gd name="T46" fmla="*/ 0 w 604"/>
                <a:gd name="T47" fmla="*/ 600 h 628"/>
                <a:gd name="T48" fmla="*/ 36 w 604"/>
                <a:gd name="T49" fmla="*/ 628 h 628"/>
                <a:gd name="T50" fmla="*/ 190 w 604"/>
                <a:gd name="T51" fmla="*/ 432 h 628"/>
                <a:gd name="T52" fmla="*/ 190 w 604"/>
                <a:gd name="T53" fmla="*/ 432 h 628"/>
                <a:gd name="T54" fmla="*/ 202 w 604"/>
                <a:gd name="T55" fmla="*/ 438 h 628"/>
                <a:gd name="T56" fmla="*/ 216 w 604"/>
                <a:gd name="T57" fmla="*/ 444 h 628"/>
                <a:gd name="T58" fmla="*/ 216 w 604"/>
                <a:gd name="T59" fmla="*/ 444 h 628"/>
                <a:gd name="T60" fmla="*/ 228 w 604"/>
                <a:gd name="T61" fmla="*/ 446 h 628"/>
                <a:gd name="T62" fmla="*/ 240 w 604"/>
                <a:gd name="T63" fmla="*/ 450 h 628"/>
                <a:gd name="T64" fmla="*/ 252 w 604"/>
                <a:gd name="T65" fmla="*/ 450 h 628"/>
                <a:gd name="T66" fmla="*/ 264 w 604"/>
                <a:gd name="T67" fmla="*/ 450 h 628"/>
                <a:gd name="T68" fmla="*/ 286 w 604"/>
                <a:gd name="T69" fmla="*/ 446 h 628"/>
                <a:gd name="T70" fmla="*/ 308 w 604"/>
                <a:gd name="T71" fmla="*/ 438 h 628"/>
                <a:gd name="T72" fmla="*/ 328 w 604"/>
                <a:gd name="T73" fmla="*/ 426 h 628"/>
                <a:gd name="T74" fmla="*/ 346 w 604"/>
                <a:gd name="T75" fmla="*/ 410 h 628"/>
                <a:gd name="T76" fmla="*/ 354 w 604"/>
                <a:gd name="T77" fmla="*/ 402 h 628"/>
                <a:gd name="T78" fmla="*/ 360 w 604"/>
                <a:gd name="T79" fmla="*/ 392 h 628"/>
                <a:gd name="T80" fmla="*/ 366 w 604"/>
                <a:gd name="T81" fmla="*/ 380 h 628"/>
                <a:gd name="T82" fmla="*/ 370 w 604"/>
                <a:gd name="T83" fmla="*/ 368 h 628"/>
                <a:gd name="T84" fmla="*/ 370 w 604"/>
                <a:gd name="T85" fmla="*/ 368 h 628"/>
                <a:gd name="T86" fmla="*/ 374 w 604"/>
                <a:gd name="T87" fmla="*/ 356 h 628"/>
                <a:gd name="T88" fmla="*/ 376 w 604"/>
                <a:gd name="T89" fmla="*/ 342 h 628"/>
                <a:gd name="T90" fmla="*/ 378 w 604"/>
                <a:gd name="T91" fmla="*/ 330 h 628"/>
                <a:gd name="T92" fmla="*/ 376 w 604"/>
                <a:gd name="T93" fmla="*/ 318 h 628"/>
                <a:gd name="T94" fmla="*/ 604 w 604"/>
                <a:gd name="T95" fmla="*/ 218 h 628"/>
                <a:gd name="T96" fmla="*/ 586 w 604"/>
                <a:gd name="T97" fmla="*/ 178 h 628"/>
                <a:gd name="T98" fmla="*/ 364 w 604"/>
                <a:gd name="T99" fmla="*/ 274 h 628"/>
                <a:gd name="T100" fmla="*/ 364 w 604"/>
                <a:gd name="T101" fmla="*/ 274 h 628"/>
                <a:gd name="T102" fmla="*/ 352 w 604"/>
                <a:gd name="T103" fmla="*/ 254 h 628"/>
                <a:gd name="T104" fmla="*/ 336 w 604"/>
                <a:gd name="T105" fmla="*/ 238 h 628"/>
                <a:gd name="T106" fmla="*/ 318 w 604"/>
                <a:gd name="T107" fmla="*/ 224 h 628"/>
                <a:gd name="T108" fmla="*/ 308 w 604"/>
                <a:gd name="T109" fmla="*/ 218 h 628"/>
                <a:gd name="T110" fmla="*/ 296 w 604"/>
                <a:gd name="T111" fmla="*/ 214 h 628"/>
                <a:gd name="T112" fmla="*/ 296 w 604"/>
                <a:gd name="T113" fmla="*/ 214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4" h="628">
                  <a:moveTo>
                    <a:pt x="296" y="214"/>
                  </a:moveTo>
                  <a:lnTo>
                    <a:pt x="296" y="214"/>
                  </a:lnTo>
                  <a:lnTo>
                    <a:pt x="276" y="208"/>
                  </a:lnTo>
                  <a:lnTo>
                    <a:pt x="256" y="206"/>
                  </a:lnTo>
                  <a:lnTo>
                    <a:pt x="236" y="208"/>
                  </a:lnTo>
                  <a:lnTo>
                    <a:pt x="216" y="214"/>
                  </a:lnTo>
                  <a:lnTo>
                    <a:pt x="82" y="0"/>
                  </a:lnTo>
                  <a:lnTo>
                    <a:pt x="46" y="22"/>
                  </a:lnTo>
                  <a:lnTo>
                    <a:pt x="178" y="236"/>
                  </a:lnTo>
                  <a:lnTo>
                    <a:pt x="178" y="236"/>
                  </a:lnTo>
                  <a:lnTo>
                    <a:pt x="166" y="246"/>
                  </a:lnTo>
                  <a:lnTo>
                    <a:pt x="156" y="258"/>
                  </a:lnTo>
                  <a:lnTo>
                    <a:pt x="148" y="272"/>
                  </a:lnTo>
                  <a:lnTo>
                    <a:pt x="140" y="288"/>
                  </a:lnTo>
                  <a:lnTo>
                    <a:pt x="140" y="288"/>
                  </a:lnTo>
                  <a:lnTo>
                    <a:pt x="136" y="304"/>
                  </a:lnTo>
                  <a:lnTo>
                    <a:pt x="134" y="318"/>
                  </a:lnTo>
                  <a:lnTo>
                    <a:pt x="134" y="334"/>
                  </a:lnTo>
                  <a:lnTo>
                    <a:pt x="136" y="348"/>
                  </a:lnTo>
                  <a:lnTo>
                    <a:pt x="138" y="362"/>
                  </a:lnTo>
                  <a:lnTo>
                    <a:pt x="144" y="376"/>
                  </a:lnTo>
                  <a:lnTo>
                    <a:pt x="150" y="388"/>
                  </a:lnTo>
                  <a:lnTo>
                    <a:pt x="158" y="402"/>
                  </a:lnTo>
                  <a:lnTo>
                    <a:pt x="0" y="600"/>
                  </a:lnTo>
                  <a:lnTo>
                    <a:pt x="36" y="628"/>
                  </a:lnTo>
                  <a:lnTo>
                    <a:pt x="190" y="432"/>
                  </a:lnTo>
                  <a:lnTo>
                    <a:pt x="190" y="432"/>
                  </a:lnTo>
                  <a:lnTo>
                    <a:pt x="202" y="438"/>
                  </a:lnTo>
                  <a:lnTo>
                    <a:pt x="216" y="444"/>
                  </a:lnTo>
                  <a:lnTo>
                    <a:pt x="216" y="444"/>
                  </a:lnTo>
                  <a:lnTo>
                    <a:pt x="228" y="446"/>
                  </a:lnTo>
                  <a:lnTo>
                    <a:pt x="240" y="450"/>
                  </a:lnTo>
                  <a:lnTo>
                    <a:pt x="252" y="450"/>
                  </a:lnTo>
                  <a:lnTo>
                    <a:pt x="264" y="450"/>
                  </a:lnTo>
                  <a:lnTo>
                    <a:pt x="286" y="446"/>
                  </a:lnTo>
                  <a:lnTo>
                    <a:pt x="308" y="438"/>
                  </a:lnTo>
                  <a:lnTo>
                    <a:pt x="328" y="426"/>
                  </a:lnTo>
                  <a:lnTo>
                    <a:pt x="346" y="410"/>
                  </a:lnTo>
                  <a:lnTo>
                    <a:pt x="354" y="402"/>
                  </a:lnTo>
                  <a:lnTo>
                    <a:pt x="360" y="392"/>
                  </a:lnTo>
                  <a:lnTo>
                    <a:pt x="366" y="380"/>
                  </a:lnTo>
                  <a:lnTo>
                    <a:pt x="370" y="368"/>
                  </a:lnTo>
                  <a:lnTo>
                    <a:pt x="370" y="368"/>
                  </a:lnTo>
                  <a:lnTo>
                    <a:pt x="374" y="356"/>
                  </a:lnTo>
                  <a:lnTo>
                    <a:pt x="376" y="342"/>
                  </a:lnTo>
                  <a:lnTo>
                    <a:pt x="378" y="330"/>
                  </a:lnTo>
                  <a:lnTo>
                    <a:pt x="376" y="318"/>
                  </a:lnTo>
                  <a:lnTo>
                    <a:pt x="604" y="218"/>
                  </a:lnTo>
                  <a:lnTo>
                    <a:pt x="586" y="178"/>
                  </a:lnTo>
                  <a:lnTo>
                    <a:pt x="364" y="274"/>
                  </a:lnTo>
                  <a:lnTo>
                    <a:pt x="364" y="274"/>
                  </a:lnTo>
                  <a:lnTo>
                    <a:pt x="352" y="254"/>
                  </a:lnTo>
                  <a:lnTo>
                    <a:pt x="336" y="238"/>
                  </a:lnTo>
                  <a:lnTo>
                    <a:pt x="318" y="224"/>
                  </a:lnTo>
                  <a:lnTo>
                    <a:pt x="308" y="218"/>
                  </a:lnTo>
                  <a:lnTo>
                    <a:pt x="296" y="214"/>
                  </a:lnTo>
                  <a:lnTo>
                    <a:pt x="296" y="214"/>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17" name="Freeform 72"/>
            <p:cNvSpPr/>
            <p:nvPr/>
          </p:nvSpPr>
          <p:spPr bwMode="auto">
            <a:xfrm>
              <a:off x="4875683" y="3274554"/>
              <a:ext cx="130226" cy="130226"/>
            </a:xfrm>
            <a:custGeom>
              <a:avLst/>
              <a:gdLst>
                <a:gd name="T0" fmla="*/ 112 w 168"/>
                <a:gd name="T1" fmla="*/ 6 h 168"/>
                <a:gd name="T2" fmla="*/ 112 w 168"/>
                <a:gd name="T3" fmla="*/ 6 h 168"/>
                <a:gd name="T4" fmla="*/ 128 w 168"/>
                <a:gd name="T5" fmla="*/ 12 h 168"/>
                <a:gd name="T6" fmla="*/ 140 w 168"/>
                <a:gd name="T7" fmla="*/ 22 h 168"/>
                <a:gd name="T8" fmla="*/ 152 w 168"/>
                <a:gd name="T9" fmla="*/ 34 h 168"/>
                <a:gd name="T10" fmla="*/ 160 w 168"/>
                <a:gd name="T11" fmla="*/ 48 h 168"/>
                <a:gd name="T12" fmla="*/ 166 w 168"/>
                <a:gd name="T13" fmla="*/ 62 h 168"/>
                <a:gd name="T14" fmla="*/ 168 w 168"/>
                <a:gd name="T15" fmla="*/ 78 h 168"/>
                <a:gd name="T16" fmla="*/ 168 w 168"/>
                <a:gd name="T17" fmla="*/ 96 h 168"/>
                <a:gd name="T18" fmla="*/ 164 w 168"/>
                <a:gd name="T19" fmla="*/ 112 h 168"/>
                <a:gd name="T20" fmla="*/ 164 w 168"/>
                <a:gd name="T21" fmla="*/ 112 h 168"/>
                <a:gd name="T22" fmla="*/ 156 w 168"/>
                <a:gd name="T23" fmla="*/ 128 h 168"/>
                <a:gd name="T24" fmla="*/ 146 w 168"/>
                <a:gd name="T25" fmla="*/ 140 h 168"/>
                <a:gd name="T26" fmla="*/ 134 w 168"/>
                <a:gd name="T27" fmla="*/ 152 h 168"/>
                <a:gd name="T28" fmla="*/ 120 w 168"/>
                <a:gd name="T29" fmla="*/ 160 h 168"/>
                <a:gd name="T30" fmla="*/ 106 w 168"/>
                <a:gd name="T31" fmla="*/ 166 h 168"/>
                <a:gd name="T32" fmla="*/ 90 w 168"/>
                <a:gd name="T33" fmla="*/ 168 h 168"/>
                <a:gd name="T34" fmla="*/ 74 w 168"/>
                <a:gd name="T35" fmla="*/ 166 h 168"/>
                <a:gd name="T36" fmla="*/ 56 w 168"/>
                <a:gd name="T37" fmla="*/ 164 h 168"/>
                <a:gd name="T38" fmla="*/ 56 w 168"/>
                <a:gd name="T39" fmla="*/ 164 h 168"/>
                <a:gd name="T40" fmla="*/ 42 w 168"/>
                <a:gd name="T41" fmla="*/ 156 h 168"/>
                <a:gd name="T42" fmla="*/ 28 w 168"/>
                <a:gd name="T43" fmla="*/ 146 h 168"/>
                <a:gd name="T44" fmla="*/ 18 w 168"/>
                <a:gd name="T45" fmla="*/ 134 h 168"/>
                <a:gd name="T46" fmla="*/ 8 w 168"/>
                <a:gd name="T47" fmla="*/ 120 h 168"/>
                <a:gd name="T48" fmla="*/ 4 w 168"/>
                <a:gd name="T49" fmla="*/ 106 h 168"/>
                <a:gd name="T50" fmla="*/ 0 w 168"/>
                <a:gd name="T51" fmla="*/ 90 h 168"/>
                <a:gd name="T52" fmla="*/ 2 w 168"/>
                <a:gd name="T53" fmla="*/ 72 h 168"/>
                <a:gd name="T54" fmla="*/ 6 w 168"/>
                <a:gd name="T55" fmla="*/ 56 h 168"/>
                <a:gd name="T56" fmla="*/ 6 w 168"/>
                <a:gd name="T57" fmla="*/ 56 h 168"/>
                <a:gd name="T58" fmla="*/ 12 w 168"/>
                <a:gd name="T59" fmla="*/ 42 h 168"/>
                <a:gd name="T60" fmla="*/ 22 w 168"/>
                <a:gd name="T61" fmla="*/ 28 h 168"/>
                <a:gd name="T62" fmla="*/ 34 w 168"/>
                <a:gd name="T63" fmla="*/ 18 h 168"/>
                <a:gd name="T64" fmla="*/ 48 w 168"/>
                <a:gd name="T65" fmla="*/ 8 h 168"/>
                <a:gd name="T66" fmla="*/ 64 w 168"/>
                <a:gd name="T67" fmla="*/ 4 h 168"/>
                <a:gd name="T68" fmla="*/ 80 w 168"/>
                <a:gd name="T69" fmla="*/ 0 h 168"/>
                <a:gd name="T70" fmla="*/ 96 w 168"/>
                <a:gd name="T71" fmla="*/ 2 h 168"/>
                <a:gd name="T72" fmla="*/ 112 w 168"/>
                <a:gd name="T73" fmla="*/ 6 h 168"/>
                <a:gd name="T74" fmla="*/ 112 w 168"/>
                <a:gd name="T75"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12" y="6"/>
                  </a:moveTo>
                  <a:lnTo>
                    <a:pt x="112" y="6"/>
                  </a:lnTo>
                  <a:lnTo>
                    <a:pt x="128" y="12"/>
                  </a:lnTo>
                  <a:lnTo>
                    <a:pt x="140" y="22"/>
                  </a:lnTo>
                  <a:lnTo>
                    <a:pt x="152" y="34"/>
                  </a:lnTo>
                  <a:lnTo>
                    <a:pt x="160" y="48"/>
                  </a:lnTo>
                  <a:lnTo>
                    <a:pt x="166" y="62"/>
                  </a:lnTo>
                  <a:lnTo>
                    <a:pt x="168" y="78"/>
                  </a:lnTo>
                  <a:lnTo>
                    <a:pt x="168" y="96"/>
                  </a:lnTo>
                  <a:lnTo>
                    <a:pt x="164" y="112"/>
                  </a:lnTo>
                  <a:lnTo>
                    <a:pt x="164" y="112"/>
                  </a:lnTo>
                  <a:lnTo>
                    <a:pt x="156" y="128"/>
                  </a:lnTo>
                  <a:lnTo>
                    <a:pt x="146" y="140"/>
                  </a:lnTo>
                  <a:lnTo>
                    <a:pt x="134" y="152"/>
                  </a:lnTo>
                  <a:lnTo>
                    <a:pt x="120" y="160"/>
                  </a:lnTo>
                  <a:lnTo>
                    <a:pt x="106" y="166"/>
                  </a:lnTo>
                  <a:lnTo>
                    <a:pt x="90" y="168"/>
                  </a:lnTo>
                  <a:lnTo>
                    <a:pt x="74" y="166"/>
                  </a:lnTo>
                  <a:lnTo>
                    <a:pt x="56" y="164"/>
                  </a:lnTo>
                  <a:lnTo>
                    <a:pt x="56" y="164"/>
                  </a:lnTo>
                  <a:lnTo>
                    <a:pt x="42" y="156"/>
                  </a:lnTo>
                  <a:lnTo>
                    <a:pt x="28" y="146"/>
                  </a:lnTo>
                  <a:lnTo>
                    <a:pt x="18" y="134"/>
                  </a:lnTo>
                  <a:lnTo>
                    <a:pt x="8" y="120"/>
                  </a:lnTo>
                  <a:lnTo>
                    <a:pt x="4" y="106"/>
                  </a:lnTo>
                  <a:lnTo>
                    <a:pt x="0" y="90"/>
                  </a:lnTo>
                  <a:lnTo>
                    <a:pt x="2" y="72"/>
                  </a:lnTo>
                  <a:lnTo>
                    <a:pt x="6" y="56"/>
                  </a:lnTo>
                  <a:lnTo>
                    <a:pt x="6" y="56"/>
                  </a:lnTo>
                  <a:lnTo>
                    <a:pt x="12" y="42"/>
                  </a:lnTo>
                  <a:lnTo>
                    <a:pt x="22" y="28"/>
                  </a:lnTo>
                  <a:lnTo>
                    <a:pt x="34" y="18"/>
                  </a:lnTo>
                  <a:lnTo>
                    <a:pt x="48" y="8"/>
                  </a:lnTo>
                  <a:lnTo>
                    <a:pt x="64" y="4"/>
                  </a:lnTo>
                  <a:lnTo>
                    <a:pt x="80" y="0"/>
                  </a:lnTo>
                  <a:lnTo>
                    <a:pt x="96" y="2"/>
                  </a:lnTo>
                  <a:lnTo>
                    <a:pt x="112" y="6"/>
                  </a:lnTo>
                  <a:lnTo>
                    <a:pt x="112" y="6"/>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18" name="Freeform 73"/>
            <p:cNvSpPr/>
            <p:nvPr/>
          </p:nvSpPr>
          <p:spPr bwMode="auto">
            <a:xfrm>
              <a:off x="4832274" y="3744299"/>
              <a:ext cx="130226" cy="130226"/>
            </a:xfrm>
            <a:custGeom>
              <a:avLst/>
              <a:gdLst>
                <a:gd name="T0" fmla="*/ 112 w 168"/>
                <a:gd name="T1" fmla="*/ 4 h 168"/>
                <a:gd name="T2" fmla="*/ 112 w 168"/>
                <a:gd name="T3" fmla="*/ 4 h 168"/>
                <a:gd name="T4" fmla="*/ 128 w 168"/>
                <a:gd name="T5" fmla="*/ 12 h 168"/>
                <a:gd name="T6" fmla="*/ 140 w 168"/>
                <a:gd name="T7" fmla="*/ 22 h 168"/>
                <a:gd name="T8" fmla="*/ 152 w 168"/>
                <a:gd name="T9" fmla="*/ 34 h 168"/>
                <a:gd name="T10" fmla="*/ 160 w 168"/>
                <a:gd name="T11" fmla="*/ 48 h 168"/>
                <a:gd name="T12" fmla="*/ 166 w 168"/>
                <a:gd name="T13" fmla="*/ 62 h 168"/>
                <a:gd name="T14" fmla="*/ 168 w 168"/>
                <a:gd name="T15" fmla="*/ 78 h 168"/>
                <a:gd name="T16" fmla="*/ 168 w 168"/>
                <a:gd name="T17" fmla="*/ 94 h 168"/>
                <a:gd name="T18" fmla="*/ 164 w 168"/>
                <a:gd name="T19" fmla="*/ 112 h 168"/>
                <a:gd name="T20" fmla="*/ 164 w 168"/>
                <a:gd name="T21" fmla="*/ 112 h 168"/>
                <a:gd name="T22" fmla="*/ 156 w 168"/>
                <a:gd name="T23" fmla="*/ 126 h 168"/>
                <a:gd name="T24" fmla="*/ 146 w 168"/>
                <a:gd name="T25" fmla="*/ 140 h 168"/>
                <a:gd name="T26" fmla="*/ 134 w 168"/>
                <a:gd name="T27" fmla="*/ 150 h 168"/>
                <a:gd name="T28" fmla="*/ 120 w 168"/>
                <a:gd name="T29" fmla="*/ 160 h 168"/>
                <a:gd name="T30" fmla="*/ 106 w 168"/>
                <a:gd name="T31" fmla="*/ 164 h 168"/>
                <a:gd name="T32" fmla="*/ 90 w 168"/>
                <a:gd name="T33" fmla="*/ 168 h 168"/>
                <a:gd name="T34" fmla="*/ 74 w 168"/>
                <a:gd name="T35" fmla="*/ 166 h 168"/>
                <a:gd name="T36" fmla="*/ 56 w 168"/>
                <a:gd name="T37" fmla="*/ 162 h 168"/>
                <a:gd name="T38" fmla="*/ 56 w 168"/>
                <a:gd name="T39" fmla="*/ 162 h 168"/>
                <a:gd name="T40" fmla="*/ 42 w 168"/>
                <a:gd name="T41" fmla="*/ 156 h 168"/>
                <a:gd name="T42" fmla="*/ 28 w 168"/>
                <a:gd name="T43" fmla="*/ 146 h 168"/>
                <a:gd name="T44" fmla="*/ 18 w 168"/>
                <a:gd name="T45" fmla="*/ 134 h 168"/>
                <a:gd name="T46" fmla="*/ 8 w 168"/>
                <a:gd name="T47" fmla="*/ 120 h 168"/>
                <a:gd name="T48" fmla="*/ 4 w 168"/>
                <a:gd name="T49" fmla="*/ 104 h 168"/>
                <a:gd name="T50" fmla="*/ 0 w 168"/>
                <a:gd name="T51" fmla="*/ 88 h 168"/>
                <a:gd name="T52" fmla="*/ 2 w 168"/>
                <a:gd name="T53" fmla="*/ 72 h 168"/>
                <a:gd name="T54" fmla="*/ 6 w 168"/>
                <a:gd name="T55" fmla="*/ 56 h 168"/>
                <a:gd name="T56" fmla="*/ 6 w 168"/>
                <a:gd name="T57" fmla="*/ 56 h 168"/>
                <a:gd name="T58" fmla="*/ 12 w 168"/>
                <a:gd name="T59" fmla="*/ 40 h 168"/>
                <a:gd name="T60" fmla="*/ 22 w 168"/>
                <a:gd name="T61" fmla="*/ 28 h 168"/>
                <a:gd name="T62" fmla="*/ 34 w 168"/>
                <a:gd name="T63" fmla="*/ 16 h 168"/>
                <a:gd name="T64" fmla="*/ 48 w 168"/>
                <a:gd name="T65" fmla="*/ 8 h 168"/>
                <a:gd name="T66" fmla="*/ 64 w 168"/>
                <a:gd name="T67" fmla="*/ 2 h 168"/>
                <a:gd name="T68" fmla="*/ 80 w 168"/>
                <a:gd name="T69" fmla="*/ 0 h 168"/>
                <a:gd name="T70" fmla="*/ 96 w 168"/>
                <a:gd name="T71" fmla="*/ 0 h 168"/>
                <a:gd name="T72" fmla="*/ 112 w 168"/>
                <a:gd name="T73" fmla="*/ 4 h 168"/>
                <a:gd name="T74" fmla="*/ 112 w 168"/>
                <a:gd name="T7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12" y="4"/>
                  </a:moveTo>
                  <a:lnTo>
                    <a:pt x="112" y="4"/>
                  </a:lnTo>
                  <a:lnTo>
                    <a:pt x="128" y="12"/>
                  </a:lnTo>
                  <a:lnTo>
                    <a:pt x="140" y="22"/>
                  </a:lnTo>
                  <a:lnTo>
                    <a:pt x="152" y="34"/>
                  </a:lnTo>
                  <a:lnTo>
                    <a:pt x="160" y="48"/>
                  </a:lnTo>
                  <a:lnTo>
                    <a:pt x="166" y="62"/>
                  </a:lnTo>
                  <a:lnTo>
                    <a:pt x="168" y="78"/>
                  </a:lnTo>
                  <a:lnTo>
                    <a:pt x="168" y="94"/>
                  </a:lnTo>
                  <a:lnTo>
                    <a:pt x="164" y="112"/>
                  </a:lnTo>
                  <a:lnTo>
                    <a:pt x="164" y="112"/>
                  </a:lnTo>
                  <a:lnTo>
                    <a:pt x="156" y="126"/>
                  </a:lnTo>
                  <a:lnTo>
                    <a:pt x="146" y="140"/>
                  </a:lnTo>
                  <a:lnTo>
                    <a:pt x="134" y="150"/>
                  </a:lnTo>
                  <a:lnTo>
                    <a:pt x="120" y="160"/>
                  </a:lnTo>
                  <a:lnTo>
                    <a:pt x="106" y="164"/>
                  </a:lnTo>
                  <a:lnTo>
                    <a:pt x="90" y="168"/>
                  </a:lnTo>
                  <a:lnTo>
                    <a:pt x="74" y="166"/>
                  </a:lnTo>
                  <a:lnTo>
                    <a:pt x="56" y="162"/>
                  </a:lnTo>
                  <a:lnTo>
                    <a:pt x="56" y="162"/>
                  </a:lnTo>
                  <a:lnTo>
                    <a:pt x="42" y="156"/>
                  </a:lnTo>
                  <a:lnTo>
                    <a:pt x="28" y="146"/>
                  </a:lnTo>
                  <a:lnTo>
                    <a:pt x="18" y="134"/>
                  </a:lnTo>
                  <a:lnTo>
                    <a:pt x="8" y="120"/>
                  </a:lnTo>
                  <a:lnTo>
                    <a:pt x="4" y="104"/>
                  </a:lnTo>
                  <a:lnTo>
                    <a:pt x="0" y="88"/>
                  </a:lnTo>
                  <a:lnTo>
                    <a:pt x="2" y="72"/>
                  </a:lnTo>
                  <a:lnTo>
                    <a:pt x="6" y="56"/>
                  </a:lnTo>
                  <a:lnTo>
                    <a:pt x="6" y="56"/>
                  </a:lnTo>
                  <a:lnTo>
                    <a:pt x="12" y="40"/>
                  </a:lnTo>
                  <a:lnTo>
                    <a:pt x="22" y="28"/>
                  </a:lnTo>
                  <a:lnTo>
                    <a:pt x="34" y="16"/>
                  </a:lnTo>
                  <a:lnTo>
                    <a:pt x="48" y="8"/>
                  </a:lnTo>
                  <a:lnTo>
                    <a:pt x="64" y="2"/>
                  </a:lnTo>
                  <a:lnTo>
                    <a:pt x="80" y="0"/>
                  </a:lnTo>
                  <a:lnTo>
                    <a:pt x="96" y="0"/>
                  </a:lnTo>
                  <a:lnTo>
                    <a:pt x="112" y="4"/>
                  </a:lnTo>
                  <a:lnTo>
                    <a:pt x="112" y="4"/>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19" name="Freeform 74"/>
            <p:cNvSpPr/>
            <p:nvPr/>
          </p:nvSpPr>
          <p:spPr bwMode="auto">
            <a:xfrm>
              <a:off x="5261711" y="3424934"/>
              <a:ext cx="128676" cy="128676"/>
            </a:xfrm>
            <a:custGeom>
              <a:avLst/>
              <a:gdLst>
                <a:gd name="T0" fmla="*/ 112 w 166"/>
                <a:gd name="T1" fmla="*/ 4 h 166"/>
                <a:gd name="T2" fmla="*/ 112 w 166"/>
                <a:gd name="T3" fmla="*/ 4 h 166"/>
                <a:gd name="T4" fmla="*/ 126 w 166"/>
                <a:gd name="T5" fmla="*/ 12 h 166"/>
                <a:gd name="T6" fmla="*/ 140 w 166"/>
                <a:gd name="T7" fmla="*/ 22 h 166"/>
                <a:gd name="T8" fmla="*/ 150 w 166"/>
                <a:gd name="T9" fmla="*/ 34 h 166"/>
                <a:gd name="T10" fmla="*/ 158 w 166"/>
                <a:gd name="T11" fmla="*/ 48 h 166"/>
                <a:gd name="T12" fmla="*/ 164 w 166"/>
                <a:gd name="T13" fmla="*/ 62 h 166"/>
                <a:gd name="T14" fmla="*/ 166 w 166"/>
                <a:gd name="T15" fmla="*/ 78 h 166"/>
                <a:gd name="T16" fmla="*/ 166 w 166"/>
                <a:gd name="T17" fmla="*/ 94 h 166"/>
                <a:gd name="T18" fmla="*/ 162 w 166"/>
                <a:gd name="T19" fmla="*/ 110 h 166"/>
                <a:gd name="T20" fmla="*/ 162 w 166"/>
                <a:gd name="T21" fmla="*/ 110 h 166"/>
                <a:gd name="T22" fmla="*/ 156 w 166"/>
                <a:gd name="T23" fmla="*/ 126 h 166"/>
                <a:gd name="T24" fmla="*/ 146 w 166"/>
                <a:gd name="T25" fmla="*/ 140 h 166"/>
                <a:gd name="T26" fmla="*/ 134 w 166"/>
                <a:gd name="T27" fmla="*/ 150 h 166"/>
                <a:gd name="T28" fmla="*/ 120 w 166"/>
                <a:gd name="T29" fmla="*/ 158 h 166"/>
                <a:gd name="T30" fmla="*/ 104 w 166"/>
                <a:gd name="T31" fmla="*/ 164 h 166"/>
                <a:gd name="T32" fmla="*/ 88 w 166"/>
                <a:gd name="T33" fmla="*/ 166 h 166"/>
                <a:gd name="T34" fmla="*/ 72 w 166"/>
                <a:gd name="T35" fmla="*/ 166 h 166"/>
                <a:gd name="T36" fmla="*/ 56 w 166"/>
                <a:gd name="T37" fmla="*/ 162 h 166"/>
                <a:gd name="T38" fmla="*/ 56 w 166"/>
                <a:gd name="T39" fmla="*/ 162 h 166"/>
                <a:gd name="T40" fmla="*/ 40 w 166"/>
                <a:gd name="T41" fmla="*/ 154 h 166"/>
                <a:gd name="T42" fmla="*/ 28 w 166"/>
                <a:gd name="T43" fmla="*/ 146 h 166"/>
                <a:gd name="T44" fmla="*/ 16 w 166"/>
                <a:gd name="T45" fmla="*/ 134 h 166"/>
                <a:gd name="T46" fmla="*/ 8 w 166"/>
                <a:gd name="T47" fmla="*/ 120 h 166"/>
                <a:gd name="T48" fmla="*/ 2 w 166"/>
                <a:gd name="T49" fmla="*/ 104 h 166"/>
                <a:gd name="T50" fmla="*/ 0 w 166"/>
                <a:gd name="T51" fmla="*/ 88 h 166"/>
                <a:gd name="T52" fmla="*/ 0 w 166"/>
                <a:gd name="T53" fmla="*/ 72 h 166"/>
                <a:gd name="T54" fmla="*/ 4 w 166"/>
                <a:gd name="T55" fmla="*/ 56 h 166"/>
                <a:gd name="T56" fmla="*/ 4 w 166"/>
                <a:gd name="T57" fmla="*/ 56 h 166"/>
                <a:gd name="T58" fmla="*/ 12 w 166"/>
                <a:gd name="T59" fmla="*/ 40 h 166"/>
                <a:gd name="T60" fmla="*/ 22 w 166"/>
                <a:gd name="T61" fmla="*/ 28 h 166"/>
                <a:gd name="T62" fmla="*/ 34 w 166"/>
                <a:gd name="T63" fmla="*/ 16 h 166"/>
                <a:gd name="T64" fmla="*/ 48 w 166"/>
                <a:gd name="T65" fmla="*/ 8 h 166"/>
                <a:gd name="T66" fmla="*/ 62 w 166"/>
                <a:gd name="T67" fmla="*/ 2 h 166"/>
                <a:gd name="T68" fmla="*/ 78 w 166"/>
                <a:gd name="T69" fmla="*/ 0 h 166"/>
                <a:gd name="T70" fmla="*/ 94 w 166"/>
                <a:gd name="T71" fmla="*/ 0 h 166"/>
                <a:gd name="T72" fmla="*/ 112 w 166"/>
                <a:gd name="T73" fmla="*/ 4 h 166"/>
                <a:gd name="T74" fmla="*/ 112 w 166"/>
                <a:gd name="T75" fmla="*/ 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6" h="166">
                  <a:moveTo>
                    <a:pt x="112" y="4"/>
                  </a:moveTo>
                  <a:lnTo>
                    <a:pt x="112" y="4"/>
                  </a:lnTo>
                  <a:lnTo>
                    <a:pt x="126" y="12"/>
                  </a:lnTo>
                  <a:lnTo>
                    <a:pt x="140" y="22"/>
                  </a:lnTo>
                  <a:lnTo>
                    <a:pt x="150" y="34"/>
                  </a:lnTo>
                  <a:lnTo>
                    <a:pt x="158" y="48"/>
                  </a:lnTo>
                  <a:lnTo>
                    <a:pt x="164" y="62"/>
                  </a:lnTo>
                  <a:lnTo>
                    <a:pt x="166" y="78"/>
                  </a:lnTo>
                  <a:lnTo>
                    <a:pt x="166" y="94"/>
                  </a:lnTo>
                  <a:lnTo>
                    <a:pt x="162" y="110"/>
                  </a:lnTo>
                  <a:lnTo>
                    <a:pt x="162" y="110"/>
                  </a:lnTo>
                  <a:lnTo>
                    <a:pt x="156" y="126"/>
                  </a:lnTo>
                  <a:lnTo>
                    <a:pt x="146" y="140"/>
                  </a:lnTo>
                  <a:lnTo>
                    <a:pt x="134" y="150"/>
                  </a:lnTo>
                  <a:lnTo>
                    <a:pt x="120" y="158"/>
                  </a:lnTo>
                  <a:lnTo>
                    <a:pt x="104" y="164"/>
                  </a:lnTo>
                  <a:lnTo>
                    <a:pt x="88" y="166"/>
                  </a:lnTo>
                  <a:lnTo>
                    <a:pt x="72" y="166"/>
                  </a:lnTo>
                  <a:lnTo>
                    <a:pt x="56" y="162"/>
                  </a:lnTo>
                  <a:lnTo>
                    <a:pt x="56" y="162"/>
                  </a:lnTo>
                  <a:lnTo>
                    <a:pt x="40" y="154"/>
                  </a:lnTo>
                  <a:lnTo>
                    <a:pt x="28" y="146"/>
                  </a:lnTo>
                  <a:lnTo>
                    <a:pt x="16" y="134"/>
                  </a:lnTo>
                  <a:lnTo>
                    <a:pt x="8" y="120"/>
                  </a:lnTo>
                  <a:lnTo>
                    <a:pt x="2" y="104"/>
                  </a:lnTo>
                  <a:lnTo>
                    <a:pt x="0" y="88"/>
                  </a:lnTo>
                  <a:lnTo>
                    <a:pt x="0" y="72"/>
                  </a:lnTo>
                  <a:lnTo>
                    <a:pt x="4" y="56"/>
                  </a:lnTo>
                  <a:lnTo>
                    <a:pt x="4" y="56"/>
                  </a:lnTo>
                  <a:lnTo>
                    <a:pt x="12" y="40"/>
                  </a:lnTo>
                  <a:lnTo>
                    <a:pt x="22" y="28"/>
                  </a:lnTo>
                  <a:lnTo>
                    <a:pt x="34" y="16"/>
                  </a:lnTo>
                  <a:lnTo>
                    <a:pt x="48" y="8"/>
                  </a:lnTo>
                  <a:lnTo>
                    <a:pt x="62" y="2"/>
                  </a:lnTo>
                  <a:lnTo>
                    <a:pt x="78" y="0"/>
                  </a:lnTo>
                  <a:lnTo>
                    <a:pt x="94" y="0"/>
                  </a:lnTo>
                  <a:lnTo>
                    <a:pt x="112" y="4"/>
                  </a:lnTo>
                  <a:lnTo>
                    <a:pt x="112" y="4"/>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20" name="Freeform 75"/>
            <p:cNvSpPr/>
            <p:nvPr/>
          </p:nvSpPr>
          <p:spPr bwMode="auto">
            <a:xfrm>
              <a:off x="3357925" y="2683884"/>
              <a:ext cx="393780" cy="393780"/>
            </a:xfrm>
            <a:custGeom>
              <a:avLst/>
              <a:gdLst>
                <a:gd name="T0" fmla="*/ 508 w 508"/>
                <a:gd name="T1" fmla="*/ 254 h 508"/>
                <a:gd name="T2" fmla="*/ 502 w 508"/>
                <a:gd name="T3" fmla="*/ 306 h 508"/>
                <a:gd name="T4" fmla="*/ 488 w 508"/>
                <a:gd name="T5" fmla="*/ 352 h 508"/>
                <a:gd name="T6" fmla="*/ 464 w 508"/>
                <a:gd name="T7" fmla="*/ 396 h 508"/>
                <a:gd name="T8" fmla="*/ 432 w 508"/>
                <a:gd name="T9" fmla="*/ 434 h 508"/>
                <a:gd name="T10" fmla="*/ 396 w 508"/>
                <a:gd name="T11" fmla="*/ 464 h 508"/>
                <a:gd name="T12" fmla="*/ 352 w 508"/>
                <a:gd name="T13" fmla="*/ 488 h 508"/>
                <a:gd name="T14" fmla="*/ 304 w 508"/>
                <a:gd name="T15" fmla="*/ 502 h 508"/>
                <a:gd name="T16" fmla="*/ 254 w 508"/>
                <a:gd name="T17" fmla="*/ 508 h 508"/>
                <a:gd name="T18" fmla="*/ 228 w 508"/>
                <a:gd name="T19" fmla="*/ 506 h 508"/>
                <a:gd name="T20" fmla="*/ 178 w 508"/>
                <a:gd name="T21" fmla="*/ 496 h 508"/>
                <a:gd name="T22" fmla="*/ 132 w 508"/>
                <a:gd name="T23" fmla="*/ 478 h 508"/>
                <a:gd name="T24" fmla="*/ 92 w 508"/>
                <a:gd name="T25" fmla="*/ 450 h 508"/>
                <a:gd name="T26" fmla="*/ 58 w 508"/>
                <a:gd name="T27" fmla="*/ 416 h 508"/>
                <a:gd name="T28" fmla="*/ 30 w 508"/>
                <a:gd name="T29" fmla="*/ 374 h 508"/>
                <a:gd name="T30" fmla="*/ 12 w 508"/>
                <a:gd name="T31" fmla="*/ 330 h 508"/>
                <a:gd name="T32" fmla="*/ 2 w 508"/>
                <a:gd name="T33" fmla="*/ 280 h 508"/>
                <a:gd name="T34" fmla="*/ 0 w 508"/>
                <a:gd name="T35" fmla="*/ 254 h 508"/>
                <a:gd name="T36" fmla="*/ 4 w 508"/>
                <a:gd name="T37" fmla="*/ 202 h 508"/>
                <a:gd name="T38" fmla="*/ 20 w 508"/>
                <a:gd name="T39" fmla="*/ 156 h 508"/>
                <a:gd name="T40" fmla="*/ 44 w 508"/>
                <a:gd name="T41" fmla="*/ 112 h 508"/>
                <a:gd name="T42" fmla="*/ 74 w 508"/>
                <a:gd name="T43" fmla="*/ 74 h 508"/>
                <a:gd name="T44" fmla="*/ 112 w 508"/>
                <a:gd name="T45" fmla="*/ 44 h 508"/>
                <a:gd name="T46" fmla="*/ 154 w 508"/>
                <a:gd name="T47" fmla="*/ 20 h 508"/>
                <a:gd name="T48" fmla="*/ 202 w 508"/>
                <a:gd name="T49" fmla="*/ 6 h 508"/>
                <a:gd name="T50" fmla="*/ 254 w 508"/>
                <a:gd name="T51" fmla="*/ 0 h 508"/>
                <a:gd name="T52" fmla="*/ 280 w 508"/>
                <a:gd name="T53" fmla="*/ 2 h 508"/>
                <a:gd name="T54" fmla="*/ 328 w 508"/>
                <a:gd name="T55" fmla="*/ 12 h 508"/>
                <a:gd name="T56" fmla="*/ 374 w 508"/>
                <a:gd name="T57" fmla="*/ 32 h 508"/>
                <a:gd name="T58" fmla="*/ 414 w 508"/>
                <a:gd name="T59" fmla="*/ 58 h 508"/>
                <a:gd name="T60" fmla="*/ 450 w 508"/>
                <a:gd name="T61" fmla="*/ 92 h 508"/>
                <a:gd name="T62" fmla="*/ 476 w 508"/>
                <a:gd name="T63" fmla="*/ 134 h 508"/>
                <a:gd name="T64" fmla="*/ 496 w 508"/>
                <a:gd name="T65" fmla="*/ 178 h 508"/>
                <a:gd name="T66" fmla="*/ 506 w 508"/>
                <a:gd name="T67" fmla="*/ 228 h 508"/>
                <a:gd name="T68" fmla="*/ 508 w 508"/>
                <a:gd name="T69" fmla="*/ 254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8" h="508">
                  <a:moveTo>
                    <a:pt x="508" y="254"/>
                  </a:moveTo>
                  <a:lnTo>
                    <a:pt x="508" y="254"/>
                  </a:lnTo>
                  <a:lnTo>
                    <a:pt x="506" y="280"/>
                  </a:lnTo>
                  <a:lnTo>
                    <a:pt x="502" y="306"/>
                  </a:lnTo>
                  <a:lnTo>
                    <a:pt x="496" y="330"/>
                  </a:lnTo>
                  <a:lnTo>
                    <a:pt x="488" y="352"/>
                  </a:lnTo>
                  <a:lnTo>
                    <a:pt x="476" y="374"/>
                  </a:lnTo>
                  <a:lnTo>
                    <a:pt x="464" y="396"/>
                  </a:lnTo>
                  <a:lnTo>
                    <a:pt x="450" y="416"/>
                  </a:lnTo>
                  <a:lnTo>
                    <a:pt x="432" y="434"/>
                  </a:lnTo>
                  <a:lnTo>
                    <a:pt x="414" y="450"/>
                  </a:lnTo>
                  <a:lnTo>
                    <a:pt x="396" y="464"/>
                  </a:lnTo>
                  <a:lnTo>
                    <a:pt x="374" y="478"/>
                  </a:lnTo>
                  <a:lnTo>
                    <a:pt x="352" y="488"/>
                  </a:lnTo>
                  <a:lnTo>
                    <a:pt x="328" y="496"/>
                  </a:lnTo>
                  <a:lnTo>
                    <a:pt x="304" y="502"/>
                  </a:lnTo>
                  <a:lnTo>
                    <a:pt x="280" y="506"/>
                  </a:lnTo>
                  <a:lnTo>
                    <a:pt x="254" y="508"/>
                  </a:lnTo>
                  <a:lnTo>
                    <a:pt x="254" y="508"/>
                  </a:lnTo>
                  <a:lnTo>
                    <a:pt x="228" y="506"/>
                  </a:lnTo>
                  <a:lnTo>
                    <a:pt x="202" y="502"/>
                  </a:lnTo>
                  <a:lnTo>
                    <a:pt x="178" y="496"/>
                  </a:lnTo>
                  <a:lnTo>
                    <a:pt x="154" y="488"/>
                  </a:lnTo>
                  <a:lnTo>
                    <a:pt x="132" y="478"/>
                  </a:lnTo>
                  <a:lnTo>
                    <a:pt x="112" y="464"/>
                  </a:lnTo>
                  <a:lnTo>
                    <a:pt x="92" y="450"/>
                  </a:lnTo>
                  <a:lnTo>
                    <a:pt x="74" y="434"/>
                  </a:lnTo>
                  <a:lnTo>
                    <a:pt x="58" y="416"/>
                  </a:lnTo>
                  <a:lnTo>
                    <a:pt x="44" y="396"/>
                  </a:lnTo>
                  <a:lnTo>
                    <a:pt x="30" y="374"/>
                  </a:lnTo>
                  <a:lnTo>
                    <a:pt x="20" y="352"/>
                  </a:lnTo>
                  <a:lnTo>
                    <a:pt x="12" y="330"/>
                  </a:lnTo>
                  <a:lnTo>
                    <a:pt x="4" y="306"/>
                  </a:lnTo>
                  <a:lnTo>
                    <a:pt x="2" y="280"/>
                  </a:lnTo>
                  <a:lnTo>
                    <a:pt x="0" y="254"/>
                  </a:lnTo>
                  <a:lnTo>
                    <a:pt x="0" y="254"/>
                  </a:lnTo>
                  <a:lnTo>
                    <a:pt x="2" y="228"/>
                  </a:lnTo>
                  <a:lnTo>
                    <a:pt x="4" y="202"/>
                  </a:lnTo>
                  <a:lnTo>
                    <a:pt x="12" y="178"/>
                  </a:lnTo>
                  <a:lnTo>
                    <a:pt x="20" y="156"/>
                  </a:lnTo>
                  <a:lnTo>
                    <a:pt x="30" y="134"/>
                  </a:lnTo>
                  <a:lnTo>
                    <a:pt x="44" y="112"/>
                  </a:lnTo>
                  <a:lnTo>
                    <a:pt x="58" y="92"/>
                  </a:lnTo>
                  <a:lnTo>
                    <a:pt x="74" y="74"/>
                  </a:lnTo>
                  <a:lnTo>
                    <a:pt x="92" y="58"/>
                  </a:lnTo>
                  <a:lnTo>
                    <a:pt x="112" y="44"/>
                  </a:lnTo>
                  <a:lnTo>
                    <a:pt x="132" y="32"/>
                  </a:lnTo>
                  <a:lnTo>
                    <a:pt x="154" y="20"/>
                  </a:lnTo>
                  <a:lnTo>
                    <a:pt x="178" y="12"/>
                  </a:lnTo>
                  <a:lnTo>
                    <a:pt x="202" y="6"/>
                  </a:lnTo>
                  <a:lnTo>
                    <a:pt x="228" y="2"/>
                  </a:lnTo>
                  <a:lnTo>
                    <a:pt x="254" y="0"/>
                  </a:lnTo>
                  <a:lnTo>
                    <a:pt x="254" y="0"/>
                  </a:lnTo>
                  <a:lnTo>
                    <a:pt x="280" y="2"/>
                  </a:lnTo>
                  <a:lnTo>
                    <a:pt x="304" y="6"/>
                  </a:lnTo>
                  <a:lnTo>
                    <a:pt x="328" y="12"/>
                  </a:lnTo>
                  <a:lnTo>
                    <a:pt x="352" y="20"/>
                  </a:lnTo>
                  <a:lnTo>
                    <a:pt x="374" y="32"/>
                  </a:lnTo>
                  <a:lnTo>
                    <a:pt x="396" y="44"/>
                  </a:lnTo>
                  <a:lnTo>
                    <a:pt x="414" y="58"/>
                  </a:lnTo>
                  <a:lnTo>
                    <a:pt x="432" y="74"/>
                  </a:lnTo>
                  <a:lnTo>
                    <a:pt x="450" y="92"/>
                  </a:lnTo>
                  <a:lnTo>
                    <a:pt x="464" y="112"/>
                  </a:lnTo>
                  <a:lnTo>
                    <a:pt x="476" y="134"/>
                  </a:lnTo>
                  <a:lnTo>
                    <a:pt x="488" y="156"/>
                  </a:lnTo>
                  <a:lnTo>
                    <a:pt x="496" y="178"/>
                  </a:lnTo>
                  <a:lnTo>
                    <a:pt x="502" y="202"/>
                  </a:lnTo>
                  <a:lnTo>
                    <a:pt x="506" y="228"/>
                  </a:lnTo>
                  <a:lnTo>
                    <a:pt x="508" y="254"/>
                  </a:lnTo>
                  <a:lnTo>
                    <a:pt x="508" y="254"/>
                  </a:lnTo>
                  <a:close/>
                </a:path>
              </a:pathLst>
            </a:custGeom>
            <a:noFill/>
            <a:ln w="28575">
              <a:solidFill>
                <a:schemeClr val="bg1">
                  <a:lumMod val="95000"/>
                </a:schemeClr>
              </a:solidFill>
            </a:ln>
          </p:spPr>
          <p:txBody>
            <a:bodyPr vert="horz" wrap="square" lIns="91440" tIns="45720" rIns="91440" bIns="45720" numCol="1" anchor="t" anchorCtr="0" compatLnSpc="1"/>
            <a:lstStyle/>
            <a:p>
              <a:endParaRPr lang="id-ID"/>
            </a:p>
          </p:txBody>
        </p:sp>
        <p:sp>
          <p:nvSpPr>
            <p:cNvPr id="121" name="Freeform 76"/>
            <p:cNvSpPr>
              <a:spLocks noEditPoints="1"/>
            </p:cNvSpPr>
            <p:nvPr/>
          </p:nvSpPr>
          <p:spPr bwMode="auto">
            <a:xfrm>
              <a:off x="3488152" y="2736595"/>
              <a:ext cx="161233" cy="289909"/>
            </a:xfrm>
            <a:custGeom>
              <a:avLst/>
              <a:gdLst>
                <a:gd name="T0" fmla="*/ 204 w 208"/>
                <a:gd name="T1" fmla="*/ 116 h 374"/>
                <a:gd name="T2" fmla="*/ 208 w 208"/>
                <a:gd name="T3" fmla="*/ 82 h 374"/>
                <a:gd name="T4" fmla="*/ 202 w 208"/>
                <a:gd name="T5" fmla="*/ 50 h 374"/>
                <a:gd name="T6" fmla="*/ 182 w 208"/>
                <a:gd name="T7" fmla="*/ 22 h 374"/>
                <a:gd name="T8" fmla="*/ 152 w 208"/>
                <a:gd name="T9" fmla="*/ 4 h 374"/>
                <a:gd name="T10" fmla="*/ 136 w 208"/>
                <a:gd name="T11" fmla="*/ 0 h 374"/>
                <a:gd name="T12" fmla="*/ 102 w 208"/>
                <a:gd name="T13" fmla="*/ 2 h 374"/>
                <a:gd name="T14" fmla="*/ 72 w 208"/>
                <a:gd name="T15" fmla="*/ 16 h 374"/>
                <a:gd name="T16" fmla="*/ 48 w 208"/>
                <a:gd name="T17" fmla="*/ 40 h 374"/>
                <a:gd name="T18" fmla="*/ 42 w 208"/>
                <a:gd name="T19" fmla="*/ 56 h 374"/>
                <a:gd name="T20" fmla="*/ 36 w 208"/>
                <a:gd name="T21" fmla="*/ 86 h 374"/>
                <a:gd name="T22" fmla="*/ 42 w 208"/>
                <a:gd name="T23" fmla="*/ 118 h 374"/>
                <a:gd name="T24" fmla="*/ 58 w 208"/>
                <a:gd name="T25" fmla="*/ 144 h 374"/>
                <a:gd name="T26" fmla="*/ 84 w 208"/>
                <a:gd name="T27" fmla="*/ 164 h 374"/>
                <a:gd name="T28" fmla="*/ 60 w 208"/>
                <a:gd name="T29" fmla="*/ 218 h 374"/>
                <a:gd name="T30" fmla="*/ 58 w 208"/>
                <a:gd name="T31" fmla="*/ 218 h 374"/>
                <a:gd name="T32" fmla="*/ 52 w 208"/>
                <a:gd name="T33" fmla="*/ 220 h 374"/>
                <a:gd name="T34" fmla="*/ 0 w 208"/>
                <a:gd name="T35" fmla="*/ 354 h 374"/>
                <a:gd name="T36" fmla="*/ 0 w 208"/>
                <a:gd name="T37" fmla="*/ 358 h 374"/>
                <a:gd name="T38" fmla="*/ 2 w 208"/>
                <a:gd name="T39" fmla="*/ 364 h 374"/>
                <a:gd name="T40" fmla="*/ 26 w 208"/>
                <a:gd name="T41" fmla="*/ 372 h 374"/>
                <a:gd name="T42" fmla="*/ 28 w 208"/>
                <a:gd name="T43" fmla="*/ 374 h 374"/>
                <a:gd name="T44" fmla="*/ 34 w 208"/>
                <a:gd name="T45" fmla="*/ 370 h 374"/>
                <a:gd name="T46" fmla="*/ 86 w 208"/>
                <a:gd name="T47" fmla="*/ 236 h 374"/>
                <a:gd name="T48" fmla="*/ 86 w 208"/>
                <a:gd name="T49" fmla="*/ 234 h 374"/>
                <a:gd name="T50" fmla="*/ 84 w 208"/>
                <a:gd name="T51" fmla="*/ 228 h 374"/>
                <a:gd name="T52" fmla="*/ 78 w 208"/>
                <a:gd name="T53" fmla="*/ 226 h 374"/>
                <a:gd name="T54" fmla="*/ 100 w 208"/>
                <a:gd name="T55" fmla="*/ 170 h 374"/>
                <a:gd name="T56" fmla="*/ 132 w 208"/>
                <a:gd name="T57" fmla="*/ 172 h 374"/>
                <a:gd name="T58" fmla="*/ 162 w 208"/>
                <a:gd name="T59" fmla="*/ 162 h 374"/>
                <a:gd name="T60" fmla="*/ 186 w 208"/>
                <a:gd name="T61" fmla="*/ 144 h 374"/>
                <a:gd name="T62" fmla="*/ 204 w 208"/>
                <a:gd name="T63" fmla="*/ 116 h 374"/>
                <a:gd name="T64" fmla="*/ 58 w 208"/>
                <a:gd name="T65" fmla="*/ 62 h 374"/>
                <a:gd name="T66" fmla="*/ 64 w 208"/>
                <a:gd name="T67" fmla="*/ 50 h 374"/>
                <a:gd name="T68" fmla="*/ 82 w 208"/>
                <a:gd name="T69" fmla="*/ 30 h 374"/>
                <a:gd name="T70" fmla="*/ 106 w 208"/>
                <a:gd name="T71" fmla="*/ 20 h 374"/>
                <a:gd name="T72" fmla="*/ 132 w 208"/>
                <a:gd name="T73" fmla="*/ 18 h 374"/>
                <a:gd name="T74" fmla="*/ 146 w 208"/>
                <a:gd name="T75" fmla="*/ 22 h 374"/>
                <a:gd name="T76" fmla="*/ 168 w 208"/>
                <a:gd name="T77" fmla="*/ 36 h 374"/>
                <a:gd name="T78" fmla="*/ 184 w 208"/>
                <a:gd name="T79" fmla="*/ 58 h 374"/>
                <a:gd name="T80" fmla="*/ 190 w 208"/>
                <a:gd name="T81" fmla="*/ 84 h 374"/>
                <a:gd name="T82" fmla="*/ 186 w 208"/>
                <a:gd name="T83" fmla="*/ 110 h 374"/>
                <a:gd name="T84" fmla="*/ 180 w 208"/>
                <a:gd name="T85" fmla="*/ 122 h 374"/>
                <a:gd name="T86" fmla="*/ 162 w 208"/>
                <a:gd name="T87" fmla="*/ 142 h 374"/>
                <a:gd name="T88" fmla="*/ 138 w 208"/>
                <a:gd name="T89" fmla="*/ 152 h 374"/>
                <a:gd name="T90" fmla="*/ 112 w 208"/>
                <a:gd name="T91" fmla="*/ 152 h 374"/>
                <a:gd name="T92" fmla="*/ 98 w 208"/>
                <a:gd name="T93" fmla="*/ 150 h 374"/>
                <a:gd name="T94" fmla="*/ 76 w 208"/>
                <a:gd name="T95" fmla="*/ 134 h 374"/>
                <a:gd name="T96" fmla="*/ 60 w 208"/>
                <a:gd name="T97" fmla="*/ 114 h 374"/>
                <a:gd name="T98" fmla="*/ 54 w 208"/>
                <a:gd name="T99" fmla="*/ 88 h 374"/>
                <a:gd name="T100" fmla="*/ 58 w 208"/>
                <a:gd name="T101" fmla="*/ 62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8" h="374">
                  <a:moveTo>
                    <a:pt x="204" y="116"/>
                  </a:moveTo>
                  <a:lnTo>
                    <a:pt x="204" y="116"/>
                  </a:lnTo>
                  <a:lnTo>
                    <a:pt x="208" y="100"/>
                  </a:lnTo>
                  <a:lnTo>
                    <a:pt x="208" y="82"/>
                  </a:lnTo>
                  <a:lnTo>
                    <a:pt x="206" y="66"/>
                  </a:lnTo>
                  <a:lnTo>
                    <a:pt x="202" y="50"/>
                  </a:lnTo>
                  <a:lnTo>
                    <a:pt x="192" y="36"/>
                  </a:lnTo>
                  <a:lnTo>
                    <a:pt x="182" y="22"/>
                  </a:lnTo>
                  <a:lnTo>
                    <a:pt x="168" y="12"/>
                  </a:lnTo>
                  <a:lnTo>
                    <a:pt x="152" y="4"/>
                  </a:lnTo>
                  <a:lnTo>
                    <a:pt x="152" y="4"/>
                  </a:lnTo>
                  <a:lnTo>
                    <a:pt x="136" y="0"/>
                  </a:lnTo>
                  <a:lnTo>
                    <a:pt x="118" y="0"/>
                  </a:lnTo>
                  <a:lnTo>
                    <a:pt x="102" y="2"/>
                  </a:lnTo>
                  <a:lnTo>
                    <a:pt x="86" y="6"/>
                  </a:lnTo>
                  <a:lnTo>
                    <a:pt x="72" y="16"/>
                  </a:lnTo>
                  <a:lnTo>
                    <a:pt x="60" y="26"/>
                  </a:lnTo>
                  <a:lnTo>
                    <a:pt x="48" y="40"/>
                  </a:lnTo>
                  <a:lnTo>
                    <a:pt x="42" y="56"/>
                  </a:lnTo>
                  <a:lnTo>
                    <a:pt x="42" y="56"/>
                  </a:lnTo>
                  <a:lnTo>
                    <a:pt x="36" y="70"/>
                  </a:lnTo>
                  <a:lnTo>
                    <a:pt x="36" y="86"/>
                  </a:lnTo>
                  <a:lnTo>
                    <a:pt x="38" y="102"/>
                  </a:lnTo>
                  <a:lnTo>
                    <a:pt x="42" y="118"/>
                  </a:lnTo>
                  <a:lnTo>
                    <a:pt x="48" y="132"/>
                  </a:lnTo>
                  <a:lnTo>
                    <a:pt x="58" y="144"/>
                  </a:lnTo>
                  <a:lnTo>
                    <a:pt x="70" y="154"/>
                  </a:lnTo>
                  <a:lnTo>
                    <a:pt x="84" y="164"/>
                  </a:lnTo>
                  <a:lnTo>
                    <a:pt x="62" y="220"/>
                  </a:lnTo>
                  <a:lnTo>
                    <a:pt x="60" y="218"/>
                  </a:lnTo>
                  <a:lnTo>
                    <a:pt x="60" y="218"/>
                  </a:lnTo>
                  <a:lnTo>
                    <a:pt x="58" y="218"/>
                  </a:lnTo>
                  <a:lnTo>
                    <a:pt x="54" y="218"/>
                  </a:lnTo>
                  <a:lnTo>
                    <a:pt x="52" y="220"/>
                  </a:lnTo>
                  <a:lnTo>
                    <a:pt x="50" y="222"/>
                  </a:lnTo>
                  <a:lnTo>
                    <a:pt x="0" y="354"/>
                  </a:lnTo>
                  <a:lnTo>
                    <a:pt x="0" y="354"/>
                  </a:lnTo>
                  <a:lnTo>
                    <a:pt x="0" y="358"/>
                  </a:lnTo>
                  <a:lnTo>
                    <a:pt x="0" y="360"/>
                  </a:lnTo>
                  <a:lnTo>
                    <a:pt x="2" y="364"/>
                  </a:lnTo>
                  <a:lnTo>
                    <a:pt x="4" y="364"/>
                  </a:lnTo>
                  <a:lnTo>
                    <a:pt x="26" y="372"/>
                  </a:lnTo>
                  <a:lnTo>
                    <a:pt x="26" y="372"/>
                  </a:lnTo>
                  <a:lnTo>
                    <a:pt x="28" y="374"/>
                  </a:lnTo>
                  <a:lnTo>
                    <a:pt x="32" y="372"/>
                  </a:lnTo>
                  <a:lnTo>
                    <a:pt x="34" y="370"/>
                  </a:lnTo>
                  <a:lnTo>
                    <a:pt x="36" y="368"/>
                  </a:lnTo>
                  <a:lnTo>
                    <a:pt x="86" y="236"/>
                  </a:lnTo>
                  <a:lnTo>
                    <a:pt x="86" y="236"/>
                  </a:lnTo>
                  <a:lnTo>
                    <a:pt x="86" y="234"/>
                  </a:lnTo>
                  <a:lnTo>
                    <a:pt x="86" y="230"/>
                  </a:lnTo>
                  <a:lnTo>
                    <a:pt x="84" y="228"/>
                  </a:lnTo>
                  <a:lnTo>
                    <a:pt x="80" y="226"/>
                  </a:lnTo>
                  <a:lnTo>
                    <a:pt x="78" y="226"/>
                  </a:lnTo>
                  <a:lnTo>
                    <a:pt x="100" y="170"/>
                  </a:lnTo>
                  <a:lnTo>
                    <a:pt x="100" y="170"/>
                  </a:lnTo>
                  <a:lnTo>
                    <a:pt x="116" y="172"/>
                  </a:lnTo>
                  <a:lnTo>
                    <a:pt x="132" y="172"/>
                  </a:lnTo>
                  <a:lnTo>
                    <a:pt x="146" y="168"/>
                  </a:lnTo>
                  <a:lnTo>
                    <a:pt x="162" y="162"/>
                  </a:lnTo>
                  <a:lnTo>
                    <a:pt x="174" y="154"/>
                  </a:lnTo>
                  <a:lnTo>
                    <a:pt x="186" y="144"/>
                  </a:lnTo>
                  <a:lnTo>
                    <a:pt x="196" y="132"/>
                  </a:lnTo>
                  <a:lnTo>
                    <a:pt x="204" y="116"/>
                  </a:lnTo>
                  <a:lnTo>
                    <a:pt x="204" y="116"/>
                  </a:lnTo>
                  <a:close/>
                  <a:moveTo>
                    <a:pt x="58" y="62"/>
                  </a:moveTo>
                  <a:lnTo>
                    <a:pt x="58" y="62"/>
                  </a:lnTo>
                  <a:lnTo>
                    <a:pt x="64" y="50"/>
                  </a:lnTo>
                  <a:lnTo>
                    <a:pt x="74" y="38"/>
                  </a:lnTo>
                  <a:lnTo>
                    <a:pt x="82" y="30"/>
                  </a:lnTo>
                  <a:lnTo>
                    <a:pt x="94" y="24"/>
                  </a:lnTo>
                  <a:lnTo>
                    <a:pt x="106" y="20"/>
                  </a:lnTo>
                  <a:lnTo>
                    <a:pt x="120" y="18"/>
                  </a:lnTo>
                  <a:lnTo>
                    <a:pt x="132" y="18"/>
                  </a:lnTo>
                  <a:lnTo>
                    <a:pt x="146" y="22"/>
                  </a:lnTo>
                  <a:lnTo>
                    <a:pt x="146" y="22"/>
                  </a:lnTo>
                  <a:lnTo>
                    <a:pt x="158" y="28"/>
                  </a:lnTo>
                  <a:lnTo>
                    <a:pt x="168" y="36"/>
                  </a:lnTo>
                  <a:lnTo>
                    <a:pt x="178" y="46"/>
                  </a:lnTo>
                  <a:lnTo>
                    <a:pt x="184" y="58"/>
                  </a:lnTo>
                  <a:lnTo>
                    <a:pt x="188" y="70"/>
                  </a:lnTo>
                  <a:lnTo>
                    <a:pt x="190" y="84"/>
                  </a:lnTo>
                  <a:lnTo>
                    <a:pt x="188" y="96"/>
                  </a:lnTo>
                  <a:lnTo>
                    <a:pt x="186" y="110"/>
                  </a:lnTo>
                  <a:lnTo>
                    <a:pt x="186" y="110"/>
                  </a:lnTo>
                  <a:lnTo>
                    <a:pt x="180" y="122"/>
                  </a:lnTo>
                  <a:lnTo>
                    <a:pt x="172" y="132"/>
                  </a:lnTo>
                  <a:lnTo>
                    <a:pt x="162" y="142"/>
                  </a:lnTo>
                  <a:lnTo>
                    <a:pt x="150" y="148"/>
                  </a:lnTo>
                  <a:lnTo>
                    <a:pt x="138" y="152"/>
                  </a:lnTo>
                  <a:lnTo>
                    <a:pt x="124" y="154"/>
                  </a:lnTo>
                  <a:lnTo>
                    <a:pt x="112" y="152"/>
                  </a:lnTo>
                  <a:lnTo>
                    <a:pt x="98" y="150"/>
                  </a:lnTo>
                  <a:lnTo>
                    <a:pt x="98" y="150"/>
                  </a:lnTo>
                  <a:lnTo>
                    <a:pt x="86" y="142"/>
                  </a:lnTo>
                  <a:lnTo>
                    <a:pt x="76" y="134"/>
                  </a:lnTo>
                  <a:lnTo>
                    <a:pt x="66" y="124"/>
                  </a:lnTo>
                  <a:lnTo>
                    <a:pt x="60" y="114"/>
                  </a:lnTo>
                  <a:lnTo>
                    <a:pt x="56" y="102"/>
                  </a:lnTo>
                  <a:lnTo>
                    <a:pt x="54" y="88"/>
                  </a:lnTo>
                  <a:lnTo>
                    <a:pt x="56" y="76"/>
                  </a:lnTo>
                  <a:lnTo>
                    <a:pt x="58" y="62"/>
                  </a:lnTo>
                  <a:lnTo>
                    <a:pt x="58" y="62"/>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22" name="Freeform 77"/>
            <p:cNvSpPr/>
            <p:nvPr/>
          </p:nvSpPr>
          <p:spPr bwMode="auto">
            <a:xfrm>
              <a:off x="4765611" y="2142825"/>
              <a:ext cx="386028" cy="302311"/>
            </a:xfrm>
            <a:custGeom>
              <a:avLst/>
              <a:gdLst>
                <a:gd name="T0" fmla="*/ 54 w 498"/>
                <a:gd name="T1" fmla="*/ 390 h 390"/>
                <a:gd name="T2" fmla="*/ 0 w 498"/>
                <a:gd name="T3" fmla="*/ 314 h 390"/>
                <a:gd name="T4" fmla="*/ 444 w 498"/>
                <a:gd name="T5" fmla="*/ 0 h 390"/>
                <a:gd name="T6" fmla="*/ 498 w 498"/>
                <a:gd name="T7" fmla="*/ 76 h 390"/>
                <a:gd name="T8" fmla="*/ 54 w 498"/>
                <a:gd name="T9" fmla="*/ 390 h 390"/>
              </a:gdLst>
              <a:ahLst/>
              <a:cxnLst>
                <a:cxn ang="0">
                  <a:pos x="T0" y="T1"/>
                </a:cxn>
                <a:cxn ang="0">
                  <a:pos x="T2" y="T3"/>
                </a:cxn>
                <a:cxn ang="0">
                  <a:pos x="T4" y="T5"/>
                </a:cxn>
                <a:cxn ang="0">
                  <a:pos x="T6" y="T7"/>
                </a:cxn>
                <a:cxn ang="0">
                  <a:pos x="T8" y="T9"/>
                </a:cxn>
              </a:cxnLst>
              <a:rect l="0" t="0" r="r" b="b"/>
              <a:pathLst>
                <a:path w="498" h="390">
                  <a:moveTo>
                    <a:pt x="54" y="390"/>
                  </a:moveTo>
                  <a:lnTo>
                    <a:pt x="0" y="314"/>
                  </a:lnTo>
                  <a:lnTo>
                    <a:pt x="444" y="0"/>
                  </a:lnTo>
                  <a:lnTo>
                    <a:pt x="498" y="76"/>
                  </a:lnTo>
                  <a:lnTo>
                    <a:pt x="54" y="39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23" name="Freeform 78"/>
            <p:cNvSpPr/>
            <p:nvPr/>
          </p:nvSpPr>
          <p:spPr bwMode="auto">
            <a:xfrm>
              <a:off x="4807469" y="2201736"/>
              <a:ext cx="386028" cy="302311"/>
            </a:xfrm>
            <a:custGeom>
              <a:avLst/>
              <a:gdLst>
                <a:gd name="T0" fmla="*/ 54 w 498"/>
                <a:gd name="T1" fmla="*/ 390 h 390"/>
                <a:gd name="T2" fmla="*/ 0 w 498"/>
                <a:gd name="T3" fmla="*/ 314 h 390"/>
                <a:gd name="T4" fmla="*/ 444 w 498"/>
                <a:gd name="T5" fmla="*/ 0 h 390"/>
                <a:gd name="T6" fmla="*/ 498 w 498"/>
                <a:gd name="T7" fmla="*/ 76 h 390"/>
                <a:gd name="T8" fmla="*/ 54 w 498"/>
                <a:gd name="T9" fmla="*/ 390 h 390"/>
              </a:gdLst>
              <a:ahLst/>
              <a:cxnLst>
                <a:cxn ang="0">
                  <a:pos x="T0" y="T1"/>
                </a:cxn>
                <a:cxn ang="0">
                  <a:pos x="T2" y="T3"/>
                </a:cxn>
                <a:cxn ang="0">
                  <a:pos x="T4" y="T5"/>
                </a:cxn>
                <a:cxn ang="0">
                  <a:pos x="T6" y="T7"/>
                </a:cxn>
                <a:cxn ang="0">
                  <a:pos x="T8" y="T9"/>
                </a:cxn>
              </a:cxnLst>
              <a:rect l="0" t="0" r="r" b="b"/>
              <a:pathLst>
                <a:path w="498" h="390">
                  <a:moveTo>
                    <a:pt x="54" y="390"/>
                  </a:moveTo>
                  <a:lnTo>
                    <a:pt x="0" y="314"/>
                  </a:lnTo>
                  <a:lnTo>
                    <a:pt x="444" y="0"/>
                  </a:lnTo>
                  <a:lnTo>
                    <a:pt x="498" y="76"/>
                  </a:lnTo>
                  <a:lnTo>
                    <a:pt x="54" y="39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24" name="Freeform 79"/>
            <p:cNvSpPr/>
            <p:nvPr/>
          </p:nvSpPr>
          <p:spPr bwMode="auto">
            <a:xfrm>
              <a:off x="4849327" y="2260648"/>
              <a:ext cx="386028" cy="302311"/>
            </a:xfrm>
            <a:custGeom>
              <a:avLst/>
              <a:gdLst>
                <a:gd name="T0" fmla="*/ 54 w 498"/>
                <a:gd name="T1" fmla="*/ 390 h 390"/>
                <a:gd name="T2" fmla="*/ 0 w 498"/>
                <a:gd name="T3" fmla="*/ 314 h 390"/>
                <a:gd name="T4" fmla="*/ 444 w 498"/>
                <a:gd name="T5" fmla="*/ 0 h 390"/>
                <a:gd name="T6" fmla="*/ 498 w 498"/>
                <a:gd name="T7" fmla="*/ 76 h 390"/>
                <a:gd name="T8" fmla="*/ 54 w 498"/>
                <a:gd name="T9" fmla="*/ 390 h 390"/>
              </a:gdLst>
              <a:ahLst/>
              <a:cxnLst>
                <a:cxn ang="0">
                  <a:pos x="T0" y="T1"/>
                </a:cxn>
                <a:cxn ang="0">
                  <a:pos x="T2" y="T3"/>
                </a:cxn>
                <a:cxn ang="0">
                  <a:pos x="T4" y="T5"/>
                </a:cxn>
                <a:cxn ang="0">
                  <a:pos x="T6" y="T7"/>
                </a:cxn>
                <a:cxn ang="0">
                  <a:pos x="T8" y="T9"/>
                </a:cxn>
              </a:cxnLst>
              <a:rect l="0" t="0" r="r" b="b"/>
              <a:pathLst>
                <a:path w="498" h="390">
                  <a:moveTo>
                    <a:pt x="54" y="390"/>
                  </a:moveTo>
                  <a:lnTo>
                    <a:pt x="0" y="314"/>
                  </a:lnTo>
                  <a:lnTo>
                    <a:pt x="444" y="0"/>
                  </a:lnTo>
                  <a:lnTo>
                    <a:pt x="498" y="76"/>
                  </a:lnTo>
                  <a:lnTo>
                    <a:pt x="54" y="39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25" name="Freeform 80"/>
            <p:cNvSpPr/>
            <p:nvPr/>
          </p:nvSpPr>
          <p:spPr bwMode="auto">
            <a:xfrm>
              <a:off x="5108230" y="2114919"/>
              <a:ext cx="227896" cy="206192"/>
            </a:xfrm>
            <a:custGeom>
              <a:avLst/>
              <a:gdLst>
                <a:gd name="T0" fmla="*/ 166 w 294"/>
                <a:gd name="T1" fmla="*/ 262 h 266"/>
                <a:gd name="T2" fmla="*/ 294 w 294"/>
                <a:gd name="T3" fmla="*/ 0 h 266"/>
                <a:gd name="T4" fmla="*/ 4 w 294"/>
                <a:gd name="T5" fmla="*/ 36 h 266"/>
                <a:gd name="T6" fmla="*/ 4 w 294"/>
                <a:gd name="T7" fmla="*/ 36 h 266"/>
                <a:gd name="T8" fmla="*/ 2 w 294"/>
                <a:gd name="T9" fmla="*/ 36 h 266"/>
                <a:gd name="T10" fmla="*/ 2 w 294"/>
                <a:gd name="T11" fmla="*/ 36 h 266"/>
                <a:gd name="T12" fmla="*/ 0 w 294"/>
                <a:gd name="T13" fmla="*/ 38 h 266"/>
                <a:gd name="T14" fmla="*/ 0 w 294"/>
                <a:gd name="T15" fmla="*/ 42 h 266"/>
                <a:gd name="T16" fmla="*/ 4 w 294"/>
                <a:gd name="T17" fmla="*/ 52 h 266"/>
                <a:gd name="T18" fmla="*/ 10 w 294"/>
                <a:gd name="T19" fmla="*/ 66 h 266"/>
                <a:gd name="T20" fmla="*/ 20 w 294"/>
                <a:gd name="T21" fmla="*/ 80 h 266"/>
                <a:gd name="T22" fmla="*/ 20 w 294"/>
                <a:gd name="T23" fmla="*/ 80 h 266"/>
                <a:gd name="T24" fmla="*/ 30 w 294"/>
                <a:gd name="T25" fmla="*/ 94 h 266"/>
                <a:gd name="T26" fmla="*/ 40 w 294"/>
                <a:gd name="T27" fmla="*/ 104 h 266"/>
                <a:gd name="T28" fmla="*/ 48 w 294"/>
                <a:gd name="T29" fmla="*/ 110 h 266"/>
                <a:gd name="T30" fmla="*/ 54 w 294"/>
                <a:gd name="T31" fmla="*/ 114 h 266"/>
                <a:gd name="T32" fmla="*/ 54 w 294"/>
                <a:gd name="T33" fmla="*/ 114 h 266"/>
                <a:gd name="T34" fmla="*/ 54 w 294"/>
                <a:gd name="T35" fmla="*/ 120 h 266"/>
                <a:gd name="T36" fmla="*/ 58 w 294"/>
                <a:gd name="T37" fmla="*/ 130 h 266"/>
                <a:gd name="T38" fmla="*/ 64 w 294"/>
                <a:gd name="T39" fmla="*/ 142 h 266"/>
                <a:gd name="T40" fmla="*/ 74 w 294"/>
                <a:gd name="T41" fmla="*/ 156 h 266"/>
                <a:gd name="T42" fmla="*/ 74 w 294"/>
                <a:gd name="T43" fmla="*/ 156 h 266"/>
                <a:gd name="T44" fmla="*/ 84 w 294"/>
                <a:gd name="T45" fmla="*/ 170 h 266"/>
                <a:gd name="T46" fmla="*/ 94 w 294"/>
                <a:gd name="T47" fmla="*/ 180 h 266"/>
                <a:gd name="T48" fmla="*/ 102 w 294"/>
                <a:gd name="T49" fmla="*/ 188 h 266"/>
                <a:gd name="T50" fmla="*/ 108 w 294"/>
                <a:gd name="T51" fmla="*/ 190 h 266"/>
                <a:gd name="T52" fmla="*/ 108 w 294"/>
                <a:gd name="T53" fmla="*/ 190 h 266"/>
                <a:gd name="T54" fmla="*/ 108 w 294"/>
                <a:gd name="T55" fmla="*/ 196 h 266"/>
                <a:gd name="T56" fmla="*/ 112 w 294"/>
                <a:gd name="T57" fmla="*/ 206 h 266"/>
                <a:gd name="T58" fmla="*/ 118 w 294"/>
                <a:gd name="T59" fmla="*/ 218 h 266"/>
                <a:gd name="T60" fmla="*/ 128 w 294"/>
                <a:gd name="T61" fmla="*/ 234 h 266"/>
                <a:gd name="T62" fmla="*/ 128 w 294"/>
                <a:gd name="T63" fmla="*/ 234 h 266"/>
                <a:gd name="T64" fmla="*/ 140 w 294"/>
                <a:gd name="T65" fmla="*/ 248 h 266"/>
                <a:gd name="T66" fmla="*/ 150 w 294"/>
                <a:gd name="T67" fmla="*/ 258 h 266"/>
                <a:gd name="T68" fmla="*/ 158 w 294"/>
                <a:gd name="T69" fmla="*/ 264 h 266"/>
                <a:gd name="T70" fmla="*/ 162 w 294"/>
                <a:gd name="T71" fmla="*/ 266 h 266"/>
                <a:gd name="T72" fmla="*/ 164 w 294"/>
                <a:gd name="T73" fmla="*/ 266 h 266"/>
                <a:gd name="T74" fmla="*/ 164 w 294"/>
                <a:gd name="T75" fmla="*/ 266 h 266"/>
                <a:gd name="T76" fmla="*/ 166 w 294"/>
                <a:gd name="T77" fmla="*/ 262 h 266"/>
                <a:gd name="T78" fmla="*/ 166 w 294"/>
                <a:gd name="T79" fmla="*/ 26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4" h="266">
                  <a:moveTo>
                    <a:pt x="166" y="262"/>
                  </a:moveTo>
                  <a:lnTo>
                    <a:pt x="294" y="0"/>
                  </a:lnTo>
                  <a:lnTo>
                    <a:pt x="4" y="36"/>
                  </a:lnTo>
                  <a:lnTo>
                    <a:pt x="4" y="36"/>
                  </a:lnTo>
                  <a:lnTo>
                    <a:pt x="2" y="36"/>
                  </a:lnTo>
                  <a:lnTo>
                    <a:pt x="2" y="36"/>
                  </a:lnTo>
                  <a:lnTo>
                    <a:pt x="0" y="38"/>
                  </a:lnTo>
                  <a:lnTo>
                    <a:pt x="0" y="42"/>
                  </a:lnTo>
                  <a:lnTo>
                    <a:pt x="4" y="52"/>
                  </a:lnTo>
                  <a:lnTo>
                    <a:pt x="10" y="66"/>
                  </a:lnTo>
                  <a:lnTo>
                    <a:pt x="20" y="80"/>
                  </a:lnTo>
                  <a:lnTo>
                    <a:pt x="20" y="80"/>
                  </a:lnTo>
                  <a:lnTo>
                    <a:pt x="30" y="94"/>
                  </a:lnTo>
                  <a:lnTo>
                    <a:pt x="40" y="104"/>
                  </a:lnTo>
                  <a:lnTo>
                    <a:pt x="48" y="110"/>
                  </a:lnTo>
                  <a:lnTo>
                    <a:pt x="54" y="114"/>
                  </a:lnTo>
                  <a:lnTo>
                    <a:pt x="54" y="114"/>
                  </a:lnTo>
                  <a:lnTo>
                    <a:pt x="54" y="120"/>
                  </a:lnTo>
                  <a:lnTo>
                    <a:pt x="58" y="130"/>
                  </a:lnTo>
                  <a:lnTo>
                    <a:pt x="64" y="142"/>
                  </a:lnTo>
                  <a:lnTo>
                    <a:pt x="74" y="156"/>
                  </a:lnTo>
                  <a:lnTo>
                    <a:pt x="74" y="156"/>
                  </a:lnTo>
                  <a:lnTo>
                    <a:pt x="84" y="170"/>
                  </a:lnTo>
                  <a:lnTo>
                    <a:pt x="94" y="180"/>
                  </a:lnTo>
                  <a:lnTo>
                    <a:pt x="102" y="188"/>
                  </a:lnTo>
                  <a:lnTo>
                    <a:pt x="108" y="190"/>
                  </a:lnTo>
                  <a:lnTo>
                    <a:pt x="108" y="190"/>
                  </a:lnTo>
                  <a:lnTo>
                    <a:pt x="108" y="196"/>
                  </a:lnTo>
                  <a:lnTo>
                    <a:pt x="112" y="206"/>
                  </a:lnTo>
                  <a:lnTo>
                    <a:pt x="118" y="218"/>
                  </a:lnTo>
                  <a:lnTo>
                    <a:pt x="128" y="234"/>
                  </a:lnTo>
                  <a:lnTo>
                    <a:pt x="128" y="234"/>
                  </a:lnTo>
                  <a:lnTo>
                    <a:pt x="140" y="248"/>
                  </a:lnTo>
                  <a:lnTo>
                    <a:pt x="150" y="258"/>
                  </a:lnTo>
                  <a:lnTo>
                    <a:pt x="158" y="264"/>
                  </a:lnTo>
                  <a:lnTo>
                    <a:pt x="162" y="266"/>
                  </a:lnTo>
                  <a:lnTo>
                    <a:pt x="164" y="266"/>
                  </a:lnTo>
                  <a:lnTo>
                    <a:pt x="164" y="266"/>
                  </a:lnTo>
                  <a:lnTo>
                    <a:pt x="166" y="262"/>
                  </a:lnTo>
                  <a:lnTo>
                    <a:pt x="166" y="262"/>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26" name="Freeform 81"/>
            <p:cNvSpPr/>
            <p:nvPr/>
          </p:nvSpPr>
          <p:spPr bwMode="auto">
            <a:xfrm>
              <a:off x="5294268" y="2114919"/>
              <a:ext cx="41858" cy="38758"/>
            </a:xfrm>
            <a:custGeom>
              <a:avLst/>
              <a:gdLst>
                <a:gd name="T0" fmla="*/ 54 w 54"/>
                <a:gd name="T1" fmla="*/ 0 h 50"/>
                <a:gd name="T2" fmla="*/ 0 w 54"/>
                <a:gd name="T3" fmla="*/ 8 h 50"/>
                <a:gd name="T4" fmla="*/ 0 w 54"/>
                <a:gd name="T5" fmla="*/ 8 h 50"/>
                <a:gd name="T6" fmla="*/ 0 w 54"/>
                <a:gd name="T7" fmla="*/ 12 h 50"/>
                <a:gd name="T8" fmla="*/ 4 w 54"/>
                <a:gd name="T9" fmla="*/ 24 h 50"/>
                <a:gd name="T10" fmla="*/ 8 w 54"/>
                <a:gd name="T11" fmla="*/ 32 h 50"/>
                <a:gd name="T12" fmla="*/ 14 w 54"/>
                <a:gd name="T13" fmla="*/ 40 h 50"/>
                <a:gd name="T14" fmla="*/ 20 w 54"/>
                <a:gd name="T15" fmla="*/ 46 h 50"/>
                <a:gd name="T16" fmla="*/ 30 w 54"/>
                <a:gd name="T17" fmla="*/ 50 h 50"/>
                <a:gd name="T18" fmla="*/ 54 w 54"/>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0">
                  <a:moveTo>
                    <a:pt x="54" y="0"/>
                  </a:moveTo>
                  <a:lnTo>
                    <a:pt x="0" y="8"/>
                  </a:lnTo>
                  <a:lnTo>
                    <a:pt x="0" y="8"/>
                  </a:lnTo>
                  <a:lnTo>
                    <a:pt x="0" y="12"/>
                  </a:lnTo>
                  <a:lnTo>
                    <a:pt x="4" y="24"/>
                  </a:lnTo>
                  <a:lnTo>
                    <a:pt x="8" y="32"/>
                  </a:lnTo>
                  <a:lnTo>
                    <a:pt x="14" y="40"/>
                  </a:lnTo>
                  <a:lnTo>
                    <a:pt x="20" y="46"/>
                  </a:lnTo>
                  <a:lnTo>
                    <a:pt x="30" y="50"/>
                  </a:lnTo>
                  <a:lnTo>
                    <a:pt x="54"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27" name="Freeform 82"/>
            <p:cNvSpPr/>
            <p:nvPr/>
          </p:nvSpPr>
          <p:spPr bwMode="auto">
            <a:xfrm>
              <a:off x="4702048" y="2404828"/>
              <a:ext cx="164333" cy="193789"/>
            </a:xfrm>
            <a:custGeom>
              <a:avLst/>
              <a:gdLst>
                <a:gd name="T0" fmla="*/ 52 w 212"/>
                <a:gd name="T1" fmla="*/ 0 h 250"/>
                <a:gd name="T2" fmla="*/ 52 w 212"/>
                <a:gd name="T3" fmla="*/ 0 h 250"/>
                <a:gd name="T4" fmla="*/ 46 w 212"/>
                <a:gd name="T5" fmla="*/ 2 h 250"/>
                <a:gd name="T6" fmla="*/ 46 w 212"/>
                <a:gd name="T7" fmla="*/ 2 h 250"/>
                <a:gd name="T8" fmla="*/ 30 w 212"/>
                <a:gd name="T9" fmla="*/ 18 h 250"/>
                <a:gd name="T10" fmla="*/ 16 w 212"/>
                <a:gd name="T11" fmla="*/ 36 h 250"/>
                <a:gd name="T12" fmla="*/ 6 w 212"/>
                <a:gd name="T13" fmla="*/ 54 h 250"/>
                <a:gd name="T14" fmla="*/ 2 w 212"/>
                <a:gd name="T15" fmla="*/ 76 h 250"/>
                <a:gd name="T16" fmla="*/ 0 w 212"/>
                <a:gd name="T17" fmla="*/ 96 h 250"/>
                <a:gd name="T18" fmla="*/ 2 w 212"/>
                <a:gd name="T19" fmla="*/ 118 h 250"/>
                <a:gd name="T20" fmla="*/ 10 w 212"/>
                <a:gd name="T21" fmla="*/ 140 h 250"/>
                <a:gd name="T22" fmla="*/ 20 w 212"/>
                <a:gd name="T23" fmla="*/ 160 h 250"/>
                <a:gd name="T24" fmla="*/ 50 w 212"/>
                <a:gd name="T25" fmla="*/ 202 h 250"/>
                <a:gd name="T26" fmla="*/ 50 w 212"/>
                <a:gd name="T27" fmla="*/ 202 h 250"/>
                <a:gd name="T28" fmla="*/ 66 w 212"/>
                <a:gd name="T29" fmla="*/ 220 h 250"/>
                <a:gd name="T30" fmla="*/ 84 w 212"/>
                <a:gd name="T31" fmla="*/ 234 h 250"/>
                <a:gd name="T32" fmla="*/ 102 w 212"/>
                <a:gd name="T33" fmla="*/ 242 h 250"/>
                <a:gd name="T34" fmla="*/ 124 w 212"/>
                <a:gd name="T35" fmla="*/ 248 h 250"/>
                <a:gd name="T36" fmla="*/ 146 w 212"/>
                <a:gd name="T37" fmla="*/ 250 h 250"/>
                <a:gd name="T38" fmla="*/ 166 w 212"/>
                <a:gd name="T39" fmla="*/ 248 h 250"/>
                <a:gd name="T40" fmla="*/ 188 w 212"/>
                <a:gd name="T41" fmla="*/ 240 h 250"/>
                <a:gd name="T42" fmla="*/ 208 w 212"/>
                <a:gd name="T43" fmla="*/ 230 h 250"/>
                <a:gd name="T44" fmla="*/ 208 w 212"/>
                <a:gd name="T45" fmla="*/ 230 h 250"/>
                <a:gd name="T46" fmla="*/ 212 w 212"/>
                <a:gd name="T47" fmla="*/ 226 h 250"/>
                <a:gd name="T48" fmla="*/ 52 w 212"/>
                <a:gd name="T4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2" h="250">
                  <a:moveTo>
                    <a:pt x="52" y="0"/>
                  </a:moveTo>
                  <a:lnTo>
                    <a:pt x="52" y="0"/>
                  </a:lnTo>
                  <a:lnTo>
                    <a:pt x="46" y="2"/>
                  </a:lnTo>
                  <a:lnTo>
                    <a:pt x="46" y="2"/>
                  </a:lnTo>
                  <a:lnTo>
                    <a:pt x="30" y="18"/>
                  </a:lnTo>
                  <a:lnTo>
                    <a:pt x="16" y="36"/>
                  </a:lnTo>
                  <a:lnTo>
                    <a:pt x="6" y="54"/>
                  </a:lnTo>
                  <a:lnTo>
                    <a:pt x="2" y="76"/>
                  </a:lnTo>
                  <a:lnTo>
                    <a:pt x="0" y="96"/>
                  </a:lnTo>
                  <a:lnTo>
                    <a:pt x="2" y="118"/>
                  </a:lnTo>
                  <a:lnTo>
                    <a:pt x="10" y="140"/>
                  </a:lnTo>
                  <a:lnTo>
                    <a:pt x="20" y="160"/>
                  </a:lnTo>
                  <a:lnTo>
                    <a:pt x="50" y="202"/>
                  </a:lnTo>
                  <a:lnTo>
                    <a:pt x="50" y="202"/>
                  </a:lnTo>
                  <a:lnTo>
                    <a:pt x="66" y="220"/>
                  </a:lnTo>
                  <a:lnTo>
                    <a:pt x="84" y="234"/>
                  </a:lnTo>
                  <a:lnTo>
                    <a:pt x="102" y="242"/>
                  </a:lnTo>
                  <a:lnTo>
                    <a:pt x="124" y="248"/>
                  </a:lnTo>
                  <a:lnTo>
                    <a:pt x="146" y="250"/>
                  </a:lnTo>
                  <a:lnTo>
                    <a:pt x="166" y="248"/>
                  </a:lnTo>
                  <a:lnTo>
                    <a:pt x="188" y="240"/>
                  </a:lnTo>
                  <a:lnTo>
                    <a:pt x="208" y="230"/>
                  </a:lnTo>
                  <a:lnTo>
                    <a:pt x="208" y="230"/>
                  </a:lnTo>
                  <a:lnTo>
                    <a:pt x="212" y="226"/>
                  </a:lnTo>
                  <a:lnTo>
                    <a:pt x="52"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28" name="Freeform 83"/>
            <p:cNvSpPr/>
            <p:nvPr/>
          </p:nvSpPr>
          <p:spPr bwMode="auto">
            <a:xfrm>
              <a:off x="4736155" y="2378472"/>
              <a:ext cx="162783" cy="209292"/>
            </a:xfrm>
            <a:custGeom>
              <a:avLst/>
              <a:gdLst>
                <a:gd name="T0" fmla="*/ 166 w 210"/>
                <a:gd name="T1" fmla="*/ 266 h 270"/>
                <a:gd name="T2" fmla="*/ 2 w 210"/>
                <a:gd name="T3" fmla="*/ 34 h 270"/>
                <a:gd name="T4" fmla="*/ 2 w 210"/>
                <a:gd name="T5" fmla="*/ 34 h 270"/>
                <a:gd name="T6" fmla="*/ 0 w 210"/>
                <a:gd name="T7" fmla="*/ 30 h 270"/>
                <a:gd name="T8" fmla="*/ 0 w 210"/>
                <a:gd name="T9" fmla="*/ 24 h 270"/>
                <a:gd name="T10" fmla="*/ 2 w 210"/>
                <a:gd name="T11" fmla="*/ 20 h 270"/>
                <a:gd name="T12" fmla="*/ 6 w 210"/>
                <a:gd name="T13" fmla="*/ 16 h 270"/>
                <a:gd name="T14" fmla="*/ 26 w 210"/>
                <a:gd name="T15" fmla="*/ 2 h 270"/>
                <a:gd name="T16" fmla="*/ 26 w 210"/>
                <a:gd name="T17" fmla="*/ 2 h 270"/>
                <a:gd name="T18" fmla="*/ 30 w 210"/>
                <a:gd name="T19" fmla="*/ 0 h 270"/>
                <a:gd name="T20" fmla="*/ 36 w 210"/>
                <a:gd name="T21" fmla="*/ 0 h 270"/>
                <a:gd name="T22" fmla="*/ 40 w 210"/>
                <a:gd name="T23" fmla="*/ 2 h 270"/>
                <a:gd name="T24" fmla="*/ 44 w 210"/>
                <a:gd name="T25" fmla="*/ 4 h 270"/>
                <a:gd name="T26" fmla="*/ 208 w 210"/>
                <a:gd name="T27" fmla="*/ 236 h 270"/>
                <a:gd name="T28" fmla="*/ 208 w 210"/>
                <a:gd name="T29" fmla="*/ 236 h 270"/>
                <a:gd name="T30" fmla="*/ 210 w 210"/>
                <a:gd name="T31" fmla="*/ 240 h 270"/>
                <a:gd name="T32" fmla="*/ 210 w 210"/>
                <a:gd name="T33" fmla="*/ 246 h 270"/>
                <a:gd name="T34" fmla="*/ 208 w 210"/>
                <a:gd name="T35" fmla="*/ 250 h 270"/>
                <a:gd name="T36" fmla="*/ 204 w 210"/>
                <a:gd name="T37" fmla="*/ 254 h 270"/>
                <a:gd name="T38" fmla="*/ 184 w 210"/>
                <a:gd name="T39" fmla="*/ 268 h 270"/>
                <a:gd name="T40" fmla="*/ 184 w 210"/>
                <a:gd name="T41" fmla="*/ 268 h 270"/>
                <a:gd name="T42" fmla="*/ 178 w 210"/>
                <a:gd name="T43" fmla="*/ 270 h 270"/>
                <a:gd name="T44" fmla="*/ 174 w 210"/>
                <a:gd name="T45" fmla="*/ 270 h 270"/>
                <a:gd name="T46" fmla="*/ 168 w 210"/>
                <a:gd name="T47" fmla="*/ 268 h 270"/>
                <a:gd name="T48" fmla="*/ 166 w 210"/>
                <a:gd name="T49" fmla="*/ 266 h 270"/>
                <a:gd name="T50" fmla="*/ 166 w 210"/>
                <a:gd name="T51" fmla="*/ 26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0" h="270">
                  <a:moveTo>
                    <a:pt x="166" y="266"/>
                  </a:moveTo>
                  <a:lnTo>
                    <a:pt x="2" y="34"/>
                  </a:lnTo>
                  <a:lnTo>
                    <a:pt x="2" y="34"/>
                  </a:lnTo>
                  <a:lnTo>
                    <a:pt x="0" y="30"/>
                  </a:lnTo>
                  <a:lnTo>
                    <a:pt x="0" y="24"/>
                  </a:lnTo>
                  <a:lnTo>
                    <a:pt x="2" y="20"/>
                  </a:lnTo>
                  <a:lnTo>
                    <a:pt x="6" y="16"/>
                  </a:lnTo>
                  <a:lnTo>
                    <a:pt x="26" y="2"/>
                  </a:lnTo>
                  <a:lnTo>
                    <a:pt x="26" y="2"/>
                  </a:lnTo>
                  <a:lnTo>
                    <a:pt x="30" y="0"/>
                  </a:lnTo>
                  <a:lnTo>
                    <a:pt x="36" y="0"/>
                  </a:lnTo>
                  <a:lnTo>
                    <a:pt x="40" y="2"/>
                  </a:lnTo>
                  <a:lnTo>
                    <a:pt x="44" y="4"/>
                  </a:lnTo>
                  <a:lnTo>
                    <a:pt x="208" y="236"/>
                  </a:lnTo>
                  <a:lnTo>
                    <a:pt x="208" y="236"/>
                  </a:lnTo>
                  <a:lnTo>
                    <a:pt x="210" y="240"/>
                  </a:lnTo>
                  <a:lnTo>
                    <a:pt x="210" y="246"/>
                  </a:lnTo>
                  <a:lnTo>
                    <a:pt x="208" y="250"/>
                  </a:lnTo>
                  <a:lnTo>
                    <a:pt x="204" y="254"/>
                  </a:lnTo>
                  <a:lnTo>
                    <a:pt x="184" y="268"/>
                  </a:lnTo>
                  <a:lnTo>
                    <a:pt x="184" y="268"/>
                  </a:lnTo>
                  <a:lnTo>
                    <a:pt x="178" y="270"/>
                  </a:lnTo>
                  <a:lnTo>
                    <a:pt x="174" y="270"/>
                  </a:lnTo>
                  <a:lnTo>
                    <a:pt x="168" y="268"/>
                  </a:lnTo>
                  <a:lnTo>
                    <a:pt x="166" y="266"/>
                  </a:lnTo>
                  <a:lnTo>
                    <a:pt x="166" y="266"/>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29" name="Freeform 84"/>
            <p:cNvSpPr/>
            <p:nvPr/>
          </p:nvSpPr>
          <p:spPr bwMode="auto">
            <a:xfrm>
              <a:off x="4271060" y="4720997"/>
              <a:ext cx="423236" cy="308512"/>
            </a:xfrm>
            <a:custGeom>
              <a:avLst/>
              <a:gdLst>
                <a:gd name="T0" fmla="*/ 24 w 546"/>
                <a:gd name="T1" fmla="*/ 374 h 398"/>
                <a:gd name="T2" fmla="*/ 24 w 546"/>
                <a:gd name="T3" fmla="*/ 0 h 398"/>
                <a:gd name="T4" fmla="*/ 0 w 546"/>
                <a:gd name="T5" fmla="*/ 0 h 398"/>
                <a:gd name="T6" fmla="*/ 0 w 546"/>
                <a:gd name="T7" fmla="*/ 398 h 398"/>
                <a:gd name="T8" fmla="*/ 12 w 546"/>
                <a:gd name="T9" fmla="*/ 398 h 398"/>
                <a:gd name="T10" fmla="*/ 24 w 546"/>
                <a:gd name="T11" fmla="*/ 398 h 398"/>
                <a:gd name="T12" fmla="*/ 546 w 546"/>
                <a:gd name="T13" fmla="*/ 398 h 398"/>
                <a:gd name="T14" fmla="*/ 546 w 546"/>
                <a:gd name="T15" fmla="*/ 374 h 398"/>
                <a:gd name="T16" fmla="*/ 24 w 546"/>
                <a:gd name="T17" fmla="*/ 374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398">
                  <a:moveTo>
                    <a:pt x="24" y="374"/>
                  </a:moveTo>
                  <a:lnTo>
                    <a:pt x="24" y="0"/>
                  </a:lnTo>
                  <a:lnTo>
                    <a:pt x="0" y="0"/>
                  </a:lnTo>
                  <a:lnTo>
                    <a:pt x="0" y="398"/>
                  </a:lnTo>
                  <a:lnTo>
                    <a:pt x="12" y="398"/>
                  </a:lnTo>
                  <a:lnTo>
                    <a:pt x="24" y="398"/>
                  </a:lnTo>
                  <a:lnTo>
                    <a:pt x="546" y="398"/>
                  </a:lnTo>
                  <a:lnTo>
                    <a:pt x="546" y="374"/>
                  </a:lnTo>
                  <a:lnTo>
                    <a:pt x="24" y="374"/>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30" name="Rectangle 85"/>
            <p:cNvSpPr>
              <a:spLocks noChangeArrowheads="1"/>
            </p:cNvSpPr>
            <p:nvPr/>
          </p:nvSpPr>
          <p:spPr bwMode="auto">
            <a:xfrm>
              <a:off x="4320670" y="4865176"/>
              <a:ext cx="57362" cy="125575"/>
            </a:xfrm>
            <a:prstGeom prst="rect">
              <a:avLst/>
            </a:prstGeom>
            <a:noFill/>
            <a:ln w="28575">
              <a:solidFill>
                <a:schemeClr val="bg1">
                  <a:lumMod val="95000"/>
                </a:schemeClr>
              </a:solidFill>
              <a:miter lim="800000"/>
            </a:ln>
          </p:spPr>
          <p:txBody>
            <a:bodyPr vert="horz" wrap="square" lIns="91440" tIns="45720" rIns="91440" bIns="45720" numCol="1" anchor="t" anchorCtr="0" compatLnSpc="1"/>
            <a:lstStyle/>
            <a:p>
              <a:endParaRPr lang="id-ID"/>
            </a:p>
          </p:txBody>
        </p:sp>
        <p:sp>
          <p:nvSpPr>
            <p:cNvPr id="131" name="Rectangle 86"/>
            <p:cNvSpPr>
              <a:spLocks noChangeArrowheads="1"/>
            </p:cNvSpPr>
            <p:nvPr/>
          </p:nvSpPr>
          <p:spPr bwMode="auto">
            <a:xfrm>
              <a:off x="4402837" y="4739600"/>
              <a:ext cx="58912" cy="251151"/>
            </a:xfrm>
            <a:prstGeom prst="rect">
              <a:avLst/>
            </a:prstGeom>
            <a:noFill/>
            <a:ln w="28575">
              <a:solidFill>
                <a:schemeClr val="bg1">
                  <a:lumMod val="95000"/>
                </a:schemeClr>
              </a:solidFill>
              <a:miter lim="800000"/>
            </a:ln>
          </p:spPr>
          <p:txBody>
            <a:bodyPr vert="horz" wrap="square" lIns="91440" tIns="45720" rIns="91440" bIns="45720" numCol="1" anchor="t" anchorCtr="0" compatLnSpc="1"/>
            <a:lstStyle/>
            <a:p>
              <a:endParaRPr lang="id-ID"/>
            </a:p>
          </p:txBody>
        </p:sp>
        <p:sp>
          <p:nvSpPr>
            <p:cNvPr id="132" name="Rectangle 87"/>
            <p:cNvSpPr>
              <a:spLocks noChangeArrowheads="1"/>
            </p:cNvSpPr>
            <p:nvPr/>
          </p:nvSpPr>
          <p:spPr bwMode="auto">
            <a:xfrm>
              <a:off x="4486554" y="4807814"/>
              <a:ext cx="58912" cy="182937"/>
            </a:xfrm>
            <a:prstGeom prst="rect">
              <a:avLst/>
            </a:prstGeom>
            <a:noFill/>
            <a:ln w="28575">
              <a:solidFill>
                <a:schemeClr val="bg1">
                  <a:lumMod val="95000"/>
                </a:schemeClr>
              </a:solidFill>
              <a:miter lim="800000"/>
            </a:ln>
          </p:spPr>
          <p:txBody>
            <a:bodyPr vert="horz" wrap="square" lIns="91440" tIns="45720" rIns="91440" bIns="45720" numCol="1" anchor="t" anchorCtr="0" compatLnSpc="1"/>
            <a:lstStyle/>
            <a:p>
              <a:endParaRPr lang="id-ID"/>
            </a:p>
          </p:txBody>
        </p:sp>
        <p:sp>
          <p:nvSpPr>
            <p:cNvPr id="133" name="Rectangle 88"/>
            <p:cNvSpPr>
              <a:spLocks noChangeArrowheads="1"/>
            </p:cNvSpPr>
            <p:nvPr/>
          </p:nvSpPr>
          <p:spPr bwMode="auto">
            <a:xfrm>
              <a:off x="4570271" y="4764405"/>
              <a:ext cx="58912" cy="226346"/>
            </a:xfrm>
            <a:prstGeom prst="rect">
              <a:avLst/>
            </a:prstGeom>
            <a:noFill/>
            <a:ln w="28575">
              <a:solidFill>
                <a:schemeClr val="bg1">
                  <a:lumMod val="95000"/>
                </a:schemeClr>
              </a:solidFill>
              <a:miter lim="800000"/>
            </a:ln>
          </p:spPr>
          <p:txBody>
            <a:bodyPr vert="horz" wrap="square" lIns="91440" tIns="45720" rIns="91440" bIns="45720" numCol="1" anchor="t" anchorCtr="0" compatLnSpc="1"/>
            <a:lstStyle/>
            <a:p>
              <a:endParaRPr lang="id-ID"/>
            </a:p>
          </p:txBody>
        </p:sp>
        <p:sp>
          <p:nvSpPr>
            <p:cNvPr id="134" name="Freeform 89"/>
            <p:cNvSpPr/>
            <p:nvPr/>
          </p:nvSpPr>
          <p:spPr bwMode="auto">
            <a:xfrm>
              <a:off x="4393535" y="3919484"/>
              <a:ext cx="303862" cy="305412"/>
            </a:xfrm>
            <a:custGeom>
              <a:avLst/>
              <a:gdLst>
                <a:gd name="T0" fmla="*/ 392 w 392"/>
                <a:gd name="T1" fmla="*/ 196 h 394"/>
                <a:gd name="T2" fmla="*/ 388 w 392"/>
                <a:gd name="T3" fmla="*/ 236 h 394"/>
                <a:gd name="T4" fmla="*/ 376 w 392"/>
                <a:gd name="T5" fmla="*/ 274 h 394"/>
                <a:gd name="T6" fmla="*/ 358 w 392"/>
                <a:gd name="T7" fmla="*/ 306 h 394"/>
                <a:gd name="T8" fmla="*/ 334 w 392"/>
                <a:gd name="T9" fmla="*/ 336 h 394"/>
                <a:gd name="T10" fmla="*/ 306 w 392"/>
                <a:gd name="T11" fmla="*/ 360 h 394"/>
                <a:gd name="T12" fmla="*/ 272 w 392"/>
                <a:gd name="T13" fmla="*/ 378 h 394"/>
                <a:gd name="T14" fmla="*/ 236 w 392"/>
                <a:gd name="T15" fmla="*/ 390 h 394"/>
                <a:gd name="T16" fmla="*/ 196 w 392"/>
                <a:gd name="T17" fmla="*/ 394 h 394"/>
                <a:gd name="T18" fmla="*/ 176 w 392"/>
                <a:gd name="T19" fmla="*/ 392 h 394"/>
                <a:gd name="T20" fmla="*/ 138 w 392"/>
                <a:gd name="T21" fmla="*/ 384 h 394"/>
                <a:gd name="T22" fmla="*/ 102 w 392"/>
                <a:gd name="T23" fmla="*/ 370 h 394"/>
                <a:gd name="T24" fmla="*/ 70 w 392"/>
                <a:gd name="T25" fmla="*/ 348 h 394"/>
                <a:gd name="T26" fmla="*/ 44 w 392"/>
                <a:gd name="T27" fmla="*/ 322 h 394"/>
                <a:gd name="T28" fmla="*/ 24 w 392"/>
                <a:gd name="T29" fmla="*/ 290 h 394"/>
                <a:gd name="T30" fmla="*/ 8 w 392"/>
                <a:gd name="T31" fmla="*/ 256 h 394"/>
                <a:gd name="T32" fmla="*/ 0 w 392"/>
                <a:gd name="T33" fmla="*/ 216 h 394"/>
                <a:gd name="T34" fmla="*/ 0 w 392"/>
                <a:gd name="T35" fmla="*/ 196 h 394"/>
                <a:gd name="T36" fmla="*/ 4 w 392"/>
                <a:gd name="T37" fmla="*/ 158 h 394"/>
                <a:gd name="T38" fmla="*/ 14 w 392"/>
                <a:gd name="T39" fmla="*/ 120 h 394"/>
                <a:gd name="T40" fmla="*/ 32 w 392"/>
                <a:gd name="T41" fmla="*/ 88 h 394"/>
                <a:gd name="T42" fmla="*/ 56 w 392"/>
                <a:gd name="T43" fmla="*/ 58 h 394"/>
                <a:gd name="T44" fmla="*/ 86 w 392"/>
                <a:gd name="T45" fmla="*/ 34 h 394"/>
                <a:gd name="T46" fmla="*/ 120 w 392"/>
                <a:gd name="T47" fmla="*/ 16 h 394"/>
                <a:gd name="T48" fmla="*/ 156 w 392"/>
                <a:gd name="T49" fmla="*/ 4 h 394"/>
                <a:gd name="T50" fmla="*/ 196 w 392"/>
                <a:gd name="T51" fmla="*/ 0 h 394"/>
                <a:gd name="T52" fmla="*/ 216 w 392"/>
                <a:gd name="T53" fmla="*/ 2 h 394"/>
                <a:gd name="T54" fmla="*/ 254 w 392"/>
                <a:gd name="T55" fmla="*/ 10 h 394"/>
                <a:gd name="T56" fmla="*/ 290 w 392"/>
                <a:gd name="T57" fmla="*/ 24 h 394"/>
                <a:gd name="T58" fmla="*/ 320 w 392"/>
                <a:gd name="T59" fmla="*/ 46 h 394"/>
                <a:gd name="T60" fmla="*/ 348 w 392"/>
                <a:gd name="T61" fmla="*/ 72 h 394"/>
                <a:gd name="T62" fmla="*/ 368 w 392"/>
                <a:gd name="T63" fmla="*/ 104 h 394"/>
                <a:gd name="T64" fmla="*/ 384 w 392"/>
                <a:gd name="T65" fmla="*/ 138 h 394"/>
                <a:gd name="T66" fmla="*/ 390 w 392"/>
                <a:gd name="T67" fmla="*/ 176 h 394"/>
                <a:gd name="T68" fmla="*/ 392 w 392"/>
                <a:gd name="T69" fmla="*/ 19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2" h="394">
                  <a:moveTo>
                    <a:pt x="392" y="196"/>
                  </a:moveTo>
                  <a:lnTo>
                    <a:pt x="392" y="196"/>
                  </a:lnTo>
                  <a:lnTo>
                    <a:pt x="390" y="216"/>
                  </a:lnTo>
                  <a:lnTo>
                    <a:pt x="388" y="236"/>
                  </a:lnTo>
                  <a:lnTo>
                    <a:pt x="384" y="256"/>
                  </a:lnTo>
                  <a:lnTo>
                    <a:pt x="376" y="274"/>
                  </a:lnTo>
                  <a:lnTo>
                    <a:pt x="368" y="290"/>
                  </a:lnTo>
                  <a:lnTo>
                    <a:pt x="358" y="306"/>
                  </a:lnTo>
                  <a:lnTo>
                    <a:pt x="348" y="322"/>
                  </a:lnTo>
                  <a:lnTo>
                    <a:pt x="334" y="336"/>
                  </a:lnTo>
                  <a:lnTo>
                    <a:pt x="320" y="348"/>
                  </a:lnTo>
                  <a:lnTo>
                    <a:pt x="306" y="360"/>
                  </a:lnTo>
                  <a:lnTo>
                    <a:pt x="290" y="370"/>
                  </a:lnTo>
                  <a:lnTo>
                    <a:pt x="272" y="378"/>
                  </a:lnTo>
                  <a:lnTo>
                    <a:pt x="254" y="384"/>
                  </a:lnTo>
                  <a:lnTo>
                    <a:pt x="236" y="390"/>
                  </a:lnTo>
                  <a:lnTo>
                    <a:pt x="216" y="392"/>
                  </a:lnTo>
                  <a:lnTo>
                    <a:pt x="196" y="394"/>
                  </a:lnTo>
                  <a:lnTo>
                    <a:pt x="196" y="394"/>
                  </a:lnTo>
                  <a:lnTo>
                    <a:pt x="176" y="392"/>
                  </a:lnTo>
                  <a:lnTo>
                    <a:pt x="156" y="390"/>
                  </a:lnTo>
                  <a:lnTo>
                    <a:pt x="138" y="384"/>
                  </a:lnTo>
                  <a:lnTo>
                    <a:pt x="120" y="378"/>
                  </a:lnTo>
                  <a:lnTo>
                    <a:pt x="102" y="370"/>
                  </a:lnTo>
                  <a:lnTo>
                    <a:pt x="86" y="360"/>
                  </a:lnTo>
                  <a:lnTo>
                    <a:pt x="70" y="348"/>
                  </a:lnTo>
                  <a:lnTo>
                    <a:pt x="56" y="336"/>
                  </a:lnTo>
                  <a:lnTo>
                    <a:pt x="44" y="322"/>
                  </a:lnTo>
                  <a:lnTo>
                    <a:pt x="32" y="306"/>
                  </a:lnTo>
                  <a:lnTo>
                    <a:pt x="24" y="290"/>
                  </a:lnTo>
                  <a:lnTo>
                    <a:pt x="14" y="274"/>
                  </a:lnTo>
                  <a:lnTo>
                    <a:pt x="8" y="256"/>
                  </a:lnTo>
                  <a:lnTo>
                    <a:pt x="4" y="236"/>
                  </a:lnTo>
                  <a:lnTo>
                    <a:pt x="0" y="216"/>
                  </a:lnTo>
                  <a:lnTo>
                    <a:pt x="0" y="196"/>
                  </a:lnTo>
                  <a:lnTo>
                    <a:pt x="0" y="196"/>
                  </a:lnTo>
                  <a:lnTo>
                    <a:pt x="0" y="176"/>
                  </a:lnTo>
                  <a:lnTo>
                    <a:pt x="4" y="158"/>
                  </a:lnTo>
                  <a:lnTo>
                    <a:pt x="8" y="138"/>
                  </a:lnTo>
                  <a:lnTo>
                    <a:pt x="14" y="120"/>
                  </a:lnTo>
                  <a:lnTo>
                    <a:pt x="24" y="104"/>
                  </a:lnTo>
                  <a:lnTo>
                    <a:pt x="32" y="88"/>
                  </a:lnTo>
                  <a:lnTo>
                    <a:pt x="44" y="72"/>
                  </a:lnTo>
                  <a:lnTo>
                    <a:pt x="56" y="58"/>
                  </a:lnTo>
                  <a:lnTo>
                    <a:pt x="70" y="46"/>
                  </a:lnTo>
                  <a:lnTo>
                    <a:pt x="86" y="34"/>
                  </a:lnTo>
                  <a:lnTo>
                    <a:pt x="102" y="24"/>
                  </a:lnTo>
                  <a:lnTo>
                    <a:pt x="120" y="16"/>
                  </a:lnTo>
                  <a:lnTo>
                    <a:pt x="138" y="10"/>
                  </a:lnTo>
                  <a:lnTo>
                    <a:pt x="156" y="4"/>
                  </a:lnTo>
                  <a:lnTo>
                    <a:pt x="176" y="2"/>
                  </a:lnTo>
                  <a:lnTo>
                    <a:pt x="196" y="0"/>
                  </a:lnTo>
                  <a:lnTo>
                    <a:pt x="196" y="0"/>
                  </a:lnTo>
                  <a:lnTo>
                    <a:pt x="216" y="2"/>
                  </a:lnTo>
                  <a:lnTo>
                    <a:pt x="236" y="4"/>
                  </a:lnTo>
                  <a:lnTo>
                    <a:pt x="254" y="10"/>
                  </a:lnTo>
                  <a:lnTo>
                    <a:pt x="272" y="16"/>
                  </a:lnTo>
                  <a:lnTo>
                    <a:pt x="290" y="24"/>
                  </a:lnTo>
                  <a:lnTo>
                    <a:pt x="306" y="34"/>
                  </a:lnTo>
                  <a:lnTo>
                    <a:pt x="320" y="46"/>
                  </a:lnTo>
                  <a:lnTo>
                    <a:pt x="334" y="58"/>
                  </a:lnTo>
                  <a:lnTo>
                    <a:pt x="348" y="72"/>
                  </a:lnTo>
                  <a:lnTo>
                    <a:pt x="358" y="88"/>
                  </a:lnTo>
                  <a:lnTo>
                    <a:pt x="368" y="104"/>
                  </a:lnTo>
                  <a:lnTo>
                    <a:pt x="376" y="120"/>
                  </a:lnTo>
                  <a:lnTo>
                    <a:pt x="384" y="138"/>
                  </a:lnTo>
                  <a:lnTo>
                    <a:pt x="388" y="158"/>
                  </a:lnTo>
                  <a:lnTo>
                    <a:pt x="390" y="176"/>
                  </a:lnTo>
                  <a:lnTo>
                    <a:pt x="392" y="196"/>
                  </a:lnTo>
                  <a:lnTo>
                    <a:pt x="392" y="196"/>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35" name="Freeform 90"/>
            <p:cNvSpPr/>
            <p:nvPr/>
          </p:nvSpPr>
          <p:spPr bwMode="auto">
            <a:xfrm>
              <a:off x="4418340" y="3998550"/>
              <a:ext cx="254251" cy="130226"/>
            </a:xfrm>
            <a:custGeom>
              <a:avLst/>
              <a:gdLst>
                <a:gd name="T0" fmla="*/ 318 w 328"/>
                <a:gd name="T1" fmla="*/ 168 h 168"/>
                <a:gd name="T2" fmla="*/ 318 w 328"/>
                <a:gd name="T3" fmla="*/ 168 h 168"/>
                <a:gd name="T4" fmla="*/ 326 w 328"/>
                <a:gd name="T5" fmla="*/ 152 h 168"/>
                <a:gd name="T6" fmla="*/ 326 w 328"/>
                <a:gd name="T7" fmla="*/ 142 h 168"/>
                <a:gd name="T8" fmla="*/ 328 w 328"/>
                <a:gd name="T9" fmla="*/ 132 h 168"/>
                <a:gd name="T10" fmla="*/ 328 w 328"/>
                <a:gd name="T11" fmla="*/ 132 h 168"/>
                <a:gd name="T12" fmla="*/ 326 w 328"/>
                <a:gd name="T13" fmla="*/ 116 h 168"/>
                <a:gd name="T14" fmla="*/ 322 w 328"/>
                <a:gd name="T15" fmla="*/ 102 h 168"/>
                <a:gd name="T16" fmla="*/ 314 w 328"/>
                <a:gd name="T17" fmla="*/ 90 h 168"/>
                <a:gd name="T18" fmla="*/ 304 w 328"/>
                <a:gd name="T19" fmla="*/ 78 h 168"/>
                <a:gd name="T20" fmla="*/ 294 w 328"/>
                <a:gd name="T21" fmla="*/ 68 h 168"/>
                <a:gd name="T22" fmla="*/ 280 w 328"/>
                <a:gd name="T23" fmla="*/ 62 h 168"/>
                <a:gd name="T24" fmla="*/ 266 w 328"/>
                <a:gd name="T25" fmla="*/ 56 h 168"/>
                <a:gd name="T26" fmla="*/ 250 w 328"/>
                <a:gd name="T27" fmla="*/ 54 h 168"/>
                <a:gd name="T28" fmla="*/ 250 w 328"/>
                <a:gd name="T29" fmla="*/ 54 h 168"/>
                <a:gd name="T30" fmla="*/ 246 w 328"/>
                <a:gd name="T31" fmla="*/ 56 h 168"/>
                <a:gd name="T32" fmla="*/ 246 w 328"/>
                <a:gd name="T33" fmla="*/ 56 h 168"/>
                <a:gd name="T34" fmla="*/ 242 w 328"/>
                <a:gd name="T35" fmla="*/ 44 h 168"/>
                <a:gd name="T36" fmla="*/ 236 w 328"/>
                <a:gd name="T37" fmla="*/ 32 h 168"/>
                <a:gd name="T38" fmla="*/ 228 w 328"/>
                <a:gd name="T39" fmla="*/ 24 h 168"/>
                <a:gd name="T40" fmla="*/ 218 w 328"/>
                <a:gd name="T41" fmla="*/ 16 h 168"/>
                <a:gd name="T42" fmla="*/ 208 w 328"/>
                <a:gd name="T43" fmla="*/ 8 h 168"/>
                <a:gd name="T44" fmla="*/ 198 w 328"/>
                <a:gd name="T45" fmla="*/ 4 h 168"/>
                <a:gd name="T46" fmla="*/ 186 w 328"/>
                <a:gd name="T47" fmla="*/ 0 h 168"/>
                <a:gd name="T48" fmla="*/ 172 w 328"/>
                <a:gd name="T49" fmla="*/ 0 h 168"/>
                <a:gd name="T50" fmla="*/ 172 w 328"/>
                <a:gd name="T51" fmla="*/ 0 h 168"/>
                <a:gd name="T52" fmla="*/ 162 w 328"/>
                <a:gd name="T53" fmla="*/ 0 h 168"/>
                <a:gd name="T54" fmla="*/ 150 w 328"/>
                <a:gd name="T55" fmla="*/ 2 h 168"/>
                <a:gd name="T56" fmla="*/ 140 w 328"/>
                <a:gd name="T57" fmla="*/ 6 h 168"/>
                <a:gd name="T58" fmla="*/ 132 w 328"/>
                <a:gd name="T59" fmla="*/ 12 h 168"/>
                <a:gd name="T60" fmla="*/ 122 w 328"/>
                <a:gd name="T61" fmla="*/ 18 h 168"/>
                <a:gd name="T62" fmla="*/ 116 w 328"/>
                <a:gd name="T63" fmla="*/ 24 h 168"/>
                <a:gd name="T64" fmla="*/ 108 w 328"/>
                <a:gd name="T65" fmla="*/ 32 h 168"/>
                <a:gd name="T66" fmla="*/ 104 w 328"/>
                <a:gd name="T67" fmla="*/ 42 h 168"/>
                <a:gd name="T68" fmla="*/ 104 w 328"/>
                <a:gd name="T69" fmla="*/ 42 h 168"/>
                <a:gd name="T70" fmla="*/ 88 w 328"/>
                <a:gd name="T71" fmla="*/ 38 h 168"/>
                <a:gd name="T72" fmla="*/ 72 w 328"/>
                <a:gd name="T73" fmla="*/ 38 h 168"/>
                <a:gd name="T74" fmla="*/ 72 w 328"/>
                <a:gd name="T75" fmla="*/ 38 h 168"/>
                <a:gd name="T76" fmla="*/ 56 w 328"/>
                <a:gd name="T77" fmla="*/ 40 h 168"/>
                <a:gd name="T78" fmla="*/ 44 w 328"/>
                <a:gd name="T79" fmla="*/ 46 h 168"/>
                <a:gd name="T80" fmla="*/ 32 w 328"/>
                <a:gd name="T81" fmla="*/ 52 h 168"/>
                <a:gd name="T82" fmla="*/ 22 w 328"/>
                <a:gd name="T83" fmla="*/ 62 h 168"/>
                <a:gd name="T84" fmla="*/ 12 w 328"/>
                <a:gd name="T85" fmla="*/ 72 h 168"/>
                <a:gd name="T86" fmla="*/ 6 w 328"/>
                <a:gd name="T87" fmla="*/ 84 h 168"/>
                <a:gd name="T88" fmla="*/ 2 w 328"/>
                <a:gd name="T89" fmla="*/ 98 h 168"/>
                <a:gd name="T90" fmla="*/ 0 w 328"/>
                <a:gd name="T91" fmla="*/ 112 h 168"/>
                <a:gd name="T92" fmla="*/ 0 w 328"/>
                <a:gd name="T93" fmla="*/ 112 h 168"/>
                <a:gd name="T94" fmla="*/ 2 w 328"/>
                <a:gd name="T95" fmla="*/ 128 h 168"/>
                <a:gd name="T96" fmla="*/ 6 w 328"/>
                <a:gd name="T97" fmla="*/ 144 h 168"/>
                <a:gd name="T98" fmla="*/ 12 w 328"/>
                <a:gd name="T99" fmla="*/ 158 h 168"/>
                <a:gd name="T100" fmla="*/ 22 w 328"/>
                <a:gd name="T101" fmla="*/ 168 h 168"/>
                <a:gd name="T102" fmla="*/ 318 w 328"/>
                <a:gd name="T103"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8" h="168">
                  <a:moveTo>
                    <a:pt x="318" y="168"/>
                  </a:moveTo>
                  <a:lnTo>
                    <a:pt x="318" y="168"/>
                  </a:lnTo>
                  <a:lnTo>
                    <a:pt x="326" y="152"/>
                  </a:lnTo>
                  <a:lnTo>
                    <a:pt x="326" y="142"/>
                  </a:lnTo>
                  <a:lnTo>
                    <a:pt x="328" y="132"/>
                  </a:lnTo>
                  <a:lnTo>
                    <a:pt x="328" y="132"/>
                  </a:lnTo>
                  <a:lnTo>
                    <a:pt x="326" y="116"/>
                  </a:lnTo>
                  <a:lnTo>
                    <a:pt x="322" y="102"/>
                  </a:lnTo>
                  <a:lnTo>
                    <a:pt x="314" y="90"/>
                  </a:lnTo>
                  <a:lnTo>
                    <a:pt x="304" y="78"/>
                  </a:lnTo>
                  <a:lnTo>
                    <a:pt x="294" y="68"/>
                  </a:lnTo>
                  <a:lnTo>
                    <a:pt x="280" y="62"/>
                  </a:lnTo>
                  <a:lnTo>
                    <a:pt x="266" y="56"/>
                  </a:lnTo>
                  <a:lnTo>
                    <a:pt x="250" y="54"/>
                  </a:lnTo>
                  <a:lnTo>
                    <a:pt x="250" y="54"/>
                  </a:lnTo>
                  <a:lnTo>
                    <a:pt x="246" y="56"/>
                  </a:lnTo>
                  <a:lnTo>
                    <a:pt x="246" y="56"/>
                  </a:lnTo>
                  <a:lnTo>
                    <a:pt x="242" y="44"/>
                  </a:lnTo>
                  <a:lnTo>
                    <a:pt x="236" y="32"/>
                  </a:lnTo>
                  <a:lnTo>
                    <a:pt x="228" y="24"/>
                  </a:lnTo>
                  <a:lnTo>
                    <a:pt x="218" y="16"/>
                  </a:lnTo>
                  <a:lnTo>
                    <a:pt x="208" y="8"/>
                  </a:lnTo>
                  <a:lnTo>
                    <a:pt x="198" y="4"/>
                  </a:lnTo>
                  <a:lnTo>
                    <a:pt x="186" y="0"/>
                  </a:lnTo>
                  <a:lnTo>
                    <a:pt x="172" y="0"/>
                  </a:lnTo>
                  <a:lnTo>
                    <a:pt x="172" y="0"/>
                  </a:lnTo>
                  <a:lnTo>
                    <a:pt x="162" y="0"/>
                  </a:lnTo>
                  <a:lnTo>
                    <a:pt x="150" y="2"/>
                  </a:lnTo>
                  <a:lnTo>
                    <a:pt x="140" y="6"/>
                  </a:lnTo>
                  <a:lnTo>
                    <a:pt x="132" y="12"/>
                  </a:lnTo>
                  <a:lnTo>
                    <a:pt x="122" y="18"/>
                  </a:lnTo>
                  <a:lnTo>
                    <a:pt x="116" y="24"/>
                  </a:lnTo>
                  <a:lnTo>
                    <a:pt x="108" y="32"/>
                  </a:lnTo>
                  <a:lnTo>
                    <a:pt x="104" y="42"/>
                  </a:lnTo>
                  <a:lnTo>
                    <a:pt x="104" y="42"/>
                  </a:lnTo>
                  <a:lnTo>
                    <a:pt x="88" y="38"/>
                  </a:lnTo>
                  <a:lnTo>
                    <a:pt x="72" y="38"/>
                  </a:lnTo>
                  <a:lnTo>
                    <a:pt x="72" y="38"/>
                  </a:lnTo>
                  <a:lnTo>
                    <a:pt x="56" y="40"/>
                  </a:lnTo>
                  <a:lnTo>
                    <a:pt x="44" y="46"/>
                  </a:lnTo>
                  <a:lnTo>
                    <a:pt x="32" y="52"/>
                  </a:lnTo>
                  <a:lnTo>
                    <a:pt x="22" y="62"/>
                  </a:lnTo>
                  <a:lnTo>
                    <a:pt x="12" y="72"/>
                  </a:lnTo>
                  <a:lnTo>
                    <a:pt x="6" y="84"/>
                  </a:lnTo>
                  <a:lnTo>
                    <a:pt x="2" y="98"/>
                  </a:lnTo>
                  <a:lnTo>
                    <a:pt x="0" y="112"/>
                  </a:lnTo>
                  <a:lnTo>
                    <a:pt x="0" y="112"/>
                  </a:lnTo>
                  <a:lnTo>
                    <a:pt x="2" y="128"/>
                  </a:lnTo>
                  <a:lnTo>
                    <a:pt x="6" y="144"/>
                  </a:lnTo>
                  <a:lnTo>
                    <a:pt x="12" y="158"/>
                  </a:lnTo>
                  <a:lnTo>
                    <a:pt x="22" y="168"/>
                  </a:lnTo>
                  <a:lnTo>
                    <a:pt x="318" y="168"/>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36" name="Freeform 91"/>
            <p:cNvSpPr/>
            <p:nvPr/>
          </p:nvSpPr>
          <p:spPr bwMode="auto">
            <a:xfrm>
              <a:off x="4523762" y="4059012"/>
              <a:ext cx="41858" cy="60462"/>
            </a:xfrm>
            <a:custGeom>
              <a:avLst/>
              <a:gdLst>
                <a:gd name="T0" fmla="*/ 42 w 54"/>
                <a:gd name="T1" fmla="*/ 58 h 78"/>
                <a:gd name="T2" fmla="*/ 42 w 54"/>
                <a:gd name="T3" fmla="*/ 0 h 78"/>
                <a:gd name="T4" fmla="*/ 14 w 54"/>
                <a:gd name="T5" fmla="*/ 0 h 78"/>
                <a:gd name="T6" fmla="*/ 14 w 54"/>
                <a:gd name="T7" fmla="*/ 58 h 78"/>
                <a:gd name="T8" fmla="*/ 0 w 54"/>
                <a:gd name="T9" fmla="*/ 58 h 78"/>
                <a:gd name="T10" fmla="*/ 28 w 54"/>
                <a:gd name="T11" fmla="*/ 78 h 78"/>
                <a:gd name="T12" fmla="*/ 54 w 54"/>
                <a:gd name="T13" fmla="*/ 58 h 78"/>
                <a:gd name="T14" fmla="*/ 42 w 54"/>
                <a:gd name="T15" fmla="*/ 5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78">
                  <a:moveTo>
                    <a:pt x="42" y="58"/>
                  </a:moveTo>
                  <a:lnTo>
                    <a:pt x="42" y="0"/>
                  </a:lnTo>
                  <a:lnTo>
                    <a:pt x="14" y="0"/>
                  </a:lnTo>
                  <a:lnTo>
                    <a:pt x="14" y="58"/>
                  </a:lnTo>
                  <a:lnTo>
                    <a:pt x="0" y="58"/>
                  </a:lnTo>
                  <a:lnTo>
                    <a:pt x="28" y="78"/>
                  </a:lnTo>
                  <a:lnTo>
                    <a:pt x="54" y="58"/>
                  </a:lnTo>
                  <a:lnTo>
                    <a:pt x="42" y="58"/>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37" name="Freeform 92"/>
            <p:cNvSpPr/>
            <p:nvPr/>
          </p:nvSpPr>
          <p:spPr bwMode="auto">
            <a:xfrm>
              <a:off x="3112976" y="3897780"/>
              <a:ext cx="468195" cy="300761"/>
            </a:xfrm>
            <a:custGeom>
              <a:avLst/>
              <a:gdLst>
                <a:gd name="T0" fmla="*/ 26 w 604"/>
                <a:gd name="T1" fmla="*/ 388 h 388"/>
                <a:gd name="T2" fmla="*/ 26 w 604"/>
                <a:gd name="T3" fmla="*/ 388 h 388"/>
                <a:gd name="T4" fmla="*/ 16 w 604"/>
                <a:gd name="T5" fmla="*/ 386 h 388"/>
                <a:gd name="T6" fmla="*/ 8 w 604"/>
                <a:gd name="T7" fmla="*/ 382 h 388"/>
                <a:gd name="T8" fmla="*/ 2 w 604"/>
                <a:gd name="T9" fmla="*/ 374 h 388"/>
                <a:gd name="T10" fmla="*/ 0 w 604"/>
                <a:gd name="T11" fmla="*/ 364 h 388"/>
                <a:gd name="T12" fmla="*/ 0 w 604"/>
                <a:gd name="T13" fmla="*/ 26 h 388"/>
                <a:gd name="T14" fmla="*/ 0 w 604"/>
                <a:gd name="T15" fmla="*/ 26 h 388"/>
                <a:gd name="T16" fmla="*/ 2 w 604"/>
                <a:gd name="T17" fmla="*/ 16 h 388"/>
                <a:gd name="T18" fmla="*/ 8 w 604"/>
                <a:gd name="T19" fmla="*/ 8 h 388"/>
                <a:gd name="T20" fmla="*/ 16 w 604"/>
                <a:gd name="T21" fmla="*/ 2 h 388"/>
                <a:gd name="T22" fmla="*/ 26 w 604"/>
                <a:gd name="T23" fmla="*/ 0 h 388"/>
                <a:gd name="T24" fmla="*/ 578 w 604"/>
                <a:gd name="T25" fmla="*/ 0 h 388"/>
                <a:gd name="T26" fmla="*/ 578 w 604"/>
                <a:gd name="T27" fmla="*/ 0 h 388"/>
                <a:gd name="T28" fmla="*/ 588 w 604"/>
                <a:gd name="T29" fmla="*/ 2 h 388"/>
                <a:gd name="T30" fmla="*/ 596 w 604"/>
                <a:gd name="T31" fmla="*/ 8 h 388"/>
                <a:gd name="T32" fmla="*/ 602 w 604"/>
                <a:gd name="T33" fmla="*/ 16 h 388"/>
                <a:gd name="T34" fmla="*/ 604 w 604"/>
                <a:gd name="T35" fmla="*/ 26 h 388"/>
                <a:gd name="T36" fmla="*/ 604 w 604"/>
                <a:gd name="T37" fmla="*/ 364 h 388"/>
                <a:gd name="T38" fmla="*/ 604 w 604"/>
                <a:gd name="T39" fmla="*/ 364 h 388"/>
                <a:gd name="T40" fmla="*/ 602 w 604"/>
                <a:gd name="T41" fmla="*/ 374 h 388"/>
                <a:gd name="T42" fmla="*/ 596 w 604"/>
                <a:gd name="T43" fmla="*/ 382 h 388"/>
                <a:gd name="T44" fmla="*/ 588 w 604"/>
                <a:gd name="T45" fmla="*/ 386 h 388"/>
                <a:gd name="T46" fmla="*/ 578 w 604"/>
                <a:gd name="T47" fmla="*/ 388 h 388"/>
                <a:gd name="T48" fmla="*/ 26 w 604"/>
                <a:gd name="T49" fmla="*/ 38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04" h="388">
                  <a:moveTo>
                    <a:pt x="26" y="388"/>
                  </a:moveTo>
                  <a:lnTo>
                    <a:pt x="26" y="388"/>
                  </a:lnTo>
                  <a:lnTo>
                    <a:pt x="16" y="386"/>
                  </a:lnTo>
                  <a:lnTo>
                    <a:pt x="8" y="382"/>
                  </a:lnTo>
                  <a:lnTo>
                    <a:pt x="2" y="374"/>
                  </a:lnTo>
                  <a:lnTo>
                    <a:pt x="0" y="364"/>
                  </a:lnTo>
                  <a:lnTo>
                    <a:pt x="0" y="26"/>
                  </a:lnTo>
                  <a:lnTo>
                    <a:pt x="0" y="26"/>
                  </a:lnTo>
                  <a:lnTo>
                    <a:pt x="2" y="16"/>
                  </a:lnTo>
                  <a:lnTo>
                    <a:pt x="8" y="8"/>
                  </a:lnTo>
                  <a:lnTo>
                    <a:pt x="16" y="2"/>
                  </a:lnTo>
                  <a:lnTo>
                    <a:pt x="26" y="0"/>
                  </a:lnTo>
                  <a:lnTo>
                    <a:pt x="578" y="0"/>
                  </a:lnTo>
                  <a:lnTo>
                    <a:pt x="578" y="0"/>
                  </a:lnTo>
                  <a:lnTo>
                    <a:pt x="588" y="2"/>
                  </a:lnTo>
                  <a:lnTo>
                    <a:pt x="596" y="8"/>
                  </a:lnTo>
                  <a:lnTo>
                    <a:pt x="602" y="16"/>
                  </a:lnTo>
                  <a:lnTo>
                    <a:pt x="604" y="26"/>
                  </a:lnTo>
                  <a:lnTo>
                    <a:pt x="604" y="364"/>
                  </a:lnTo>
                  <a:lnTo>
                    <a:pt x="604" y="364"/>
                  </a:lnTo>
                  <a:lnTo>
                    <a:pt x="602" y="374"/>
                  </a:lnTo>
                  <a:lnTo>
                    <a:pt x="596" y="382"/>
                  </a:lnTo>
                  <a:lnTo>
                    <a:pt x="588" y="386"/>
                  </a:lnTo>
                  <a:lnTo>
                    <a:pt x="578" y="388"/>
                  </a:lnTo>
                  <a:lnTo>
                    <a:pt x="26" y="388"/>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38" name="Freeform 93"/>
            <p:cNvSpPr>
              <a:spLocks noEditPoints="1"/>
            </p:cNvSpPr>
            <p:nvPr/>
          </p:nvSpPr>
          <p:spPr bwMode="auto">
            <a:xfrm>
              <a:off x="3103674" y="3888478"/>
              <a:ext cx="486799" cy="319365"/>
            </a:xfrm>
            <a:custGeom>
              <a:avLst/>
              <a:gdLst>
                <a:gd name="T0" fmla="*/ 590 w 628"/>
                <a:gd name="T1" fmla="*/ 24 h 412"/>
                <a:gd name="T2" fmla="*/ 600 w 628"/>
                <a:gd name="T3" fmla="*/ 28 h 412"/>
                <a:gd name="T4" fmla="*/ 604 w 628"/>
                <a:gd name="T5" fmla="*/ 38 h 412"/>
                <a:gd name="T6" fmla="*/ 604 w 628"/>
                <a:gd name="T7" fmla="*/ 376 h 412"/>
                <a:gd name="T8" fmla="*/ 600 w 628"/>
                <a:gd name="T9" fmla="*/ 384 h 412"/>
                <a:gd name="T10" fmla="*/ 590 w 628"/>
                <a:gd name="T11" fmla="*/ 388 h 412"/>
                <a:gd name="T12" fmla="*/ 38 w 628"/>
                <a:gd name="T13" fmla="*/ 388 h 412"/>
                <a:gd name="T14" fmla="*/ 28 w 628"/>
                <a:gd name="T15" fmla="*/ 384 h 412"/>
                <a:gd name="T16" fmla="*/ 24 w 628"/>
                <a:gd name="T17" fmla="*/ 376 h 412"/>
                <a:gd name="T18" fmla="*/ 24 w 628"/>
                <a:gd name="T19" fmla="*/ 38 h 412"/>
                <a:gd name="T20" fmla="*/ 28 w 628"/>
                <a:gd name="T21" fmla="*/ 28 h 412"/>
                <a:gd name="T22" fmla="*/ 38 w 628"/>
                <a:gd name="T23" fmla="*/ 24 h 412"/>
                <a:gd name="T24" fmla="*/ 590 w 628"/>
                <a:gd name="T25" fmla="*/ 0 h 412"/>
                <a:gd name="T26" fmla="*/ 38 w 628"/>
                <a:gd name="T27" fmla="*/ 0 h 412"/>
                <a:gd name="T28" fmla="*/ 24 w 628"/>
                <a:gd name="T29" fmla="*/ 4 h 412"/>
                <a:gd name="T30" fmla="*/ 12 w 628"/>
                <a:gd name="T31" fmla="*/ 12 h 412"/>
                <a:gd name="T32" fmla="*/ 4 w 628"/>
                <a:gd name="T33" fmla="*/ 24 h 412"/>
                <a:gd name="T34" fmla="*/ 0 w 628"/>
                <a:gd name="T35" fmla="*/ 38 h 412"/>
                <a:gd name="T36" fmla="*/ 0 w 628"/>
                <a:gd name="T37" fmla="*/ 376 h 412"/>
                <a:gd name="T38" fmla="*/ 4 w 628"/>
                <a:gd name="T39" fmla="*/ 390 h 412"/>
                <a:gd name="T40" fmla="*/ 12 w 628"/>
                <a:gd name="T41" fmla="*/ 402 h 412"/>
                <a:gd name="T42" fmla="*/ 24 w 628"/>
                <a:gd name="T43" fmla="*/ 410 h 412"/>
                <a:gd name="T44" fmla="*/ 38 w 628"/>
                <a:gd name="T45" fmla="*/ 412 h 412"/>
                <a:gd name="T46" fmla="*/ 590 w 628"/>
                <a:gd name="T47" fmla="*/ 412 h 412"/>
                <a:gd name="T48" fmla="*/ 604 w 628"/>
                <a:gd name="T49" fmla="*/ 410 h 412"/>
                <a:gd name="T50" fmla="*/ 616 w 628"/>
                <a:gd name="T51" fmla="*/ 402 h 412"/>
                <a:gd name="T52" fmla="*/ 624 w 628"/>
                <a:gd name="T53" fmla="*/ 390 h 412"/>
                <a:gd name="T54" fmla="*/ 628 w 628"/>
                <a:gd name="T55" fmla="*/ 376 h 412"/>
                <a:gd name="T56" fmla="*/ 628 w 628"/>
                <a:gd name="T57" fmla="*/ 38 h 412"/>
                <a:gd name="T58" fmla="*/ 624 w 628"/>
                <a:gd name="T59" fmla="*/ 24 h 412"/>
                <a:gd name="T60" fmla="*/ 616 w 628"/>
                <a:gd name="T61" fmla="*/ 12 h 412"/>
                <a:gd name="T62" fmla="*/ 604 w 628"/>
                <a:gd name="T63" fmla="*/ 4 h 412"/>
                <a:gd name="T64" fmla="*/ 590 w 628"/>
                <a:gd name="T65"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28" h="412">
                  <a:moveTo>
                    <a:pt x="590" y="24"/>
                  </a:moveTo>
                  <a:lnTo>
                    <a:pt x="590" y="24"/>
                  </a:lnTo>
                  <a:lnTo>
                    <a:pt x="596" y="26"/>
                  </a:lnTo>
                  <a:lnTo>
                    <a:pt x="600" y="28"/>
                  </a:lnTo>
                  <a:lnTo>
                    <a:pt x="602" y="32"/>
                  </a:lnTo>
                  <a:lnTo>
                    <a:pt x="604" y="38"/>
                  </a:lnTo>
                  <a:lnTo>
                    <a:pt x="604" y="376"/>
                  </a:lnTo>
                  <a:lnTo>
                    <a:pt x="604" y="376"/>
                  </a:lnTo>
                  <a:lnTo>
                    <a:pt x="602" y="380"/>
                  </a:lnTo>
                  <a:lnTo>
                    <a:pt x="600" y="384"/>
                  </a:lnTo>
                  <a:lnTo>
                    <a:pt x="596" y="388"/>
                  </a:lnTo>
                  <a:lnTo>
                    <a:pt x="590" y="388"/>
                  </a:lnTo>
                  <a:lnTo>
                    <a:pt x="38" y="388"/>
                  </a:lnTo>
                  <a:lnTo>
                    <a:pt x="38" y="388"/>
                  </a:lnTo>
                  <a:lnTo>
                    <a:pt x="32" y="388"/>
                  </a:lnTo>
                  <a:lnTo>
                    <a:pt x="28" y="384"/>
                  </a:lnTo>
                  <a:lnTo>
                    <a:pt x="26" y="380"/>
                  </a:lnTo>
                  <a:lnTo>
                    <a:pt x="24" y="376"/>
                  </a:lnTo>
                  <a:lnTo>
                    <a:pt x="24" y="38"/>
                  </a:lnTo>
                  <a:lnTo>
                    <a:pt x="24" y="38"/>
                  </a:lnTo>
                  <a:lnTo>
                    <a:pt x="26" y="32"/>
                  </a:lnTo>
                  <a:lnTo>
                    <a:pt x="28" y="28"/>
                  </a:lnTo>
                  <a:lnTo>
                    <a:pt x="32" y="26"/>
                  </a:lnTo>
                  <a:lnTo>
                    <a:pt x="38" y="24"/>
                  </a:lnTo>
                  <a:lnTo>
                    <a:pt x="590" y="24"/>
                  </a:lnTo>
                  <a:close/>
                  <a:moveTo>
                    <a:pt x="590" y="0"/>
                  </a:moveTo>
                  <a:lnTo>
                    <a:pt x="38" y="0"/>
                  </a:lnTo>
                  <a:lnTo>
                    <a:pt x="38" y="0"/>
                  </a:lnTo>
                  <a:lnTo>
                    <a:pt x="30" y="2"/>
                  </a:lnTo>
                  <a:lnTo>
                    <a:pt x="24" y="4"/>
                  </a:lnTo>
                  <a:lnTo>
                    <a:pt x="16" y="6"/>
                  </a:lnTo>
                  <a:lnTo>
                    <a:pt x="12" y="12"/>
                  </a:lnTo>
                  <a:lnTo>
                    <a:pt x="6" y="16"/>
                  </a:lnTo>
                  <a:lnTo>
                    <a:pt x="4" y="24"/>
                  </a:lnTo>
                  <a:lnTo>
                    <a:pt x="2" y="30"/>
                  </a:lnTo>
                  <a:lnTo>
                    <a:pt x="0" y="38"/>
                  </a:lnTo>
                  <a:lnTo>
                    <a:pt x="0" y="376"/>
                  </a:lnTo>
                  <a:lnTo>
                    <a:pt x="0" y="376"/>
                  </a:lnTo>
                  <a:lnTo>
                    <a:pt x="2" y="382"/>
                  </a:lnTo>
                  <a:lnTo>
                    <a:pt x="4" y="390"/>
                  </a:lnTo>
                  <a:lnTo>
                    <a:pt x="6" y="396"/>
                  </a:lnTo>
                  <a:lnTo>
                    <a:pt x="12" y="402"/>
                  </a:lnTo>
                  <a:lnTo>
                    <a:pt x="16" y="406"/>
                  </a:lnTo>
                  <a:lnTo>
                    <a:pt x="24" y="410"/>
                  </a:lnTo>
                  <a:lnTo>
                    <a:pt x="30" y="412"/>
                  </a:lnTo>
                  <a:lnTo>
                    <a:pt x="38" y="412"/>
                  </a:lnTo>
                  <a:lnTo>
                    <a:pt x="590" y="412"/>
                  </a:lnTo>
                  <a:lnTo>
                    <a:pt x="590" y="412"/>
                  </a:lnTo>
                  <a:lnTo>
                    <a:pt x="598" y="412"/>
                  </a:lnTo>
                  <a:lnTo>
                    <a:pt x="604" y="410"/>
                  </a:lnTo>
                  <a:lnTo>
                    <a:pt x="612" y="406"/>
                  </a:lnTo>
                  <a:lnTo>
                    <a:pt x="616" y="402"/>
                  </a:lnTo>
                  <a:lnTo>
                    <a:pt x="620" y="396"/>
                  </a:lnTo>
                  <a:lnTo>
                    <a:pt x="624" y="390"/>
                  </a:lnTo>
                  <a:lnTo>
                    <a:pt x="626" y="382"/>
                  </a:lnTo>
                  <a:lnTo>
                    <a:pt x="628" y="376"/>
                  </a:lnTo>
                  <a:lnTo>
                    <a:pt x="628" y="38"/>
                  </a:lnTo>
                  <a:lnTo>
                    <a:pt x="628" y="38"/>
                  </a:lnTo>
                  <a:lnTo>
                    <a:pt x="626" y="30"/>
                  </a:lnTo>
                  <a:lnTo>
                    <a:pt x="624" y="24"/>
                  </a:lnTo>
                  <a:lnTo>
                    <a:pt x="620" y="16"/>
                  </a:lnTo>
                  <a:lnTo>
                    <a:pt x="616" y="12"/>
                  </a:lnTo>
                  <a:lnTo>
                    <a:pt x="612" y="6"/>
                  </a:lnTo>
                  <a:lnTo>
                    <a:pt x="604" y="4"/>
                  </a:lnTo>
                  <a:lnTo>
                    <a:pt x="598" y="2"/>
                  </a:lnTo>
                  <a:lnTo>
                    <a:pt x="590" y="0"/>
                  </a:lnTo>
                  <a:lnTo>
                    <a:pt x="590"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39" name="Freeform 94"/>
            <p:cNvSpPr/>
            <p:nvPr/>
          </p:nvSpPr>
          <p:spPr bwMode="auto">
            <a:xfrm>
              <a:off x="3122278" y="3907082"/>
              <a:ext cx="449591" cy="282157"/>
            </a:xfrm>
            <a:custGeom>
              <a:avLst/>
              <a:gdLst>
                <a:gd name="T0" fmla="*/ 566 w 580"/>
                <a:gd name="T1" fmla="*/ 0 h 364"/>
                <a:gd name="T2" fmla="*/ 566 w 580"/>
                <a:gd name="T3" fmla="*/ 0 h 364"/>
                <a:gd name="T4" fmla="*/ 572 w 580"/>
                <a:gd name="T5" fmla="*/ 2 h 364"/>
                <a:gd name="T6" fmla="*/ 576 w 580"/>
                <a:gd name="T7" fmla="*/ 4 h 364"/>
                <a:gd name="T8" fmla="*/ 578 w 580"/>
                <a:gd name="T9" fmla="*/ 8 h 364"/>
                <a:gd name="T10" fmla="*/ 580 w 580"/>
                <a:gd name="T11" fmla="*/ 14 h 364"/>
                <a:gd name="T12" fmla="*/ 580 w 580"/>
                <a:gd name="T13" fmla="*/ 352 h 364"/>
                <a:gd name="T14" fmla="*/ 580 w 580"/>
                <a:gd name="T15" fmla="*/ 352 h 364"/>
                <a:gd name="T16" fmla="*/ 578 w 580"/>
                <a:gd name="T17" fmla="*/ 356 h 364"/>
                <a:gd name="T18" fmla="*/ 576 w 580"/>
                <a:gd name="T19" fmla="*/ 360 h 364"/>
                <a:gd name="T20" fmla="*/ 572 w 580"/>
                <a:gd name="T21" fmla="*/ 364 h 364"/>
                <a:gd name="T22" fmla="*/ 566 w 580"/>
                <a:gd name="T23" fmla="*/ 364 h 364"/>
                <a:gd name="T24" fmla="*/ 14 w 580"/>
                <a:gd name="T25" fmla="*/ 364 h 364"/>
                <a:gd name="T26" fmla="*/ 14 w 580"/>
                <a:gd name="T27" fmla="*/ 364 h 364"/>
                <a:gd name="T28" fmla="*/ 8 w 580"/>
                <a:gd name="T29" fmla="*/ 364 h 364"/>
                <a:gd name="T30" fmla="*/ 4 w 580"/>
                <a:gd name="T31" fmla="*/ 360 h 364"/>
                <a:gd name="T32" fmla="*/ 2 w 580"/>
                <a:gd name="T33" fmla="*/ 356 h 364"/>
                <a:gd name="T34" fmla="*/ 0 w 580"/>
                <a:gd name="T35" fmla="*/ 352 h 364"/>
                <a:gd name="T36" fmla="*/ 0 w 580"/>
                <a:gd name="T37" fmla="*/ 14 h 364"/>
                <a:gd name="T38" fmla="*/ 0 w 580"/>
                <a:gd name="T39" fmla="*/ 14 h 364"/>
                <a:gd name="T40" fmla="*/ 2 w 580"/>
                <a:gd name="T41" fmla="*/ 8 h 364"/>
                <a:gd name="T42" fmla="*/ 4 w 580"/>
                <a:gd name="T43" fmla="*/ 4 h 364"/>
                <a:gd name="T44" fmla="*/ 8 w 580"/>
                <a:gd name="T45" fmla="*/ 2 h 364"/>
                <a:gd name="T46" fmla="*/ 14 w 580"/>
                <a:gd name="T47" fmla="*/ 0 h 364"/>
                <a:gd name="T48" fmla="*/ 566 w 580"/>
                <a:gd name="T4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0" h="364">
                  <a:moveTo>
                    <a:pt x="566" y="0"/>
                  </a:moveTo>
                  <a:lnTo>
                    <a:pt x="566" y="0"/>
                  </a:lnTo>
                  <a:lnTo>
                    <a:pt x="572" y="2"/>
                  </a:lnTo>
                  <a:lnTo>
                    <a:pt x="576" y="4"/>
                  </a:lnTo>
                  <a:lnTo>
                    <a:pt x="578" y="8"/>
                  </a:lnTo>
                  <a:lnTo>
                    <a:pt x="580" y="14"/>
                  </a:lnTo>
                  <a:lnTo>
                    <a:pt x="580" y="352"/>
                  </a:lnTo>
                  <a:lnTo>
                    <a:pt x="580" y="352"/>
                  </a:lnTo>
                  <a:lnTo>
                    <a:pt x="578" y="356"/>
                  </a:lnTo>
                  <a:lnTo>
                    <a:pt x="576" y="360"/>
                  </a:lnTo>
                  <a:lnTo>
                    <a:pt x="572" y="364"/>
                  </a:lnTo>
                  <a:lnTo>
                    <a:pt x="566" y="364"/>
                  </a:lnTo>
                  <a:lnTo>
                    <a:pt x="14" y="364"/>
                  </a:lnTo>
                  <a:lnTo>
                    <a:pt x="14" y="364"/>
                  </a:lnTo>
                  <a:lnTo>
                    <a:pt x="8" y="364"/>
                  </a:lnTo>
                  <a:lnTo>
                    <a:pt x="4" y="360"/>
                  </a:lnTo>
                  <a:lnTo>
                    <a:pt x="2" y="356"/>
                  </a:lnTo>
                  <a:lnTo>
                    <a:pt x="0" y="352"/>
                  </a:lnTo>
                  <a:lnTo>
                    <a:pt x="0" y="14"/>
                  </a:lnTo>
                  <a:lnTo>
                    <a:pt x="0" y="14"/>
                  </a:lnTo>
                  <a:lnTo>
                    <a:pt x="2" y="8"/>
                  </a:lnTo>
                  <a:lnTo>
                    <a:pt x="4" y="4"/>
                  </a:lnTo>
                  <a:lnTo>
                    <a:pt x="8" y="2"/>
                  </a:lnTo>
                  <a:lnTo>
                    <a:pt x="14" y="0"/>
                  </a:lnTo>
                  <a:lnTo>
                    <a:pt x="566" y="0"/>
                  </a:lnTo>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40" name="Freeform 95"/>
            <p:cNvSpPr/>
            <p:nvPr/>
          </p:nvSpPr>
          <p:spPr bwMode="auto">
            <a:xfrm>
              <a:off x="3103674" y="3888478"/>
              <a:ext cx="486799" cy="319365"/>
            </a:xfrm>
            <a:custGeom>
              <a:avLst/>
              <a:gdLst>
                <a:gd name="T0" fmla="*/ 590 w 628"/>
                <a:gd name="T1" fmla="*/ 0 h 412"/>
                <a:gd name="T2" fmla="*/ 38 w 628"/>
                <a:gd name="T3" fmla="*/ 0 h 412"/>
                <a:gd name="T4" fmla="*/ 38 w 628"/>
                <a:gd name="T5" fmla="*/ 0 h 412"/>
                <a:gd name="T6" fmla="*/ 30 w 628"/>
                <a:gd name="T7" fmla="*/ 2 h 412"/>
                <a:gd name="T8" fmla="*/ 24 w 628"/>
                <a:gd name="T9" fmla="*/ 4 h 412"/>
                <a:gd name="T10" fmla="*/ 16 w 628"/>
                <a:gd name="T11" fmla="*/ 6 h 412"/>
                <a:gd name="T12" fmla="*/ 12 w 628"/>
                <a:gd name="T13" fmla="*/ 12 h 412"/>
                <a:gd name="T14" fmla="*/ 6 w 628"/>
                <a:gd name="T15" fmla="*/ 16 h 412"/>
                <a:gd name="T16" fmla="*/ 4 w 628"/>
                <a:gd name="T17" fmla="*/ 24 h 412"/>
                <a:gd name="T18" fmla="*/ 2 w 628"/>
                <a:gd name="T19" fmla="*/ 30 h 412"/>
                <a:gd name="T20" fmla="*/ 0 w 628"/>
                <a:gd name="T21" fmla="*/ 38 h 412"/>
                <a:gd name="T22" fmla="*/ 0 w 628"/>
                <a:gd name="T23" fmla="*/ 376 h 412"/>
                <a:gd name="T24" fmla="*/ 0 w 628"/>
                <a:gd name="T25" fmla="*/ 376 h 412"/>
                <a:gd name="T26" fmla="*/ 2 w 628"/>
                <a:gd name="T27" fmla="*/ 382 h 412"/>
                <a:gd name="T28" fmla="*/ 4 w 628"/>
                <a:gd name="T29" fmla="*/ 390 h 412"/>
                <a:gd name="T30" fmla="*/ 6 w 628"/>
                <a:gd name="T31" fmla="*/ 396 h 412"/>
                <a:gd name="T32" fmla="*/ 12 w 628"/>
                <a:gd name="T33" fmla="*/ 402 h 412"/>
                <a:gd name="T34" fmla="*/ 16 w 628"/>
                <a:gd name="T35" fmla="*/ 406 h 412"/>
                <a:gd name="T36" fmla="*/ 24 w 628"/>
                <a:gd name="T37" fmla="*/ 410 h 412"/>
                <a:gd name="T38" fmla="*/ 30 w 628"/>
                <a:gd name="T39" fmla="*/ 412 h 412"/>
                <a:gd name="T40" fmla="*/ 38 w 628"/>
                <a:gd name="T41" fmla="*/ 412 h 412"/>
                <a:gd name="T42" fmla="*/ 590 w 628"/>
                <a:gd name="T43" fmla="*/ 412 h 412"/>
                <a:gd name="T44" fmla="*/ 590 w 628"/>
                <a:gd name="T45" fmla="*/ 412 h 412"/>
                <a:gd name="T46" fmla="*/ 598 w 628"/>
                <a:gd name="T47" fmla="*/ 412 h 412"/>
                <a:gd name="T48" fmla="*/ 604 w 628"/>
                <a:gd name="T49" fmla="*/ 410 h 412"/>
                <a:gd name="T50" fmla="*/ 612 w 628"/>
                <a:gd name="T51" fmla="*/ 406 h 412"/>
                <a:gd name="T52" fmla="*/ 616 w 628"/>
                <a:gd name="T53" fmla="*/ 402 h 412"/>
                <a:gd name="T54" fmla="*/ 620 w 628"/>
                <a:gd name="T55" fmla="*/ 396 h 412"/>
                <a:gd name="T56" fmla="*/ 624 w 628"/>
                <a:gd name="T57" fmla="*/ 390 h 412"/>
                <a:gd name="T58" fmla="*/ 626 w 628"/>
                <a:gd name="T59" fmla="*/ 382 h 412"/>
                <a:gd name="T60" fmla="*/ 628 w 628"/>
                <a:gd name="T61" fmla="*/ 376 h 412"/>
                <a:gd name="T62" fmla="*/ 628 w 628"/>
                <a:gd name="T63" fmla="*/ 38 h 412"/>
                <a:gd name="T64" fmla="*/ 628 w 628"/>
                <a:gd name="T65" fmla="*/ 38 h 412"/>
                <a:gd name="T66" fmla="*/ 626 w 628"/>
                <a:gd name="T67" fmla="*/ 30 h 412"/>
                <a:gd name="T68" fmla="*/ 624 w 628"/>
                <a:gd name="T69" fmla="*/ 24 h 412"/>
                <a:gd name="T70" fmla="*/ 620 w 628"/>
                <a:gd name="T71" fmla="*/ 16 h 412"/>
                <a:gd name="T72" fmla="*/ 616 w 628"/>
                <a:gd name="T73" fmla="*/ 12 h 412"/>
                <a:gd name="T74" fmla="*/ 612 w 628"/>
                <a:gd name="T75" fmla="*/ 6 h 412"/>
                <a:gd name="T76" fmla="*/ 604 w 628"/>
                <a:gd name="T77" fmla="*/ 4 h 412"/>
                <a:gd name="T78" fmla="*/ 598 w 628"/>
                <a:gd name="T79" fmla="*/ 2 h 412"/>
                <a:gd name="T80" fmla="*/ 590 w 628"/>
                <a:gd name="T81" fmla="*/ 0 h 412"/>
                <a:gd name="T82" fmla="*/ 590 w 628"/>
                <a:gd name="T83"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8" h="412">
                  <a:moveTo>
                    <a:pt x="590" y="0"/>
                  </a:moveTo>
                  <a:lnTo>
                    <a:pt x="38" y="0"/>
                  </a:lnTo>
                  <a:lnTo>
                    <a:pt x="38" y="0"/>
                  </a:lnTo>
                  <a:lnTo>
                    <a:pt x="30" y="2"/>
                  </a:lnTo>
                  <a:lnTo>
                    <a:pt x="24" y="4"/>
                  </a:lnTo>
                  <a:lnTo>
                    <a:pt x="16" y="6"/>
                  </a:lnTo>
                  <a:lnTo>
                    <a:pt x="12" y="12"/>
                  </a:lnTo>
                  <a:lnTo>
                    <a:pt x="6" y="16"/>
                  </a:lnTo>
                  <a:lnTo>
                    <a:pt x="4" y="24"/>
                  </a:lnTo>
                  <a:lnTo>
                    <a:pt x="2" y="30"/>
                  </a:lnTo>
                  <a:lnTo>
                    <a:pt x="0" y="38"/>
                  </a:lnTo>
                  <a:lnTo>
                    <a:pt x="0" y="376"/>
                  </a:lnTo>
                  <a:lnTo>
                    <a:pt x="0" y="376"/>
                  </a:lnTo>
                  <a:lnTo>
                    <a:pt x="2" y="382"/>
                  </a:lnTo>
                  <a:lnTo>
                    <a:pt x="4" y="390"/>
                  </a:lnTo>
                  <a:lnTo>
                    <a:pt x="6" y="396"/>
                  </a:lnTo>
                  <a:lnTo>
                    <a:pt x="12" y="402"/>
                  </a:lnTo>
                  <a:lnTo>
                    <a:pt x="16" y="406"/>
                  </a:lnTo>
                  <a:lnTo>
                    <a:pt x="24" y="410"/>
                  </a:lnTo>
                  <a:lnTo>
                    <a:pt x="30" y="412"/>
                  </a:lnTo>
                  <a:lnTo>
                    <a:pt x="38" y="412"/>
                  </a:lnTo>
                  <a:lnTo>
                    <a:pt x="590" y="412"/>
                  </a:lnTo>
                  <a:lnTo>
                    <a:pt x="590" y="412"/>
                  </a:lnTo>
                  <a:lnTo>
                    <a:pt x="598" y="412"/>
                  </a:lnTo>
                  <a:lnTo>
                    <a:pt x="604" y="410"/>
                  </a:lnTo>
                  <a:lnTo>
                    <a:pt x="612" y="406"/>
                  </a:lnTo>
                  <a:lnTo>
                    <a:pt x="616" y="402"/>
                  </a:lnTo>
                  <a:lnTo>
                    <a:pt x="620" y="396"/>
                  </a:lnTo>
                  <a:lnTo>
                    <a:pt x="624" y="390"/>
                  </a:lnTo>
                  <a:lnTo>
                    <a:pt x="626" y="382"/>
                  </a:lnTo>
                  <a:lnTo>
                    <a:pt x="628" y="376"/>
                  </a:lnTo>
                  <a:lnTo>
                    <a:pt x="628" y="38"/>
                  </a:lnTo>
                  <a:lnTo>
                    <a:pt x="628" y="38"/>
                  </a:lnTo>
                  <a:lnTo>
                    <a:pt x="626" y="30"/>
                  </a:lnTo>
                  <a:lnTo>
                    <a:pt x="624" y="24"/>
                  </a:lnTo>
                  <a:lnTo>
                    <a:pt x="620" y="16"/>
                  </a:lnTo>
                  <a:lnTo>
                    <a:pt x="616" y="12"/>
                  </a:lnTo>
                  <a:lnTo>
                    <a:pt x="612" y="6"/>
                  </a:lnTo>
                  <a:lnTo>
                    <a:pt x="604" y="4"/>
                  </a:lnTo>
                  <a:lnTo>
                    <a:pt x="598" y="2"/>
                  </a:lnTo>
                  <a:lnTo>
                    <a:pt x="590" y="0"/>
                  </a:lnTo>
                  <a:lnTo>
                    <a:pt x="590" y="0"/>
                  </a:lnTo>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41" name="Freeform 96"/>
            <p:cNvSpPr/>
            <p:nvPr/>
          </p:nvSpPr>
          <p:spPr bwMode="auto">
            <a:xfrm>
              <a:off x="3047863" y="4207843"/>
              <a:ext cx="598421" cy="29456"/>
            </a:xfrm>
            <a:custGeom>
              <a:avLst/>
              <a:gdLst>
                <a:gd name="T0" fmla="*/ 772 w 772"/>
                <a:gd name="T1" fmla="*/ 38 h 38"/>
                <a:gd name="T2" fmla="*/ 772 w 772"/>
                <a:gd name="T3" fmla="*/ 26 h 38"/>
                <a:gd name="T4" fmla="*/ 772 w 772"/>
                <a:gd name="T5" fmla="*/ 26 h 38"/>
                <a:gd name="T6" fmla="*/ 770 w 772"/>
                <a:gd name="T7" fmla="*/ 16 h 38"/>
                <a:gd name="T8" fmla="*/ 764 w 772"/>
                <a:gd name="T9" fmla="*/ 8 h 38"/>
                <a:gd name="T10" fmla="*/ 758 w 772"/>
                <a:gd name="T11" fmla="*/ 2 h 38"/>
                <a:gd name="T12" fmla="*/ 748 w 772"/>
                <a:gd name="T13" fmla="*/ 0 h 38"/>
                <a:gd name="T14" fmla="*/ 24 w 772"/>
                <a:gd name="T15" fmla="*/ 0 h 38"/>
                <a:gd name="T16" fmla="*/ 24 w 772"/>
                <a:gd name="T17" fmla="*/ 0 h 38"/>
                <a:gd name="T18" fmla="*/ 14 w 772"/>
                <a:gd name="T19" fmla="*/ 2 h 38"/>
                <a:gd name="T20" fmla="*/ 8 w 772"/>
                <a:gd name="T21" fmla="*/ 8 h 38"/>
                <a:gd name="T22" fmla="*/ 2 w 772"/>
                <a:gd name="T23" fmla="*/ 16 h 38"/>
                <a:gd name="T24" fmla="*/ 0 w 772"/>
                <a:gd name="T25" fmla="*/ 26 h 38"/>
                <a:gd name="T26" fmla="*/ 0 w 772"/>
                <a:gd name="T27" fmla="*/ 38 h 38"/>
                <a:gd name="T28" fmla="*/ 772 w 772"/>
                <a:gd name="T2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2" h="38">
                  <a:moveTo>
                    <a:pt x="772" y="38"/>
                  </a:moveTo>
                  <a:lnTo>
                    <a:pt x="772" y="26"/>
                  </a:lnTo>
                  <a:lnTo>
                    <a:pt x="772" y="26"/>
                  </a:lnTo>
                  <a:lnTo>
                    <a:pt x="770" y="16"/>
                  </a:lnTo>
                  <a:lnTo>
                    <a:pt x="764" y="8"/>
                  </a:lnTo>
                  <a:lnTo>
                    <a:pt x="758" y="2"/>
                  </a:lnTo>
                  <a:lnTo>
                    <a:pt x="748" y="0"/>
                  </a:lnTo>
                  <a:lnTo>
                    <a:pt x="24" y="0"/>
                  </a:lnTo>
                  <a:lnTo>
                    <a:pt x="24" y="0"/>
                  </a:lnTo>
                  <a:lnTo>
                    <a:pt x="14" y="2"/>
                  </a:lnTo>
                  <a:lnTo>
                    <a:pt x="8" y="8"/>
                  </a:lnTo>
                  <a:lnTo>
                    <a:pt x="2" y="16"/>
                  </a:lnTo>
                  <a:lnTo>
                    <a:pt x="0" y="26"/>
                  </a:lnTo>
                  <a:lnTo>
                    <a:pt x="0" y="38"/>
                  </a:lnTo>
                  <a:lnTo>
                    <a:pt x="772" y="38"/>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42" name="Rectangle 97"/>
            <p:cNvSpPr>
              <a:spLocks noChangeArrowheads="1"/>
            </p:cNvSpPr>
            <p:nvPr/>
          </p:nvSpPr>
          <p:spPr bwMode="auto">
            <a:xfrm>
              <a:off x="3047863" y="4227997"/>
              <a:ext cx="598421" cy="9302"/>
            </a:xfrm>
            <a:prstGeom prst="rect">
              <a:avLst/>
            </a:prstGeom>
            <a:noFill/>
            <a:ln w="28575">
              <a:solidFill>
                <a:schemeClr val="bg1">
                  <a:lumMod val="95000"/>
                </a:schemeClr>
              </a:solidFill>
              <a:miter lim="800000"/>
            </a:ln>
          </p:spPr>
          <p:txBody>
            <a:bodyPr vert="horz" wrap="square" lIns="91440" tIns="45720" rIns="91440" bIns="45720" numCol="1" anchor="t" anchorCtr="0" compatLnSpc="1"/>
            <a:lstStyle/>
            <a:p>
              <a:endParaRPr lang="id-ID"/>
            </a:p>
          </p:txBody>
        </p:sp>
        <p:sp>
          <p:nvSpPr>
            <p:cNvPr id="143" name="Rectangle 98"/>
            <p:cNvSpPr>
              <a:spLocks noChangeArrowheads="1"/>
            </p:cNvSpPr>
            <p:nvPr/>
          </p:nvSpPr>
          <p:spPr bwMode="auto">
            <a:xfrm>
              <a:off x="3179639" y="4218695"/>
              <a:ext cx="334868" cy="9302"/>
            </a:xfrm>
            <a:prstGeom prst="rect">
              <a:avLst/>
            </a:prstGeom>
            <a:noFill/>
            <a:ln w="28575">
              <a:solidFill>
                <a:schemeClr val="bg1">
                  <a:lumMod val="95000"/>
                </a:schemeClr>
              </a:solidFill>
              <a:miter lim="800000"/>
            </a:ln>
          </p:spPr>
          <p:txBody>
            <a:bodyPr vert="horz" wrap="square" lIns="91440" tIns="45720" rIns="91440" bIns="45720" numCol="1" anchor="t" anchorCtr="0" compatLnSpc="1"/>
            <a:lstStyle/>
            <a:p>
              <a:endParaRPr lang="id-ID"/>
            </a:p>
          </p:txBody>
        </p:sp>
        <p:sp>
          <p:nvSpPr>
            <p:cNvPr id="144" name="Rectangle 99"/>
            <p:cNvSpPr>
              <a:spLocks noChangeArrowheads="1"/>
            </p:cNvSpPr>
            <p:nvPr/>
          </p:nvSpPr>
          <p:spPr bwMode="auto">
            <a:xfrm>
              <a:off x="3139331" y="3921035"/>
              <a:ext cx="415484" cy="27906"/>
            </a:xfrm>
            <a:prstGeom prst="rect">
              <a:avLst/>
            </a:prstGeom>
            <a:noFill/>
            <a:ln w="28575">
              <a:solidFill>
                <a:schemeClr val="bg1">
                  <a:lumMod val="95000"/>
                </a:schemeClr>
              </a:solidFill>
              <a:miter lim="800000"/>
            </a:ln>
          </p:spPr>
          <p:txBody>
            <a:bodyPr vert="horz" wrap="square" lIns="91440" tIns="45720" rIns="91440" bIns="45720" numCol="1" anchor="t" anchorCtr="0" compatLnSpc="1"/>
            <a:lstStyle/>
            <a:p>
              <a:endParaRPr lang="id-ID"/>
            </a:p>
          </p:txBody>
        </p:sp>
        <p:sp>
          <p:nvSpPr>
            <p:cNvPr id="145" name="Rectangle 100"/>
            <p:cNvSpPr>
              <a:spLocks noChangeArrowheads="1"/>
            </p:cNvSpPr>
            <p:nvPr/>
          </p:nvSpPr>
          <p:spPr bwMode="auto">
            <a:xfrm>
              <a:off x="3139331" y="3973745"/>
              <a:ext cx="182937" cy="181387"/>
            </a:xfrm>
            <a:prstGeom prst="rect">
              <a:avLst/>
            </a:prstGeom>
            <a:noFill/>
            <a:ln w="28575">
              <a:solidFill>
                <a:schemeClr val="bg1">
                  <a:lumMod val="95000"/>
                </a:schemeClr>
              </a:solidFill>
              <a:miter lim="800000"/>
            </a:ln>
          </p:spPr>
          <p:txBody>
            <a:bodyPr vert="horz" wrap="square" lIns="91440" tIns="45720" rIns="91440" bIns="45720" numCol="1" anchor="t" anchorCtr="0" compatLnSpc="1"/>
            <a:lstStyle/>
            <a:p>
              <a:endParaRPr lang="id-ID"/>
            </a:p>
          </p:txBody>
        </p:sp>
        <p:sp>
          <p:nvSpPr>
            <p:cNvPr id="146" name="Rectangle 101"/>
            <p:cNvSpPr>
              <a:spLocks noChangeArrowheads="1"/>
            </p:cNvSpPr>
            <p:nvPr/>
          </p:nvSpPr>
          <p:spPr bwMode="auto">
            <a:xfrm>
              <a:off x="3367227" y="3973745"/>
              <a:ext cx="161233" cy="65113"/>
            </a:xfrm>
            <a:prstGeom prst="rect">
              <a:avLst/>
            </a:prstGeom>
            <a:noFill/>
            <a:ln w="28575">
              <a:solidFill>
                <a:schemeClr val="bg1">
                  <a:lumMod val="95000"/>
                </a:schemeClr>
              </a:solidFill>
              <a:miter lim="800000"/>
            </a:ln>
          </p:spPr>
          <p:txBody>
            <a:bodyPr vert="horz" wrap="square" lIns="91440" tIns="45720" rIns="91440" bIns="45720" numCol="1" anchor="t" anchorCtr="0" compatLnSpc="1"/>
            <a:lstStyle/>
            <a:p>
              <a:endParaRPr lang="id-ID"/>
            </a:p>
          </p:txBody>
        </p:sp>
        <p:sp>
          <p:nvSpPr>
            <p:cNvPr id="147" name="Rectangle 102"/>
            <p:cNvSpPr>
              <a:spLocks noChangeArrowheads="1"/>
            </p:cNvSpPr>
            <p:nvPr/>
          </p:nvSpPr>
          <p:spPr bwMode="auto">
            <a:xfrm>
              <a:off x="3367227" y="4063663"/>
              <a:ext cx="161233" cy="24805"/>
            </a:xfrm>
            <a:prstGeom prst="rect">
              <a:avLst/>
            </a:prstGeom>
            <a:noFill/>
            <a:ln w="28575">
              <a:solidFill>
                <a:schemeClr val="bg1">
                  <a:lumMod val="95000"/>
                </a:schemeClr>
              </a:solidFill>
              <a:miter lim="800000"/>
            </a:ln>
          </p:spPr>
          <p:txBody>
            <a:bodyPr vert="horz" wrap="square" lIns="91440" tIns="45720" rIns="91440" bIns="45720" numCol="1" anchor="t" anchorCtr="0" compatLnSpc="1"/>
            <a:lstStyle/>
            <a:p>
              <a:endParaRPr lang="id-ID"/>
            </a:p>
          </p:txBody>
        </p:sp>
        <p:sp>
          <p:nvSpPr>
            <p:cNvPr id="148" name="Rectangle 103"/>
            <p:cNvSpPr>
              <a:spLocks noChangeArrowheads="1"/>
            </p:cNvSpPr>
            <p:nvPr/>
          </p:nvSpPr>
          <p:spPr bwMode="auto">
            <a:xfrm>
              <a:off x="3367227" y="4128777"/>
              <a:ext cx="161233" cy="26355"/>
            </a:xfrm>
            <a:prstGeom prst="rect">
              <a:avLst/>
            </a:prstGeom>
            <a:noFill/>
            <a:ln w="28575">
              <a:solidFill>
                <a:schemeClr val="bg1">
                  <a:lumMod val="95000"/>
                </a:schemeClr>
              </a:solidFill>
              <a:miter lim="800000"/>
            </a:ln>
          </p:spPr>
          <p:txBody>
            <a:bodyPr vert="horz" wrap="square" lIns="91440" tIns="45720" rIns="91440" bIns="45720" numCol="1" anchor="t" anchorCtr="0" compatLnSpc="1"/>
            <a:lstStyle/>
            <a:p>
              <a:endParaRPr lang="id-ID"/>
            </a:p>
          </p:txBody>
        </p:sp>
        <p:sp>
          <p:nvSpPr>
            <p:cNvPr id="149" name="Freeform 104"/>
            <p:cNvSpPr/>
            <p:nvPr/>
          </p:nvSpPr>
          <p:spPr bwMode="auto">
            <a:xfrm>
              <a:off x="5717503" y="3389277"/>
              <a:ext cx="167434" cy="167434"/>
            </a:xfrm>
            <a:custGeom>
              <a:avLst/>
              <a:gdLst>
                <a:gd name="T0" fmla="*/ 188 w 216"/>
                <a:gd name="T1" fmla="*/ 154 h 216"/>
                <a:gd name="T2" fmla="*/ 188 w 216"/>
                <a:gd name="T3" fmla="*/ 154 h 216"/>
                <a:gd name="T4" fmla="*/ 196 w 216"/>
                <a:gd name="T5" fmla="*/ 144 h 216"/>
                <a:gd name="T6" fmla="*/ 202 w 216"/>
                <a:gd name="T7" fmla="*/ 134 h 216"/>
                <a:gd name="T8" fmla="*/ 208 w 216"/>
                <a:gd name="T9" fmla="*/ 122 h 216"/>
                <a:gd name="T10" fmla="*/ 212 w 216"/>
                <a:gd name="T11" fmla="*/ 110 h 216"/>
                <a:gd name="T12" fmla="*/ 216 w 216"/>
                <a:gd name="T13" fmla="*/ 96 h 216"/>
                <a:gd name="T14" fmla="*/ 216 w 216"/>
                <a:gd name="T15" fmla="*/ 82 h 216"/>
                <a:gd name="T16" fmla="*/ 216 w 216"/>
                <a:gd name="T17" fmla="*/ 70 h 216"/>
                <a:gd name="T18" fmla="*/ 212 w 216"/>
                <a:gd name="T19" fmla="*/ 58 h 216"/>
                <a:gd name="T20" fmla="*/ 138 w 216"/>
                <a:gd name="T21" fmla="*/ 128 h 216"/>
                <a:gd name="T22" fmla="*/ 88 w 216"/>
                <a:gd name="T23" fmla="*/ 78 h 216"/>
                <a:gd name="T24" fmla="*/ 162 w 216"/>
                <a:gd name="T25" fmla="*/ 6 h 216"/>
                <a:gd name="T26" fmla="*/ 162 w 216"/>
                <a:gd name="T27" fmla="*/ 6 h 216"/>
                <a:gd name="T28" fmla="*/ 150 w 216"/>
                <a:gd name="T29" fmla="*/ 2 h 216"/>
                <a:gd name="T30" fmla="*/ 136 w 216"/>
                <a:gd name="T31" fmla="*/ 0 h 216"/>
                <a:gd name="T32" fmla="*/ 122 w 216"/>
                <a:gd name="T33" fmla="*/ 0 h 216"/>
                <a:gd name="T34" fmla="*/ 110 w 216"/>
                <a:gd name="T35" fmla="*/ 4 h 216"/>
                <a:gd name="T36" fmla="*/ 96 w 216"/>
                <a:gd name="T37" fmla="*/ 8 h 216"/>
                <a:gd name="T38" fmla="*/ 84 w 216"/>
                <a:gd name="T39" fmla="*/ 12 h 216"/>
                <a:gd name="T40" fmla="*/ 74 w 216"/>
                <a:gd name="T41" fmla="*/ 20 h 216"/>
                <a:gd name="T42" fmla="*/ 64 w 216"/>
                <a:gd name="T43" fmla="*/ 28 h 216"/>
                <a:gd name="T44" fmla="*/ 64 w 216"/>
                <a:gd name="T45" fmla="*/ 28 h 216"/>
                <a:gd name="T46" fmla="*/ 58 w 216"/>
                <a:gd name="T47" fmla="*/ 34 h 216"/>
                <a:gd name="T48" fmla="*/ 52 w 216"/>
                <a:gd name="T49" fmla="*/ 44 h 216"/>
                <a:gd name="T50" fmla="*/ 48 w 216"/>
                <a:gd name="T51" fmla="*/ 52 h 216"/>
                <a:gd name="T52" fmla="*/ 46 w 216"/>
                <a:gd name="T53" fmla="*/ 62 h 216"/>
                <a:gd name="T54" fmla="*/ 44 w 216"/>
                <a:gd name="T55" fmla="*/ 72 h 216"/>
                <a:gd name="T56" fmla="*/ 44 w 216"/>
                <a:gd name="T57" fmla="*/ 82 h 216"/>
                <a:gd name="T58" fmla="*/ 46 w 216"/>
                <a:gd name="T59" fmla="*/ 94 h 216"/>
                <a:gd name="T60" fmla="*/ 48 w 216"/>
                <a:gd name="T61" fmla="*/ 104 h 216"/>
                <a:gd name="T62" fmla="*/ 0 w 216"/>
                <a:gd name="T63" fmla="*/ 152 h 216"/>
                <a:gd name="T64" fmla="*/ 62 w 216"/>
                <a:gd name="T65" fmla="*/ 216 h 216"/>
                <a:gd name="T66" fmla="*/ 110 w 216"/>
                <a:gd name="T67" fmla="*/ 168 h 216"/>
                <a:gd name="T68" fmla="*/ 110 w 216"/>
                <a:gd name="T69" fmla="*/ 168 h 216"/>
                <a:gd name="T70" fmla="*/ 122 w 216"/>
                <a:gd name="T71" fmla="*/ 170 h 216"/>
                <a:gd name="T72" fmla="*/ 132 w 216"/>
                <a:gd name="T73" fmla="*/ 172 h 216"/>
                <a:gd name="T74" fmla="*/ 142 w 216"/>
                <a:gd name="T75" fmla="*/ 172 h 216"/>
                <a:gd name="T76" fmla="*/ 152 w 216"/>
                <a:gd name="T77" fmla="*/ 172 h 216"/>
                <a:gd name="T78" fmla="*/ 162 w 216"/>
                <a:gd name="T79" fmla="*/ 170 h 216"/>
                <a:gd name="T80" fmla="*/ 172 w 216"/>
                <a:gd name="T81" fmla="*/ 166 h 216"/>
                <a:gd name="T82" fmla="*/ 180 w 216"/>
                <a:gd name="T83" fmla="*/ 160 h 216"/>
                <a:gd name="T84" fmla="*/ 188 w 216"/>
                <a:gd name="T85" fmla="*/ 154 h 216"/>
                <a:gd name="T86" fmla="*/ 188 w 216"/>
                <a:gd name="T87" fmla="*/ 15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 h="216">
                  <a:moveTo>
                    <a:pt x="188" y="154"/>
                  </a:moveTo>
                  <a:lnTo>
                    <a:pt x="188" y="154"/>
                  </a:lnTo>
                  <a:lnTo>
                    <a:pt x="196" y="144"/>
                  </a:lnTo>
                  <a:lnTo>
                    <a:pt x="202" y="134"/>
                  </a:lnTo>
                  <a:lnTo>
                    <a:pt x="208" y="122"/>
                  </a:lnTo>
                  <a:lnTo>
                    <a:pt x="212" y="110"/>
                  </a:lnTo>
                  <a:lnTo>
                    <a:pt x="216" y="96"/>
                  </a:lnTo>
                  <a:lnTo>
                    <a:pt x="216" y="82"/>
                  </a:lnTo>
                  <a:lnTo>
                    <a:pt x="216" y="70"/>
                  </a:lnTo>
                  <a:lnTo>
                    <a:pt x="212" y="58"/>
                  </a:lnTo>
                  <a:lnTo>
                    <a:pt x="138" y="128"/>
                  </a:lnTo>
                  <a:lnTo>
                    <a:pt x="88" y="78"/>
                  </a:lnTo>
                  <a:lnTo>
                    <a:pt x="162" y="6"/>
                  </a:lnTo>
                  <a:lnTo>
                    <a:pt x="162" y="6"/>
                  </a:lnTo>
                  <a:lnTo>
                    <a:pt x="150" y="2"/>
                  </a:lnTo>
                  <a:lnTo>
                    <a:pt x="136" y="0"/>
                  </a:lnTo>
                  <a:lnTo>
                    <a:pt x="122" y="0"/>
                  </a:lnTo>
                  <a:lnTo>
                    <a:pt x="110" y="4"/>
                  </a:lnTo>
                  <a:lnTo>
                    <a:pt x="96" y="8"/>
                  </a:lnTo>
                  <a:lnTo>
                    <a:pt x="84" y="12"/>
                  </a:lnTo>
                  <a:lnTo>
                    <a:pt x="74" y="20"/>
                  </a:lnTo>
                  <a:lnTo>
                    <a:pt x="64" y="28"/>
                  </a:lnTo>
                  <a:lnTo>
                    <a:pt x="64" y="28"/>
                  </a:lnTo>
                  <a:lnTo>
                    <a:pt x="58" y="34"/>
                  </a:lnTo>
                  <a:lnTo>
                    <a:pt x="52" y="44"/>
                  </a:lnTo>
                  <a:lnTo>
                    <a:pt x="48" y="52"/>
                  </a:lnTo>
                  <a:lnTo>
                    <a:pt x="46" y="62"/>
                  </a:lnTo>
                  <a:lnTo>
                    <a:pt x="44" y="72"/>
                  </a:lnTo>
                  <a:lnTo>
                    <a:pt x="44" y="82"/>
                  </a:lnTo>
                  <a:lnTo>
                    <a:pt x="46" y="94"/>
                  </a:lnTo>
                  <a:lnTo>
                    <a:pt x="48" y="104"/>
                  </a:lnTo>
                  <a:lnTo>
                    <a:pt x="0" y="152"/>
                  </a:lnTo>
                  <a:lnTo>
                    <a:pt x="62" y="216"/>
                  </a:lnTo>
                  <a:lnTo>
                    <a:pt x="110" y="168"/>
                  </a:lnTo>
                  <a:lnTo>
                    <a:pt x="110" y="168"/>
                  </a:lnTo>
                  <a:lnTo>
                    <a:pt x="122" y="170"/>
                  </a:lnTo>
                  <a:lnTo>
                    <a:pt x="132" y="172"/>
                  </a:lnTo>
                  <a:lnTo>
                    <a:pt x="142" y="172"/>
                  </a:lnTo>
                  <a:lnTo>
                    <a:pt x="152" y="172"/>
                  </a:lnTo>
                  <a:lnTo>
                    <a:pt x="162" y="170"/>
                  </a:lnTo>
                  <a:lnTo>
                    <a:pt x="172" y="166"/>
                  </a:lnTo>
                  <a:lnTo>
                    <a:pt x="180" y="160"/>
                  </a:lnTo>
                  <a:lnTo>
                    <a:pt x="188" y="154"/>
                  </a:lnTo>
                  <a:lnTo>
                    <a:pt x="188" y="154"/>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50" name="Freeform 105"/>
            <p:cNvSpPr/>
            <p:nvPr/>
          </p:nvSpPr>
          <p:spPr bwMode="auto">
            <a:xfrm>
              <a:off x="5522164" y="3504000"/>
              <a:ext cx="246500" cy="241849"/>
            </a:xfrm>
            <a:custGeom>
              <a:avLst/>
              <a:gdLst>
                <a:gd name="T0" fmla="*/ 52 w 318"/>
                <a:gd name="T1" fmla="*/ 308 h 312"/>
                <a:gd name="T2" fmla="*/ 4 w 318"/>
                <a:gd name="T3" fmla="*/ 258 h 312"/>
                <a:gd name="T4" fmla="*/ 4 w 318"/>
                <a:gd name="T5" fmla="*/ 258 h 312"/>
                <a:gd name="T6" fmla="*/ 2 w 318"/>
                <a:gd name="T7" fmla="*/ 254 h 312"/>
                <a:gd name="T8" fmla="*/ 0 w 318"/>
                <a:gd name="T9" fmla="*/ 248 h 312"/>
                <a:gd name="T10" fmla="*/ 2 w 318"/>
                <a:gd name="T11" fmla="*/ 242 h 312"/>
                <a:gd name="T12" fmla="*/ 4 w 318"/>
                <a:gd name="T13" fmla="*/ 238 h 312"/>
                <a:gd name="T14" fmla="*/ 244 w 318"/>
                <a:gd name="T15" fmla="*/ 4 h 312"/>
                <a:gd name="T16" fmla="*/ 244 w 318"/>
                <a:gd name="T17" fmla="*/ 4 h 312"/>
                <a:gd name="T18" fmla="*/ 250 w 318"/>
                <a:gd name="T19" fmla="*/ 0 h 312"/>
                <a:gd name="T20" fmla="*/ 256 w 318"/>
                <a:gd name="T21" fmla="*/ 0 h 312"/>
                <a:gd name="T22" fmla="*/ 260 w 318"/>
                <a:gd name="T23" fmla="*/ 0 h 312"/>
                <a:gd name="T24" fmla="*/ 266 w 318"/>
                <a:gd name="T25" fmla="*/ 4 h 312"/>
                <a:gd name="T26" fmla="*/ 314 w 318"/>
                <a:gd name="T27" fmla="*/ 54 h 312"/>
                <a:gd name="T28" fmla="*/ 314 w 318"/>
                <a:gd name="T29" fmla="*/ 54 h 312"/>
                <a:gd name="T30" fmla="*/ 316 w 318"/>
                <a:gd name="T31" fmla="*/ 58 h 312"/>
                <a:gd name="T32" fmla="*/ 318 w 318"/>
                <a:gd name="T33" fmla="*/ 64 h 312"/>
                <a:gd name="T34" fmla="*/ 316 w 318"/>
                <a:gd name="T35" fmla="*/ 70 h 312"/>
                <a:gd name="T36" fmla="*/ 314 w 318"/>
                <a:gd name="T37" fmla="*/ 74 h 312"/>
                <a:gd name="T38" fmla="*/ 74 w 318"/>
                <a:gd name="T39" fmla="*/ 308 h 312"/>
                <a:gd name="T40" fmla="*/ 74 w 318"/>
                <a:gd name="T41" fmla="*/ 308 h 312"/>
                <a:gd name="T42" fmla="*/ 68 w 318"/>
                <a:gd name="T43" fmla="*/ 312 h 312"/>
                <a:gd name="T44" fmla="*/ 64 w 318"/>
                <a:gd name="T45" fmla="*/ 312 h 312"/>
                <a:gd name="T46" fmla="*/ 58 w 318"/>
                <a:gd name="T47" fmla="*/ 312 h 312"/>
                <a:gd name="T48" fmla="*/ 52 w 318"/>
                <a:gd name="T49" fmla="*/ 308 h 312"/>
                <a:gd name="T50" fmla="*/ 52 w 318"/>
                <a:gd name="T51" fmla="*/ 30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8" h="312">
                  <a:moveTo>
                    <a:pt x="52" y="308"/>
                  </a:moveTo>
                  <a:lnTo>
                    <a:pt x="4" y="258"/>
                  </a:lnTo>
                  <a:lnTo>
                    <a:pt x="4" y="258"/>
                  </a:lnTo>
                  <a:lnTo>
                    <a:pt x="2" y="254"/>
                  </a:lnTo>
                  <a:lnTo>
                    <a:pt x="0" y="248"/>
                  </a:lnTo>
                  <a:lnTo>
                    <a:pt x="2" y="242"/>
                  </a:lnTo>
                  <a:lnTo>
                    <a:pt x="4" y="238"/>
                  </a:lnTo>
                  <a:lnTo>
                    <a:pt x="244" y="4"/>
                  </a:lnTo>
                  <a:lnTo>
                    <a:pt x="244" y="4"/>
                  </a:lnTo>
                  <a:lnTo>
                    <a:pt x="250" y="0"/>
                  </a:lnTo>
                  <a:lnTo>
                    <a:pt x="256" y="0"/>
                  </a:lnTo>
                  <a:lnTo>
                    <a:pt x="260" y="0"/>
                  </a:lnTo>
                  <a:lnTo>
                    <a:pt x="266" y="4"/>
                  </a:lnTo>
                  <a:lnTo>
                    <a:pt x="314" y="54"/>
                  </a:lnTo>
                  <a:lnTo>
                    <a:pt x="314" y="54"/>
                  </a:lnTo>
                  <a:lnTo>
                    <a:pt x="316" y="58"/>
                  </a:lnTo>
                  <a:lnTo>
                    <a:pt x="318" y="64"/>
                  </a:lnTo>
                  <a:lnTo>
                    <a:pt x="316" y="70"/>
                  </a:lnTo>
                  <a:lnTo>
                    <a:pt x="314" y="74"/>
                  </a:lnTo>
                  <a:lnTo>
                    <a:pt x="74" y="308"/>
                  </a:lnTo>
                  <a:lnTo>
                    <a:pt x="74" y="308"/>
                  </a:lnTo>
                  <a:lnTo>
                    <a:pt x="68" y="312"/>
                  </a:lnTo>
                  <a:lnTo>
                    <a:pt x="64" y="312"/>
                  </a:lnTo>
                  <a:lnTo>
                    <a:pt x="58" y="312"/>
                  </a:lnTo>
                  <a:lnTo>
                    <a:pt x="52" y="308"/>
                  </a:lnTo>
                  <a:lnTo>
                    <a:pt x="52" y="308"/>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51" name="Freeform 106"/>
            <p:cNvSpPr>
              <a:spLocks noEditPoints="1"/>
            </p:cNvSpPr>
            <p:nvPr/>
          </p:nvSpPr>
          <p:spPr bwMode="auto">
            <a:xfrm>
              <a:off x="3616828" y="4744251"/>
              <a:ext cx="443390" cy="443390"/>
            </a:xfrm>
            <a:custGeom>
              <a:avLst/>
              <a:gdLst>
                <a:gd name="T0" fmla="*/ 536 w 572"/>
                <a:gd name="T1" fmla="*/ 240 h 572"/>
                <a:gd name="T2" fmla="*/ 510 w 572"/>
                <a:gd name="T3" fmla="*/ 166 h 572"/>
                <a:gd name="T4" fmla="*/ 512 w 572"/>
                <a:gd name="T5" fmla="*/ 110 h 572"/>
                <a:gd name="T6" fmla="*/ 468 w 572"/>
                <a:gd name="T7" fmla="*/ 62 h 572"/>
                <a:gd name="T8" fmla="*/ 430 w 572"/>
                <a:gd name="T9" fmla="*/ 76 h 572"/>
                <a:gd name="T10" fmla="*/ 386 w 572"/>
                <a:gd name="T11" fmla="*/ 52 h 572"/>
                <a:gd name="T12" fmla="*/ 320 w 572"/>
                <a:gd name="T13" fmla="*/ 2 h 572"/>
                <a:gd name="T14" fmla="*/ 288 w 572"/>
                <a:gd name="T15" fmla="*/ 0 h 572"/>
                <a:gd name="T16" fmla="*/ 254 w 572"/>
                <a:gd name="T17" fmla="*/ 2 h 572"/>
                <a:gd name="T18" fmla="*/ 214 w 572"/>
                <a:gd name="T19" fmla="*/ 42 h 572"/>
                <a:gd name="T20" fmla="*/ 144 w 572"/>
                <a:gd name="T21" fmla="*/ 74 h 572"/>
                <a:gd name="T22" fmla="*/ 106 w 572"/>
                <a:gd name="T23" fmla="*/ 62 h 572"/>
                <a:gd name="T24" fmla="*/ 64 w 572"/>
                <a:gd name="T25" fmla="*/ 104 h 572"/>
                <a:gd name="T26" fmla="*/ 76 w 572"/>
                <a:gd name="T27" fmla="*/ 142 h 572"/>
                <a:gd name="T28" fmla="*/ 42 w 572"/>
                <a:gd name="T29" fmla="*/ 212 h 572"/>
                <a:gd name="T30" fmla="*/ 2 w 572"/>
                <a:gd name="T31" fmla="*/ 252 h 572"/>
                <a:gd name="T32" fmla="*/ 0 w 572"/>
                <a:gd name="T33" fmla="*/ 316 h 572"/>
                <a:gd name="T34" fmla="*/ 36 w 572"/>
                <a:gd name="T35" fmla="*/ 332 h 572"/>
                <a:gd name="T36" fmla="*/ 50 w 572"/>
                <a:gd name="T37" fmla="*/ 382 h 572"/>
                <a:gd name="T38" fmla="*/ 62 w 572"/>
                <a:gd name="T39" fmla="*/ 462 h 572"/>
                <a:gd name="T40" fmla="*/ 84 w 572"/>
                <a:gd name="T41" fmla="*/ 488 h 572"/>
                <a:gd name="T42" fmla="*/ 108 w 572"/>
                <a:gd name="T43" fmla="*/ 510 h 572"/>
                <a:gd name="T44" fmla="*/ 164 w 572"/>
                <a:gd name="T45" fmla="*/ 510 h 572"/>
                <a:gd name="T46" fmla="*/ 238 w 572"/>
                <a:gd name="T47" fmla="*/ 536 h 572"/>
                <a:gd name="T48" fmla="*/ 254 w 572"/>
                <a:gd name="T49" fmla="*/ 572 h 572"/>
                <a:gd name="T50" fmla="*/ 316 w 572"/>
                <a:gd name="T51" fmla="*/ 572 h 572"/>
                <a:gd name="T52" fmla="*/ 332 w 572"/>
                <a:gd name="T53" fmla="*/ 536 h 572"/>
                <a:gd name="T54" fmla="*/ 406 w 572"/>
                <a:gd name="T55" fmla="*/ 510 h 572"/>
                <a:gd name="T56" fmla="*/ 462 w 572"/>
                <a:gd name="T57" fmla="*/ 512 h 572"/>
                <a:gd name="T58" fmla="*/ 510 w 572"/>
                <a:gd name="T59" fmla="*/ 468 h 572"/>
                <a:gd name="T60" fmla="*/ 496 w 572"/>
                <a:gd name="T61" fmla="*/ 430 h 572"/>
                <a:gd name="T62" fmla="*/ 522 w 572"/>
                <a:gd name="T63" fmla="*/ 386 h 572"/>
                <a:gd name="T64" fmla="*/ 570 w 572"/>
                <a:gd name="T65" fmla="*/ 320 h 572"/>
                <a:gd name="T66" fmla="*/ 572 w 572"/>
                <a:gd name="T67" fmla="*/ 288 h 572"/>
                <a:gd name="T68" fmla="*/ 570 w 572"/>
                <a:gd name="T69" fmla="*/ 254 h 572"/>
                <a:gd name="T70" fmla="*/ 286 w 572"/>
                <a:gd name="T71" fmla="*/ 490 h 572"/>
                <a:gd name="T72" fmla="*/ 226 w 572"/>
                <a:gd name="T73" fmla="*/ 482 h 572"/>
                <a:gd name="T74" fmla="*/ 172 w 572"/>
                <a:gd name="T75" fmla="*/ 456 h 572"/>
                <a:gd name="T76" fmla="*/ 128 w 572"/>
                <a:gd name="T77" fmla="*/ 416 h 572"/>
                <a:gd name="T78" fmla="*/ 98 w 572"/>
                <a:gd name="T79" fmla="*/ 366 h 572"/>
                <a:gd name="T80" fmla="*/ 82 w 572"/>
                <a:gd name="T81" fmla="*/ 306 h 572"/>
                <a:gd name="T82" fmla="*/ 82 w 572"/>
                <a:gd name="T83" fmla="*/ 264 h 572"/>
                <a:gd name="T84" fmla="*/ 98 w 572"/>
                <a:gd name="T85" fmla="*/ 206 h 572"/>
                <a:gd name="T86" fmla="*/ 128 w 572"/>
                <a:gd name="T87" fmla="*/ 156 h 572"/>
                <a:gd name="T88" fmla="*/ 172 w 572"/>
                <a:gd name="T89" fmla="*/ 116 h 572"/>
                <a:gd name="T90" fmla="*/ 226 w 572"/>
                <a:gd name="T91" fmla="*/ 90 h 572"/>
                <a:gd name="T92" fmla="*/ 286 w 572"/>
                <a:gd name="T93" fmla="*/ 80 h 572"/>
                <a:gd name="T94" fmla="*/ 328 w 572"/>
                <a:gd name="T95" fmla="*/ 86 h 572"/>
                <a:gd name="T96" fmla="*/ 384 w 572"/>
                <a:gd name="T97" fmla="*/ 106 h 572"/>
                <a:gd name="T98" fmla="*/ 432 w 572"/>
                <a:gd name="T99" fmla="*/ 140 h 572"/>
                <a:gd name="T100" fmla="*/ 466 w 572"/>
                <a:gd name="T101" fmla="*/ 188 h 572"/>
                <a:gd name="T102" fmla="*/ 486 w 572"/>
                <a:gd name="T103" fmla="*/ 244 h 572"/>
                <a:gd name="T104" fmla="*/ 492 w 572"/>
                <a:gd name="T105" fmla="*/ 286 h 572"/>
                <a:gd name="T106" fmla="*/ 482 w 572"/>
                <a:gd name="T107" fmla="*/ 346 h 572"/>
                <a:gd name="T108" fmla="*/ 456 w 572"/>
                <a:gd name="T109" fmla="*/ 400 h 572"/>
                <a:gd name="T110" fmla="*/ 416 w 572"/>
                <a:gd name="T111" fmla="*/ 444 h 572"/>
                <a:gd name="T112" fmla="*/ 366 w 572"/>
                <a:gd name="T113" fmla="*/ 474 h 572"/>
                <a:gd name="T114" fmla="*/ 308 w 572"/>
                <a:gd name="T115" fmla="*/ 49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2" h="572">
                  <a:moveTo>
                    <a:pt x="570" y="254"/>
                  </a:moveTo>
                  <a:lnTo>
                    <a:pt x="536" y="240"/>
                  </a:lnTo>
                  <a:lnTo>
                    <a:pt x="536" y="240"/>
                  </a:lnTo>
                  <a:lnTo>
                    <a:pt x="530" y="214"/>
                  </a:lnTo>
                  <a:lnTo>
                    <a:pt x="522" y="190"/>
                  </a:lnTo>
                  <a:lnTo>
                    <a:pt x="510" y="166"/>
                  </a:lnTo>
                  <a:lnTo>
                    <a:pt x="498" y="144"/>
                  </a:lnTo>
                  <a:lnTo>
                    <a:pt x="512" y="110"/>
                  </a:lnTo>
                  <a:lnTo>
                    <a:pt x="512" y="110"/>
                  </a:lnTo>
                  <a:lnTo>
                    <a:pt x="510" y="106"/>
                  </a:lnTo>
                  <a:lnTo>
                    <a:pt x="490" y="84"/>
                  </a:lnTo>
                  <a:lnTo>
                    <a:pt x="468" y="62"/>
                  </a:lnTo>
                  <a:lnTo>
                    <a:pt x="468" y="62"/>
                  </a:lnTo>
                  <a:lnTo>
                    <a:pt x="464" y="62"/>
                  </a:lnTo>
                  <a:lnTo>
                    <a:pt x="430" y="76"/>
                  </a:lnTo>
                  <a:lnTo>
                    <a:pt x="430" y="76"/>
                  </a:lnTo>
                  <a:lnTo>
                    <a:pt x="408" y="62"/>
                  </a:lnTo>
                  <a:lnTo>
                    <a:pt x="386" y="52"/>
                  </a:lnTo>
                  <a:lnTo>
                    <a:pt x="360" y="42"/>
                  </a:lnTo>
                  <a:lnTo>
                    <a:pt x="334" y="36"/>
                  </a:lnTo>
                  <a:lnTo>
                    <a:pt x="320" y="2"/>
                  </a:lnTo>
                  <a:lnTo>
                    <a:pt x="320" y="2"/>
                  </a:lnTo>
                  <a:lnTo>
                    <a:pt x="318" y="0"/>
                  </a:lnTo>
                  <a:lnTo>
                    <a:pt x="288" y="0"/>
                  </a:lnTo>
                  <a:lnTo>
                    <a:pt x="256" y="0"/>
                  </a:lnTo>
                  <a:lnTo>
                    <a:pt x="256" y="0"/>
                  </a:lnTo>
                  <a:lnTo>
                    <a:pt x="254" y="2"/>
                  </a:lnTo>
                  <a:lnTo>
                    <a:pt x="240" y="36"/>
                  </a:lnTo>
                  <a:lnTo>
                    <a:pt x="240" y="36"/>
                  </a:lnTo>
                  <a:lnTo>
                    <a:pt x="214" y="42"/>
                  </a:lnTo>
                  <a:lnTo>
                    <a:pt x="190" y="50"/>
                  </a:lnTo>
                  <a:lnTo>
                    <a:pt x="166" y="62"/>
                  </a:lnTo>
                  <a:lnTo>
                    <a:pt x="144" y="74"/>
                  </a:lnTo>
                  <a:lnTo>
                    <a:pt x="110" y="60"/>
                  </a:lnTo>
                  <a:lnTo>
                    <a:pt x="110" y="60"/>
                  </a:lnTo>
                  <a:lnTo>
                    <a:pt x="106" y="62"/>
                  </a:lnTo>
                  <a:lnTo>
                    <a:pt x="84" y="82"/>
                  </a:lnTo>
                  <a:lnTo>
                    <a:pt x="64" y="104"/>
                  </a:lnTo>
                  <a:lnTo>
                    <a:pt x="64" y="104"/>
                  </a:lnTo>
                  <a:lnTo>
                    <a:pt x="62" y="108"/>
                  </a:lnTo>
                  <a:lnTo>
                    <a:pt x="76" y="142"/>
                  </a:lnTo>
                  <a:lnTo>
                    <a:pt x="76" y="142"/>
                  </a:lnTo>
                  <a:lnTo>
                    <a:pt x="62" y="164"/>
                  </a:lnTo>
                  <a:lnTo>
                    <a:pt x="52" y="186"/>
                  </a:lnTo>
                  <a:lnTo>
                    <a:pt x="42" y="212"/>
                  </a:lnTo>
                  <a:lnTo>
                    <a:pt x="36" y="238"/>
                  </a:lnTo>
                  <a:lnTo>
                    <a:pt x="2" y="252"/>
                  </a:lnTo>
                  <a:lnTo>
                    <a:pt x="2" y="252"/>
                  </a:lnTo>
                  <a:lnTo>
                    <a:pt x="0" y="254"/>
                  </a:lnTo>
                  <a:lnTo>
                    <a:pt x="0" y="284"/>
                  </a:lnTo>
                  <a:lnTo>
                    <a:pt x="0" y="316"/>
                  </a:lnTo>
                  <a:lnTo>
                    <a:pt x="0" y="316"/>
                  </a:lnTo>
                  <a:lnTo>
                    <a:pt x="2" y="318"/>
                  </a:lnTo>
                  <a:lnTo>
                    <a:pt x="36" y="332"/>
                  </a:lnTo>
                  <a:lnTo>
                    <a:pt x="36" y="332"/>
                  </a:lnTo>
                  <a:lnTo>
                    <a:pt x="42" y="358"/>
                  </a:lnTo>
                  <a:lnTo>
                    <a:pt x="50" y="382"/>
                  </a:lnTo>
                  <a:lnTo>
                    <a:pt x="62" y="406"/>
                  </a:lnTo>
                  <a:lnTo>
                    <a:pt x="76" y="428"/>
                  </a:lnTo>
                  <a:lnTo>
                    <a:pt x="62" y="462"/>
                  </a:lnTo>
                  <a:lnTo>
                    <a:pt x="62" y="462"/>
                  </a:lnTo>
                  <a:lnTo>
                    <a:pt x="62" y="466"/>
                  </a:lnTo>
                  <a:lnTo>
                    <a:pt x="84" y="488"/>
                  </a:lnTo>
                  <a:lnTo>
                    <a:pt x="104" y="508"/>
                  </a:lnTo>
                  <a:lnTo>
                    <a:pt x="104" y="508"/>
                  </a:lnTo>
                  <a:lnTo>
                    <a:pt x="108" y="510"/>
                  </a:lnTo>
                  <a:lnTo>
                    <a:pt x="142" y="496"/>
                  </a:lnTo>
                  <a:lnTo>
                    <a:pt x="142" y="496"/>
                  </a:lnTo>
                  <a:lnTo>
                    <a:pt x="164" y="510"/>
                  </a:lnTo>
                  <a:lnTo>
                    <a:pt x="188" y="520"/>
                  </a:lnTo>
                  <a:lnTo>
                    <a:pt x="212" y="530"/>
                  </a:lnTo>
                  <a:lnTo>
                    <a:pt x="238" y="536"/>
                  </a:lnTo>
                  <a:lnTo>
                    <a:pt x="252" y="570"/>
                  </a:lnTo>
                  <a:lnTo>
                    <a:pt x="252" y="570"/>
                  </a:lnTo>
                  <a:lnTo>
                    <a:pt x="254" y="572"/>
                  </a:lnTo>
                  <a:lnTo>
                    <a:pt x="286" y="572"/>
                  </a:lnTo>
                  <a:lnTo>
                    <a:pt x="316" y="572"/>
                  </a:lnTo>
                  <a:lnTo>
                    <a:pt x="316" y="572"/>
                  </a:lnTo>
                  <a:lnTo>
                    <a:pt x="318" y="570"/>
                  </a:lnTo>
                  <a:lnTo>
                    <a:pt x="332" y="536"/>
                  </a:lnTo>
                  <a:lnTo>
                    <a:pt x="332" y="536"/>
                  </a:lnTo>
                  <a:lnTo>
                    <a:pt x="358" y="530"/>
                  </a:lnTo>
                  <a:lnTo>
                    <a:pt x="384" y="522"/>
                  </a:lnTo>
                  <a:lnTo>
                    <a:pt x="406" y="510"/>
                  </a:lnTo>
                  <a:lnTo>
                    <a:pt x="428" y="498"/>
                  </a:lnTo>
                  <a:lnTo>
                    <a:pt x="462" y="512"/>
                  </a:lnTo>
                  <a:lnTo>
                    <a:pt x="462" y="512"/>
                  </a:lnTo>
                  <a:lnTo>
                    <a:pt x="466" y="510"/>
                  </a:lnTo>
                  <a:lnTo>
                    <a:pt x="488" y="488"/>
                  </a:lnTo>
                  <a:lnTo>
                    <a:pt x="510" y="468"/>
                  </a:lnTo>
                  <a:lnTo>
                    <a:pt x="510" y="468"/>
                  </a:lnTo>
                  <a:lnTo>
                    <a:pt x="510" y="464"/>
                  </a:lnTo>
                  <a:lnTo>
                    <a:pt x="496" y="430"/>
                  </a:lnTo>
                  <a:lnTo>
                    <a:pt x="496" y="430"/>
                  </a:lnTo>
                  <a:lnTo>
                    <a:pt x="510" y="408"/>
                  </a:lnTo>
                  <a:lnTo>
                    <a:pt x="522" y="386"/>
                  </a:lnTo>
                  <a:lnTo>
                    <a:pt x="530" y="360"/>
                  </a:lnTo>
                  <a:lnTo>
                    <a:pt x="536" y="334"/>
                  </a:lnTo>
                  <a:lnTo>
                    <a:pt x="570" y="320"/>
                  </a:lnTo>
                  <a:lnTo>
                    <a:pt x="570" y="320"/>
                  </a:lnTo>
                  <a:lnTo>
                    <a:pt x="572" y="318"/>
                  </a:lnTo>
                  <a:lnTo>
                    <a:pt x="572" y="288"/>
                  </a:lnTo>
                  <a:lnTo>
                    <a:pt x="572" y="256"/>
                  </a:lnTo>
                  <a:lnTo>
                    <a:pt x="572" y="256"/>
                  </a:lnTo>
                  <a:lnTo>
                    <a:pt x="570" y="254"/>
                  </a:lnTo>
                  <a:lnTo>
                    <a:pt x="570" y="254"/>
                  </a:lnTo>
                  <a:close/>
                  <a:moveTo>
                    <a:pt x="286" y="490"/>
                  </a:moveTo>
                  <a:lnTo>
                    <a:pt x="286" y="490"/>
                  </a:lnTo>
                  <a:lnTo>
                    <a:pt x="266" y="490"/>
                  </a:lnTo>
                  <a:lnTo>
                    <a:pt x="244" y="486"/>
                  </a:lnTo>
                  <a:lnTo>
                    <a:pt x="226" y="482"/>
                  </a:lnTo>
                  <a:lnTo>
                    <a:pt x="206" y="474"/>
                  </a:lnTo>
                  <a:lnTo>
                    <a:pt x="188" y="466"/>
                  </a:lnTo>
                  <a:lnTo>
                    <a:pt x="172" y="456"/>
                  </a:lnTo>
                  <a:lnTo>
                    <a:pt x="156" y="444"/>
                  </a:lnTo>
                  <a:lnTo>
                    <a:pt x="142" y="430"/>
                  </a:lnTo>
                  <a:lnTo>
                    <a:pt x="128" y="416"/>
                  </a:lnTo>
                  <a:lnTo>
                    <a:pt x="116" y="400"/>
                  </a:lnTo>
                  <a:lnTo>
                    <a:pt x="106" y="384"/>
                  </a:lnTo>
                  <a:lnTo>
                    <a:pt x="98" y="366"/>
                  </a:lnTo>
                  <a:lnTo>
                    <a:pt x="90" y="346"/>
                  </a:lnTo>
                  <a:lnTo>
                    <a:pt x="86" y="328"/>
                  </a:lnTo>
                  <a:lnTo>
                    <a:pt x="82" y="306"/>
                  </a:lnTo>
                  <a:lnTo>
                    <a:pt x="82" y="286"/>
                  </a:lnTo>
                  <a:lnTo>
                    <a:pt x="82" y="286"/>
                  </a:lnTo>
                  <a:lnTo>
                    <a:pt x="82" y="264"/>
                  </a:lnTo>
                  <a:lnTo>
                    <a:pt x="86" y="244"/>
                  </a:lnTo>
                  <a:lnTo>
                    <a:pt x="90" y="224"/>
                  </a:lnTo>
                  <a:lnTo>
                    <a:pt x="98" y="206"/>
                  </a:lnTo>
                  <a:lnTo>
                    <a:pt x="106" y="188"/>
                  </a:lnTo>
                  <a:lnTo>
                    <a:pt x="116" y="172"/>
                  </a:lnTo>
                  <a:lnTo>
                    <a:pt x="128" y="156"/>
                  </a:lnTo>
                  <a:lnTo>
                    <a:pt x="142" y="140"/>
                  </a:lnTo>
                  <a:lnTo>
                    <a:pt x="156" y="128"/>
                  </a:lnTo>
                  <a:lnTo>
                    <a:pt x="172" y="116"/>
                  </a:lnTo>
                  <a:lnTo>
                    <a:pt x="188" y="106"/>
                  </a:lnTo>
                  <a:lnTo>
                    <a:pt x="206" y="98"/>
                  </a:lnTo>
                  <a:lnTo>
                    <a:pt x="226" y="90"/>
                  </a:lnTo>
                  <a:lnTo>
                    <a:pt x="244" y="86"/>
                  </a:lnTo>
                  <a:lnTo>
                    <a:pt x="266" y="82"/>
                  </a:lnTo>
                  <a:lnTo>
                    <a:pt x="286" y="80"/>
                  </a:lnTo>
                  <a:lnTo>
                    <a:pt x="286" y="80"/>
                  </a:lnTo>
                  <a:lnTo>
                    <a:pt x="308" y="82"/>
                  </a:lnTo>
                  <a:lnTo>
                    <a:pt x="328" y="86"/>
                  </a:lnTo>
                  <a:lnTo>
                    <a:pt x="348" y="90"/>
                  </a:lnTo>
                  <a:lnTo>
                    <a:pt x="366" y="98"/>
                  </a:lnTo>
                  <a:lnTo>
                    <a:pt x="384" y="106"/>
                  </a:lnTo>
                  <a:lnTo>
                    <a:pt x="400" y="116"/>
                  </a:lnTo>
                  <a:lnTo>
                    <a:pt x="416" y="128"/>
                  </a:lnTo>
                  <a:lnTo>
                    <a:pt x="432" y="140"/>
                  </a:lnTo>
                  <a:lnTo>
                    <a:pt x="444" y="156"/>
                  </a:lnTo>
                  <a:lnTo>
                    <a:pt x="456" y="172"/>
                  </a:lnTo>
                  <a:lnTo>
                    <a:pt x="466" y="188"/>
                  </a:lnTo>
                  <a:lnTo>
                    <a:pt x="476" y="206"/>
                  </a:lnTo>
                  <a:lnTo>
                    <a:pt x="482" y="224"/>
                  </a:lnTo>
                  <a:lnTo>
                    <a:pt x="486" y="244"/>
                  </a:lnTo>
                  <a:lnTo>
                    <a:pt x="490" y="264"/>
                  </a:lnTo>
                  <a:lnTo>
                    <a:pt x="492" y="286"/>
                  </a:lnTo>
                  <a:lnTo>
                    <a:pt x="492" y="286"/>
                  </a:lnTo>
                  <a:lnTo>
                    <a:pt x="490" y="306"/>
                  </a:lnTo>
                  <a:lnTo>
                    <a:pt x="486" y="328"/>
                  </a:lnTo>
                  <a:lnTo>
                    <a:pt x="482" y="346"/>
                  </a:lnTo>
                  <a:lnTo>
                    <a:pt x="476" y="366"/>
                  </a:lnTo>
                  <a:lnTo>
                    <a:pt x="466" y="384"/>
                  </a:lnTo>
                  <a:lnTo>
                    <a:pt x="456" y="400"/>
                  </a:lnTo>
                  <a:lnTo>
                    <a:pt x="444" y="416"/>
                  </a:lnTo>
                  <a:lnTo>
                    <a:pt x="432" y="430"/>
                  </a:lnTo>
                  <a:lnTo>
                    <a:pt x="416" y="444"/>
                  </a:lnTo>
                  <a:lnTo>
                    <a:pt x="400" y="456"/>
                  </a:lnTo>
                  <a:lnTo>
                    <a:pt x="384" y="466"/>
                  </a:lnTo>
                  <a:lnTo>
                    <a:pt x="366" y="474"/>
                  </a:lnTo>
                  <a:lnTo>
                    <a:pt x="348" y="482"/>
                  </a:lnTo>
                  <a:lnTo>
                    <a:pt x="328" y="486"/>
                  </a:lnTo>
                  <a:lnTo>
                    <a:pt x="308" y="490"/>
                  </a:lnTo>
                  <a:lnTo>
                    <a:pt x="286" y="490"/>
                  </a:lnTo>
                  <a:lnTo>
                    <a:pt x="286" y="49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52" name="Freeform 107"/>
            <p:cNvSpPr/>
            <p:nvPr/>
          </p:nvSpPr>
          <p:spPr bwMode="auto">
            <a:xfrm>
              <a:off x="3790463" y="4917886"/>
              <a:ext cx="96119" cy="96119"/>
            </a:xfrm>
            <a:custGeom>
              <a:avLst/>
              <a:gdLst>
                <a:gd name="T0" fmla="*/ 124 w 124"/>
                <a:gd name="T1" fmla="*/ 62 h 124"/>
                <a:gd name="T2" fmla="*/ 124 w 124"/>
                <a:gd name="T3" fmla="*/ 62 h 124"/>
                <a:gd name="T4" fmla="*/ 122 w 124"/>
                <a:gd name="T5" fmla="*/ 74 h 124"/>
                <a:gd name="T6" fmla="*/ 118 w 124"/>
                <a:gd name="T7" fmla="*/ 86 h 124"/>
                <a:gd name="T8" fmla="*/ 114 w 124"/>
                <a:gd name="T9" fmla="*/ 96 h 124"/>
                <a:gd name="T10" fmla="*/ 106 w 124"/>
                <a:gd name="T11" fmla="*/ 106 h 124"/>
                <a:gd name="T12" fmla="*/ 96 w 124"/>
                <a:gd name="T13" fmla="*/ 112 h 124"/>
                <a:gd name="T14" fmla="*/ 86 w 124"/>
                <a:gd name="T15" fmla="*/ 118 h 124"/>
                <a:gd name="T16" fmla="*/ 74 w 124"/>
                <a:gd name="T17" fmla="*/ 122 h 124"/>
                <a:gd name="T18" fmla="*/ 62 w 124"/>
                <a:gd name="T19" fmla="*/ 124 h 124"/>
                <a:gd name="T20" fmla="*/ 62 w 124"/>
                <a:gd name="T21" fmla="*/ 124 h 124"/>
                <a:gd name="T22" fmla="*/ 50 w 124"/>
                <a:gd name="T23" fmla="*/ 122 h 124"/>
                <a:gd name="T24" fmla="*/ 38 w 124"/>
                <a:gd name="T25" fmla="*/ 118 h 124"/>
                <a:gd name="T26" fmla="*/ 28 w 124"/>
                <a:gd name="T27" fmla="*/ 112 h 124"/>
                <a:gd name="T28" fmla="*/ 18 w 124"/>
                <a:gd name="T29" fmla="*/ 106 h 124"/>
                <a:gd name="T30" fmla="*/ 12 w 124"/>
                <a:gd name="T31" fmla="*/ 96 h 124"/>
                <a:gd name="T32" fmla="*/ 6 w 124"/>
                <a:gd name="T33" fmla="*/ 86 h 124"/>
                <a:gd name="T34" fmla="*/ 2 w 124"/>
                <a:gd name="T35" fmla="*/ 74 h 124"/>
                <a:gd name="T36" fmla="*/ 0 w 124"/>
                <a:gd name="T37" fmla="*/ 62 h 124"/>
                <a:gd name="T38" fmla="*/ 0 w 124"/>
                <a:gd name="T39" fmla="*/ 62 h 124"/>
                <a:gd name="T40" fmla="*/ 2 w 124"/>
                <a:gd name="T41" fmla="*/ 50 h 124"/>
                <a:gd name="T42" fmla="*/ 6 w 124"/>
                <a:gd name="T43" fmla="*/ 38 h 124"/>
                <a:gd name="T44" fmla="*/ 12 w 124"/>
                <a:gd name="T45" fmla="*/ 28 h 124"/>
                <a:gd name="T46" fmla="*/ 18 w 124"/>
                <a:gd name="T47" fmla="*/ 18 h 124"/>
                <a:gd name="T48" fmla="*/ 28 w 124"/>
                <a:gd name="T49" fmla="*/ 10 h 124"/>
                <a:gd name="T50" fmla="*/ 38 w 124"/>
                <a:gd name="T51" fmla="*/ 6 h 124"/>
                <a:gd name="T52" fmla="*/ 50 w 124"/>
                <a:gd name="T53" fmla="*/ 2 h 124"/>
                <a:gd name="T54" fmla="*/ 62 w 124"/>
                <a:gd name="T55" fmla="*/ 0 h 124"/>
                <a:gd name="T56" fmla="*/ 62 w 124"/>
                <a:gd name="T57" fmla="*/ 0 h 124"/>
                <a:gd name="T58" fmla="*/ 74 w 124"/>
                <a:gd name="T59" fmla="*/ 2 h 124"/>
                <a:gd name="T60" fmla="*/ 86 w 124"/>
                <a:gd name="T61" fmla="*/ 6 h 124"/>
                <a:gd name="T62" fmla="*/ 96 w 124"/>
                <a:gd name="T63" fmla="*/ 10 h 124"/>
                <a:gd name="T64" fmla="*/ 106 w 124"/>
                <a:gd name="T65" fmla="*/ 18 h 124"/>
                <a:gd name="T66" fmla="*/ 114 w 124"/>
                <a:gd name="T67" fmla="*/ 28 h 124"/>
                <a:gd name="T68" fmla="*/ 118 w 124"/>
                <a:gd name="T69" fmla="*/ 38 h 124"/>
                <a:gd name="T70" fmla="*/ 122 w 124"/>
                <a:gd name="T71" fmla="*/ 50 h 124"/>
                <a:gd name="T72" fmla="*/ 124 w 124"/>
                <a:gd name="T73" fmla="*/ 62 h 124"/>
                <a:gd name="T74" fmla="*/ 124 w 124"/>
                <a:gd name="T75"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124" y="62"/>
                  </a:moveTo>
                  <a:lnTo>
                    <a:pt x="124" y="62"/>
                  </a:lnTo>
                  <a:lnTo>
                    <a:pt x="122" y="74"/>
                  </a:lnTo>
                  <a:lnTo>
                    <a:pt x="118" y="86"/>
                  </a:lnTo>
                  <a:lnTo>
                    <a:pt x="114" y="96"/>
                  </a:lnTo>
                  <a:lnTo>
                    <a:pt x="106" y="106"/>
                  </a:lnTo>
                  <a:lnTo>
                    <a:pt x="96" y="112"/>
                  </a:lnTo>
                  <a:lnTo>
                    <a:pt x="86" y="118"/>
                  </a:lnTo>
                  <a:lnTo>
                    <a:pt x="74" y="122"/>
                  </a:lnTo>
                  <a:lnTo>
                    <a:pt x="62" y="124"/>
                  </a:lnTo>
                  <a:lnTo>
                    <a:pt x="62" y="124"/>
                  </a:lnTo>
                  <a:lnTo>
                    <a:pt x="50" y="122"/>
                  </a:lnTo>
                  <a:lnTo>
                    <a:pt x="38" y="118"/>
                  </a:lnTo>
                  <a:lnTo>
                    <a:pt x="28" y="112"/>
                  </a:lnTo>
                  <a:lnTo>
                    <a:pt x="18" y="106"/>
                  </a:lnTo>
                  <a:lnTo>
                    <a:pt x="12" y="96"/>
                  </a:lnTo>
                  <a:lnTo>
                    <a:pt x="6" y="86"/>
                  </a:lnTo>
                  <a:lnTo>
                    <a:pt x="2" y="74"/>
                  </a:lnTo>
                  <a:lnTo>
                    <a:pt x="0" y="62"/>
                  </a:lnTo>
                  <a:lnTo>
                    <a:pt x="0" y="62"/>
                  </a:lnTo>
                  <a:lnTo>
                    <a:pt x="2" y="50"/>
                  </a:lnTo>
                  <a:lnTo>
                    <a:pt x="6" y="38"/>
                  </a:lnTo>
                  <a:lnTo>
                    <a:pt x="12" y="28"/>
                  </a:lnTo>
                  <a:lnTo>
                    <a:pt x="18" y="18"/>
                  </a:lnTo>
                  <a:lnTo>
                    <a:pt x="28" y="10"/>
                  </a:lnTo>
                  <a:lnTo>
                    <a:pt x="38" y="6"/>
                  </a:lnTo>
                  <a:lnTo>
                    <a:pt x="50" y="2"/>
                  </a:lnTo>
                  <a:lnTo>
                    <a:pt x="62" y="0"/>
                  </a:lnTo>
                  <a:lnTo>
                    <a:pt x="62" y="0"/>
                  </a:lnTo>
                  <a:lnTo>
                    <a:pt x="74" y="2"/>
                  </a:lnTo>
                  <a:lnTo>
                    <a:pt x="86" y="6"/>
                  </a:lnTo>
                  <a:lnTo>
                    <a:pt x="96" y="10"/>
                  </a:lnTo>
                  <a:lnTo>
                    <a:pt x="106" y="18"/>
                  </a:lnTo>
                  <a:lnTo>
                    <a:pt x="114" y="28"/>
                  </a:lnTo>
                  <a:lnTo>
                    <a:pt x="118" y="38"/>
                  </a:lnTo>
                  <a:lnTo>
                    <a:pt x="122" y="50"/>
                  </a:lnTo>
                  <a:lnTo>
                    <a:pt x="124" y="62"/>
                  </a:lnTo>
                  <a:lnTo>
                    <a:pt x="124" y="62"/>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53" name="Freeform 108"/>
            <p:cNvSpPr/>
            <p:nvPr/>
          </p:nvSpPr>
          <p:spPr bwMode="auto">
            <a:xfrm>
              <a:off x="6191899" y="2118020"/>
              <a:ext cx="289909" cy="201541"/>
            </a:xfrm>
            <a:custGeom>
              <a:avLst/>
              <a:gdLst>
                <a:gd name="T0" fmla="*/ 326 w 374"/>
                <a:gd name="T1" fmla="*/ 244 h 260"/>
                <a:gd name="T2" fmla="*/ 326 w 374"/>
                <a:gd name="T3" fmla="*/ 244 h 260"/>
                <a:gd name="T4" fmla="*/ 314 w 374"/>
                <a:gd name="T5" fmla="*/ 224 h 260"/>
                <a:gd name="T6" fmla="*/ 302 w 374"/>
                <a:gd name="T7" fmla="*/ 204 h 260"/>
                <a:gd name="T8" fmla="*/ 288 w 374"/>
                <a:gd name="T9" fmla="*/ 184 h 260"/>
                <a:gd name="T10" fmla="*/ 274 w 374"/>
                <a:gd name="T11" fmla="*/ 166 h 260"/>
                <a:gd name="T12" fmla="*/ 256 w 374"/>
                <a:gd name="T13" fmla="*/ 150 h 260"/>
                <a:gd name="T14" fmla="*/ 240 w 374"/>
                <a:gd name="T15" fmla="*/ 134 h 260"/>
                <a:gd name="T16" fmla="*/ 222 w 374"/>
                <a:gd name="T17" fmla="*/ 120 h 260"/>
                <a:gd name="T18" fmla="*/ 202 w 374"/>
                <a:gd name="T19" fmla="*/ 106 h 260"/>
                <a:gd name="T20" fmla="*/ 182 w 374"/>
                <a:gd name="T21" fmla="*/ 94 h 260"/>
                <a:gd name="T22" fmla="*/ 162 w 374"/>
                <a:gd name="T23" fmla="*/ 84 h 260"/>
                <a:gd name="T24" fmla="*/ 142 w 374"/>
                <a:gd name="T25" fmla="*/ 74 h 260"/>
                <a:gd name="T26" fmla="*/ 120 w 374"/>
                <a:gd name="T27" fmla="*/ 66 h 260"/>
                <a:gd name="T28" fmla="*/ 96 w 374"/>
                <a:gd name="T29" fmla="*/ 60 h 260"/>
                <a:gd name="T30" fmla="*/ 74 w 374"/>
                <a:gd name="T31" fmla="*/ 54 h 260"/>
                <a:gd name="T32" fmla="*/ 50 w 374"/>
                <a:gd name="T33" fmla="*/ 50 h 260"/>
                <a:gd name="T34" fmla="*/ 26 w 374"/>
                <a:gd name="T35" fmla="*/ 48 h 260"/>
                <a:gd name="T36" fmla="*/ 26 w 374"/>
                <a:gd name="T37" fmla="*/ 48 h 260"/>
                <a:gd name="T38" fmla="*/ 16 w 374"/>
                <a:gd name="T39" fmla="*/ 46 h 260"/>
                <a:gd name="T40" fmla="*/ 8 w 374"/>
                <a:gd name="T41" fmla="*/ 42 h 260"/>
                <a:gd name="T42" fmla="*/ 2 w 374"/>
                <a:gd name="T43" fmla="*/ 34 h 260"/>
                <a:gd name="T44" fmla="*/ 0 w 374"/>
                <a:gd name="T45" fmla="*/ 24 h 260"/>
                <a:gd name="T46" fmla="*/ 0 w 374"/>
                <a:gd name="T47" fmla="*/ 24 h 260"/>
                <a:gd name="T48" fmla="*/ 0 w 374"/>
                <a:gd name="T49" fmla="*/ 20 h 260"/>
                <a:gd name="T50" fmla="*/ 2 w 374"/>
                <a:gd name="T51" fmla="*/ 14 h 260"/>
                <a:gd name="T52" fmla="*/ 8 w 374"/>
                <a:gd name="T53" fmla="*/ 6 h 260"/>
                <a:gd name="T54" fmla="*/ 18 w 374"/>
                <a:gd name="T55" fmla="*/ 2 h 260"/>
                <a:gd name="T56" fmla="*/ 30 w 374"/>
                <a:gd name="T57" fmla="*/ 0 h 260"/>
                <a:gd name="T58" fmla="*/ 30 w 374"/>
                <a:gd name="T59" fmla="*/ 0 h 260"/>
                <a:gd name="T60" fmla="*/ 56 w 374"/>
                <a:gd name="T61" fmla="*/ 2 h 260"/>
                <a:gd name="T62" fmla="*/ 84 w 374"/>
                <a:gd name="T63" fmla="*/ 6 h 260"/>
                <a:gd name="T64" fmla="*/ 110 w 374"/>
                <a:gd name="T65" fmla="*/ 12 h 260"/>
                <a:gd name="T66" fmla="*/ 134 w 374"/>
                <a:gd name="T67" fmla="*/ 20 h 260"/>
                <a:gd name="T68" fmla="*/ 160 w 374"/>
                <a:gd name="T69" fmla="*/ 28 h 260"/>
                <a:gd name="T70" fmla="*/ 184 w 374"/>
                <a:gd name="T71" fmla="*/ 40 h 260"/>
                <a:gd name="T72" fmla="*/ 206 w 374"/>
                <a:gd name="T73" fmla="*/ 52 h 260"/>
                <a:gd name="T74" fmla="*/ 230 w 374"/>
                <a:gd name="T75" fmla="*/ 66 h 260"/>
                <a:gd name="T76" fmla="*/ 250 w 374"/>
                <a:gd name="T77" fmla="*/ 80 h 260"/>
                <a:gd name="T78" fmla="*/ 272 w 374"/>
                <a:gd name="T79" fmla="*/ 98 h 260"/>
                <a:gd name="T80" fmla="*/ 292 w 374"/>
                <a:gd name="T81" fmla="*/ 114 h 260"/>
                <a:gd name="T82" fmla="*/ 310 w 374"/>
                <a:gd name="T83" fmla="*/ 134 h 260"/>
                <a:gd name="T84" fmla="*/ 326 w 374"/>
                <a:gd name="T85" fmla="*/ 154 h 260"/>
                <a:gd name="T86" fmla="*/ 342 w 374"/>
                <a:gd name="T87" fmla="*/ 176 h 260"/>
                <a:gd name="T88" fmla="*/ 356 w 374"/>
                <a:gd name="T89" fmla="*/ 198 h 260"/>
                <a:gd name="T90" fmla="*/ 370 w 374"/>
                <a:gd name="T91" fmla="*/ 222 h 260"/>
                <a:gd name="T92" fmla="*/ 370 w 374"/>
                <a:gd name="T93" fmla="*/ 222 h 260"/>
                <a:gd name="T94" fmla="*/ 374 w 374"/>
                <a:gd name="T95" fmla="*/ 234 h 260"/>
                <a:gd name="T96" fmla="*/ 372 w 374"/>
                <a:gd name="T97" fmla="*/ 244 h 260"/>
                <a:gd name="T98" fmla="*/ 368 w 374"/>
                <a:gd name="T99" fmla="*/ 254 h 260"/>
                <a:gd name="T100" fmla="*/ 364 w 374"/>
                <a:gd name="T101" fmla="*/ 256 h 260"/>
                <a:gd name="T102" fmla="*/ 360 w 374"/>
                <a:gd name="T103" fmla="*/ 258 h 260"/>
                <a:gd name="T104" fmla="*/ 360 w 374"/>
                <a:gd name="T105" fmla="*/ 258 h 260"/>
                <a:gd name="T106" fmla="*/ 350 w 374"/>
                <a:gd name="T107" fmla="*/ 260 h 260"/>
                <a:gd name="T108" fmla="*/ 340 w 374"/>
                <a:gd name="T109" fmla="*/ 258 h 260"/>
                <a:gd name="T110" fmla="*/ 332 w 374"/>
                <a:gd name="T111" fmla="*/ 252 h 260"/>
                <a:gd name="T112" fmla="*/ 326 w 374"/>
                <a:gd name="T113" fmla="*/ 244 h 260"/>
                <a:gd name="T114" fmla="*/ 326 w 374"/>
                <a:gd name="T115" fmla="*/ 24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74" h="260">
                  <a:moveTo>
                    <a:pt x="326" y="244"/>
                  </a:moveTo>
                  <a:lnTo>
                    <a:pt x="326" y="244"/>
                  </a:lnTo>
                  <a:lnTo>
                    <a:pt x="314" y="224"/>
                  </a:lnTo>
                  <a:lnTo>
                    <a:pt x="302" y="204"/>
                  </a:lnTo>
                  <a:lnTo>
                    <a:pt x="288" y="184"/>
                  </a:lnTo>
                  <a:lnTo>
                    <a:pt x="274" y="166"/>
                  </a:lnTo>
                  <a:lnTo>
                    <a:pt x="256" y="150"/>
                  </a:lnTo>
                  <a:lnTo>
                    <a:pt x="240" y="134"/>
                  </a:lnTo>
                  <a:lnTo>
                    <a:pt x="222" y="120"/>
                  </a:lnTo>
                  <a:lnTo>
                    <a:pt x="202" y="106"/>
                  </a:lnTo>
                  <a:lnTo>
                    <a:pt x="182" y="94"/>
                  </a:lnTo>
                  <a:lnTo>
                    <a:pt x="162" y="84"/>
                  </a:lnTo>
                  <a:lnTo>
                    <a:pt x="142" y="74"/>
                  </a:lnTo>
                  <a:lnTo>
                    <a:pt x="120" y="66"/>
                  </a:lnTo>
                  <a:lnTo>
                    <a:pt x="96" y="60"/>
                  </a:lnTo>
                  <a:lnTo>
                    <a:pt x="74" y="54"/>
                  </a:lnTo>
                  <a:lnTo>
                    <a:pt x="50" y="50"/>
                  </a:lnTo>
                  <a:lnTo>
                    <a:pt x="26" y="48"/>
                  </a:lnTo>
                  <a:lnTo>
                    <a:pt x="26" y="48"/>
                  </a:lnTo>
                  <a:lnTo>
                    <a:pt x="16" y="46"/>
                  </a:lnTo>
                  <a:lnTo>
                    <a:pt x="8" y="42"/>
                  </a:lnTo>
                  <a:lnTo>
                    <a:pt x="2" y="34"/>
                  </a:lnTo>
                  <a:lnTo>
                    <a:pt x="0" y="24"/>
                  </a:lnTo>
                  <a:lnTo>
                    <a:pt x="0" y="24"/>
                  </a:lnTo>
                  <a:lnTo>
                    <a:pt x="0" y="20"/>
                  </a:lnTo>
                  <a:lnTo>
                    <a:pt x="2" y="14"/>
                  </a:lnTo>
                  <a:lnTo>
                    <a:pt x="8" y="6"/>
                  </a:lnTo>
                  <a:lnTo>
                    <a:pt x="18" y="2"/>
                  </a:lnTo>
                  <a:lnTo>
                    <a:pt x="30" y="0"/>
                  </a:lnTo>
                  <a:lnTo>
                    <a:pt x="30" y="0"/>
                  </a:lnTo>
                  <a:lnTo>
                    <a:pt x="56" y="2"/>
                  </a:lnTo>
                  <a:lnTo>
                    <a:pt x="84" y="6"/>
                  </a:lnTo>
                  <a:lnTo>
                    <a:pt x="110" y="12"/>
                  </a:lnTo>
                  <a:lnTo>
                    <a:pt x="134" y="20"/>
                  </a:lnTo>
                  <a:lnTo>
                    <a:pt x="160" y="28"/>
                  </a:lnTo>
                  <a:lnTo>
                    <a:pt x="184" y="40"/>
                  </a:lnTo>
                  <a:lnTo>
                    <a:pt x="206" y="52"/>
                  </a:lnTo>
                  <a:lnTo>
                    <a:pt x="230" y="66"/>
                  </a:lnTo>
                  <a:lnTo>
                    <a:pt x="250" y="80"/>
                  </a:lnTo>
                  <a:lnTo>
                    <a:pt x="272" y="98"/>
                  </a:lnTo>
                  <a:lnTo>
                    <a:pt x="292" y="114"/>
                  </a:lnTo>
                  <a:lnTo>
                    <a:pt x="310" y="134"/>
                  </a:lnTo>
                  <a:lnTo>
                    <a:pt x="326" y="154"/>
                  </a:lnTo>
                  <a:lnTo>
                    <a:pt x="342" y="176"/>
                  </a:lnTo>
                  <a:lnTo>
                    <a:pt x="356" y="198"/>
                  </a:lnTo>
                  <a:lnTo>
                    <a:pt x="370" y="222"/>
                  </a:lnTo>
                  <a:lnTo>
                    <a:pt x="370" y="222"/>
                  </a:lnTo>
                  <a:lnTo>
                    <a:pt x="374" y="234"/>
                  </a:lnTo>
                  <a:lnTo>
                    <a:pt x="372" y="244"/>
                  </a:lnTo>
                  <a:lnTo>
                    <a:pt x="368" y="254"/>
                  </a:lnTo>
                  <a:lnTo>
                    <a:pt x="364" y="256"/>
                  </a:lnTo>
                  <a:lnTo>
                    <a:pt x="360" y="258"/>
                  </a:lnTo>
                  <a:lnTo>
                    <a:pt x="360" y="258"/>
                  </a:lnTo>
                  <a:lnTo>
                    <a:pt x="350" y="260"/>
                  </a:lnTo>
                  <a:lnTo>
                    <a:pt x="340" y="258"/>
                  </a:lnTo>
                  <a:lnTo>
                    <a:pt x="332" y="252"/>
                  </a:lnTo>
                  <a:lnTo>
                    <a:pt x="326" y="244"/>
                  </a:lnTo>
                  <a:lnTo>
                    <a:pt x="326" y="244"/>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54" name="Freeform 109"/>
            <p:cNvSpPr/>
            <p:nvPr/>
          </p:nvSpPr>
          <p:spPr bwMode="auto">
            <a:xfrm>
              <a:off x="6187248" y="2197086"/>
              <a:ext cx="226346" cy="156582"/>
            </a:xfrm>
            <a:custGeom>
              <a:avLst/>
              <a:gdLst>
                <a:gd name="T0" fmla="*/ 254 w 292"/>
                <a:gd name="T1" fmla="*/ 190 h 202"/>
                <a:gd name="T2" fmla="*/ 254 w 292"/>
                <a:gd name="T3" fmla="*/ 190 h 202"/>
                <a:gd name="T4" fmla="*/ 246 w 292"/>
                <a:gd name="T5" fmla="*/ 174 h 202"/>
                <a:gd name="T6" fmla="*/ 236 w 292"/>
                <a:gd name="T7" fmla="*/ 158 h 202"/>
                <a:gd name="T8" fmla="*/ 224 w 292"/>
                <a:gd name="T9" fmla="*/ 142 h 202"/>
                <a:gd name="T10" fmla="*/ 212 w 292"/>
                <a:gd name="T11" fmla="*/ 128 h 202"/>
                <a:gd name="T12" fmla="*/ 188 w 292"/>
                <a:gd name="T13" fmla="*/ 104 h 202"/>
                <a:gd name="T14" fmla="*/ 158 w 292"/>
                <a:gd name="T15" fmla="*/ 82 h 202"/>
                <a:gd name="T16" fmla="*/ 126 w 292"/>
                <a:gd name="T17" fmla="*/ 64 h 202"/>
                <a:gd name="T18" fmla="*/ 94 w 292"/>
                <a:gd name="T19" fmla="*/ 50 h 202"/>
                <a:gd name="T20" fmla="*/ 76 w 292"/>
                <a:gd name="T21" fmla="*/ 46 h 202"/>
                <a:gd name="T22" fmla="*/ 58 w 292"/>
                <a:gd name="T23" fmla="*/ 42 h 202"/>
                <a:gd name="T24" fmla="*/ 40 w 292"/>
                <a:gd name="T25" fmla="*/ 38 h 202"/>
                <a:gd name="T26" fmla="*/ 22 w 292"/>
                <a:gd name="T27" fmla="*/ 38 h 202"/>
                <a:gd name="T28" fmla="*/ 22 w 292"/>
                <a:gd name="T29" fmla="*/ 38 h 202"/>
                <a:gd name="T30" fmla="*/ 14 w 292"/>
                <a:gd name="T31" fmla="*/ 36 h 202"/>
                <a:gd name="T32" fmla="*/ 6 w 292"/>
                <a:gd name="T33" fmla="*/ 32 h 202"/>
                <a:gd name="T34" fmla="*/ 2 w 292"/>
                <a:gd name="T35" fmla="*/ 26 h 202"/>
                <a:gd name="T36" fmla="*/ 0 w 292"/>
                <a:gd name="T37" fmla="*/ 18 h 202"/>
                <a:gd name="T38" fmla="*/ 0 w 292"/>
                <a:gd name="T39" fmla="*/ 18 h 202"/>
                <a:gd name="T40" fmla="*/ 2 w 292"/>
                <a:gd name="T41" fmla="*/ 10 h 202"/>
                <a:gd name="T42" fmla="*/ 6 w 292"/>
                <a:gd name="T43" fmla="*/ 4 h 202"/>
                <a:gd name="T44" fmla="*/ 14 w 292"/>
                <a:gd name="T45" fmla="*/ 0 h 202"/>
                <a:gd name="T46" fmla="*/ 24 w 292"/>
                <a:gd name="T47" fmla="*/ 0 h 202"/>
                <a:gd name="T48" fmla="*/ 24 w 292"/>
                <a:gd name="T49" fmla="*/ 0 h 202"/>
                <a:gd name="T50" fmla="*/ 44 w 292"/>
                <a:gd name="T51" fmla="*/ 0 h 202"/>
                <a:gd name="T52" fmla="*/ 64 w 292"/>
                <a:gd name="T53" fmla="*/ 4 h 202"/>
                <a:gd name="T54" fmla="*/ 86 w 292"/>
                <a:gd name="T55" fmla="*/ 8 h 202"/>
                <a:gd name="T56" fmla="*/ 106 w 292"/>
                <a:gd name="T57" fmla="*/ 14 h 202"/>
                <a:gd name="T58" fmla="*/ 124 w 292"/>
                <a:gd name="T59" fmla="*/ 22 h 202"/>
                <a:gd name="T60" fmla="*/ 144 w 292"/>
                <a:gd name="T61" fmla="*/ 30 h 202"/>
                <a:gd name="T62" fmla="*/ 162 w 292"/>
                <a:gd name="T63" fmla="*/ 40 h 202"/>
                <a:gd name="T64" fmla="*/ 178 w 292"/>
                <a:gd name="T65" fmla="*/ 50 h 202"/>
                <a:gd name="T66" fmla="*/ 196 w 292"/>
                <a:gd name="T67" fmla="*/ 62 h 202"/>
                <a:gd name="T68" fmla="*/ 212 w 292"/>
                <a:gd name="T69" fmla="*/ 74 h 202"/>
                <a:gd name="T70" fmla="*/ 228 w 292"/>
                <a:gd name="T71" fmla="*/ 88 h 202"/>
                <a:gd name="T72" fmla="*/ 242 w 292"/>
                <a:gd name="T73" fmla="*/ 104 h 202"/>
                <a:gd name="T74" fmla="*/ 254 w 292"/>
                <a:gd name="T75" fmla="*/ 120 h 202"/>
                <a:gd name="T76" fmla="*/ 268 w 292"/>
                <a:gd name="T77" fmla="*/ 136 h 202"/>
                <a:gd name="T78" fmla="*/ 278 w 292"/>
                <a:gd name="T79" fmla="*/ 154 h 202"/>
                <a:gd name="T80" fmla="*/ 288 w 292"/>
                <a:gd name="T81" fmla="*/ 172 h 202"/>
                <a:gd name="T82" fmla="*/ 288 w 292"/>
                <a:gd name="T83" fmla="*/ 172 h 202"/>
                <a:gd name="T84" fmla="*/ 292 w 292"/>
                <a:gd name="T85" fmla="*/ 180 h 202"/>
                <a:gd name="T86" fmla="*/ 290 w 292"/>
                <a:gd name="T87" fmla="*/ 190 h 202"/>
                <a:gd name="T88" fmla="*/ 286 w 292"/>
                <a:gd name="T89" fmla="*/ 196 h 202"/>
                <a:gd name="T90" fmla="*/ 280 w 292"/>
                <a:gd name="T91" fmla="*/ 200 h 202"/>
                <a:gd name="T92" fmla="*/ 280 w 292"/>
                <a:gd name="T93" fmla="*/ 200 h 202"/>
                <a:gd name="T94" fmla="*/ 274 w 292"/>
                <a:gd name="T95" fmla="*/ 202 h 202"/>
                <a:gd name="T96" fmla="*/ 266 w 292"/>
                <a:gd name="T97" fmla="*/ 200 h 202"/>
                <a:gd name="T98" fmla="*/ 260 w 292"/>
                <a:gd name="T99" fmla="*/ 196 h 202"/>
                <a:gd name="T100" fmla="*/ 254 w 292"/>
                <a:gd name="T101" fmla="*/ 190 h 202"/>
                <a:gd name="T102" fmla="*/ 254 w 292"/>
                <a:gd name="T103" fmla="*/ 19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2" h="202">
                  <a:moveTo>
                    <a:pt x="254" y="190"/>
                  </a:moveTo>
                  <a:lnTo>
                    <a:pt x="254" y="190"/>
                  </a:lnTo>
                  <a:lnTo>
                    <a:pt x="246" y="174"/>
                  </a:lnTo>
                  <a:lnTo>
                    <a:pt x="236" y="158"/>
                  </a:lnTo>
                  <a:lnTo>
                    <a:pt x="224" y="142"/>
                  </a:lnTo>
                  <a:lnTo>
                    <a:pt x="212" y="128"/>
                  </a:lnTo>
                  <a:lnTo>
                    <a:pt x="188" y="104"/>
                  </a:lnTo>
                  <a:lnTo>
                    <a:pt x="158" y="82"/>
                  </a:lnTo>
                  <a:lnTo>
                    <a:pt x="126" y="64"/>
                  </a:lnTo>
                  <a:lnTo>
                    <a:pt x="94" y="50"/>
                  </a:lnTo>
                  <a:lnTo>
                    <a:pt x="76" y="46"/>
                  </a:lnTo>
                  <a:lnTo>
                    <a:pt x="58" y="42"/>
                  </a:lnTo>
                  <a:lnTo>
                    <a:pt x="40" y="38"/>
                  </a:lnTo>
                  <a:lnTo>
                    <a:pt x="22" y="38"/>
                  </a:lnTo>
                  <a:lnTo>
                    <a:pt x="22" y="38"/>
                  </a:lnTo>
                  <a:lnTo>
                    <a:pt x="14" y="36"/>
                  </a:lnTo>
                  <a:lnTo>
                    <a:pt x="6" y="32"/>
                  </a:lnTo>
                  <a:lnTo>
                    <a:pt x="2" y="26"/>
                  </a:lnTo>
                  <a:lnTo>
                    <a:pt x="0" y="18"/>
                  </a:lnTo>
                  <a:lnTo>
                    <a:pt x="0" y="18"/>
                  </a:lnTo>
                  <a:lnTo>
                    <a:pt x="2" y="10"/>
                  </a:lnTo>
                  <a:lnTo>
                    <a:pt x="6" y="4"/>
                  </a:lnTo>
                  <a:lnTo>
                    <a:pt x="14" y="0"/>
                  </a:lnTo>
                  <a:lnTo>
                    <a:pt x="24" y="0"/>
                  </a:lnTo>
                  <a:lnTo>
                    <a:pt x="24" y="0"/>
                  </a:lnTo>
                  <a:lnTo>
                    <a:pt x="44" y="0"/>
                  </a:lnTo>
                  <a:lnTo>
                    <a:pt x="64" y="4"/>
                  </a:lnTo>
                  <a:lnTo>
                    <a:pt x="86" y="8"/>
                  </a:lnTo>
                  <a:lnTo>
                    <a:pt x="106" y="14"/>
                  </a:lnTo>
                  <a:lnTo>
                    <a:pt x="124" y="22"/>
                  </a:lnTo>
                  <a:lnTo>
                    <a:pt x="144" y="30"/>
                  </a:lnTo>
                  <a:lnTo>
                    <a:pt x="162" y="40"/>
                  </a:lnTo>
                  <a:lnTo>
                    <a:pt x="178" y="50"/>
                  </a:lnTo>
                  <a:lnTo>
                    <a:pt x="196" y="62"/>
                  </a:lnTo>
                  <a:lnTo>
                    <a:pt x="212" y="74"/>
                  </a:lnTo>
                  <a:lnTo>
                    <a:pt x="228" y="88"/>
                  </a:lnTo>
                  <a:lnTo>
                    <a:pt x="242" y="104"/>
                  </a:lnTo>
                  <a:lnTo>
                    <a:pt x="254" y="120"/>
                  </a:lnTo>
                  <a:lnTo>
                    <a:pt x="268" y="136"/>
                  </a:lnTo>
                  <a:lnTo>
                    <a:pt x="278" y="154"/>
                  </a:lnTo>
                  <a:lnTo>
                    <a:pt x="288" y="172"/>
                  </a:lnTo>
                  <a:lnTo>
                    <a:pt x="288" y="172"/>
                  </a:lnTo>
                  <a:lnTo>
                    <a:pt x="292" y="180"/>
                  </a:lnTo>
                  <a:lnTo>
                    <a:pt x="290" y="190"/>
                  </a:lnTo>
                  <a:lnTo>
                    <a:pt x="286" y="196"/>
                  </a:lnTo>
                  <a:lnTo>
                    <a:pt x="280" y="200"/>
                  </a:lnTo>
                  <a:lnTo>
                    <a:pt x="280" y="200"/>
                  </a:lnTo>
                  <a:lnTo>
                    <a:pt x="274" y="202"/>
                  </a:lnTo>
                  <a:lnTo>
                    <a:pt x="266" y="200"/>
                  </a:lnTo>
                  <a:lnTo>
                    <a:pt x="260" y="196"/>
                  </a:lnTo>
                  <a:lnTo>
                    <a:pt x="254" y="190"/>
                  </a:lnTo>
                  <a:lnTo>
                    <a:pt x="254" y="19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55" name="Freeform 110"/>
            <p:cNvSpPr/>
            <p:nvPr/>
          </p:nvSpPr>
          <p:spPr bwMode="auto">
            <a:xfrm>
              <a:off x="6182597" y="2273051"/>
              <a:ext cx="164333" cy="113173"/>
            </a:xfrm>
            <a:custGeom>
              <a:avLst/>
              <a:gdLst>
                <a:gd name="T0" fmla="*/ 184 w 212"/>
                <a:gd name="T1" fmla="*/ 138 h 146"/>
                <a:gd name="T2" fmla="*/ 184 w 212"/>
                <a:gd name="T3" fmla="*/ 138 h 146"/>
                <a:gd name="T4" fmla="*/ 172 w 212"/>
                <a:gd name="T5" fmla="*/ 114 h 146"/>
                <a:gd name="T6" fmla="*/ 154 w 212"/>
                <a:gd name="T7" fmla="*/ 94 h 146"/>
                <a:gd name="T8" fmla="*/ 136 w 212"/>
                <a:gd name="T9" fmla="*/ 76 h 146"/>
                <a:gd name="T10" fmla="*/ 114 w 212"/>
                <a:gd name="T11" fmla="*/ 60 h 146"/>
                <a:gd name="T12" fmla="*/ 92 w 212"/>
                <a:gd name="T13" fmla="*/ 46 h 146"/>
                <a:gd name="T14" fmla="*/ 68 w 212"/>
                <a:gd name="T15" fmla="*/ 36 h 146"/>
                <a:gd name="T16" fmla="*/ 42 w 212"/>
                <a:gd name="T17" fmla="*/ 30 h 146"/>
                <a:gd name="T18" fmla="*/ 16 w 212"/>
                <a:gd name="T19" fmla="*/ 28 h 146"/>
                <a:gd name="T20" fmla="*/ 16 w 212"/>
                <a:gd name="T21" fmla="*/ 28 h 146"/>
                <a:gd name="T22" fmla="*/ 10 w 212"/>
                <a:gd name="T23" fmla="*/ 26 h 146"/>
                <a:gd name="T24" fmla="*/ 4 w 212"/>
                <a:gd name="T25" fmla="*/ 22 h 146"/>
                <a:gd name="T26" fmla="*/ 2 w 212"/>
                <a:gd name="T27" fmla="*/ 18 h 146"/>
                <a:gd name="T28" fmla="*/ 0 w 212"/>
                <a:gd name="T29" fmla="*/ 12 h 146"/>
                <a:gd name="T30" fmla="*/ 0 w 212"/>
                <a:gd name="T31" fmla="*/ 12 h 146"/>
                <a:gd name="T32" fmla="*/ 2 w 212"/>
                <a:gd name="T33" fmla="*/ 8 h 146"/>
                <a:gd name="T34" fmla="*/ 4 w 212"/>
                <a:gd name="T35" fmla="*/ 4 h 146"/>
                <a:gd name="T36" fmla="*/ 10 w 212"/>
                <a:gd name="T37" fmla="*/ 0 h 146"/>
                <a:gd name="T38" fmla="*/ 16 w 212"/>
                <a:gd name="T39" fmla="*/ 0 h 146"/>
                <a:gd name="T40" fmla="*/ 16 w 212"/>
                <a:gd name="T41" fmla="*/ 0 h 146"/>
                <a:gd name="T42" fmla="*/ 48 w 212"/>
                <a:gd name="T43" fmla="*/ 4 h 146"/>
                <a:gd name="T44" fmla="*/ 76 w 212"/>
                <a:gd name="T45" fmla="*/ 10 h 146"/>
                <a:gd name="T46" fmla="*/ 104 w 212"/>
                <a:gd name="T47" fmla="*/ 22 h 146"/>
                <a:gd name="T48" fmla="*/ 130 w 212"/>
                <a:gd name="T49" fmla="*/ 36 h 146"/>
                <a:gd name="T50" fmla="*/ 154 w 212"/>
                <a:gd name="T51" fmla="*/ 54 h 146"/>
                <a:gd name="T52" fmla="*/ 176 w 212"/>
                <a:gd name="T53" fmla="*/ 76 h 146"/>
                <a:gd name="T54" fmla="*/ 194 w 212"/>
                <a:gd name="T55" fmla="*/ 98 h 146"/>
                <a:gd name="T56" fmla="*/ 210 w 212"/>
                <a:gd name="T57" fmla="*/ 124 h 146"/>
                <a:gd name="T58" fmla="*/ 210 w 212"/>
                <a:gd name="T59" fmla="*/ 124 h 146"/>
                <a:gd name="T60" fmla="*/ 212 w 212"/>
                <a:gd name="T61" fmla="*/ 132 h 146"/>
                <a:gd name="T62" fmla="*/ 210 w 212"/>
                <a:gd name="T63" fmla="*/ 138 h 146"/>
                <a:gd name="T64" fmla="*/ 208 w 212"/>
                <a:gd name="T65" fmla="*/ 142 h 146"/>
                <a:gd name="T66" fmla="*/ 204 w 212"/>
                <a:gd name="T67" fmla="*/ 146 h 146"/>
                <a:gd name="T68" fmla="*/ 204 w 212"/>
                <a:gd name="T69" fmla="*/ 146 h 146"/>
                <a:gd name="T70" fmla="*/ 198 w 212"/>
                <a:gd name="T71" fmla="*/ 146 h 146"/>
                <a:gd name="T72" fmla="*/ 192 w 212"/>
                <a:gd name="T73" fmla="*/ 146 h 146"/>
                <a:gd name="T74" fmla="*/ 188 w 212"/>
                <a:gd name="T75" fmla="*/ 142 h 146"/>
                <a:gd name="T76" fmla="*/ 184 w 212"/>
                <a:gd name="T77" fmla="*/ 138 h 146"/>
                <a:gd name="T78" fmla="*/ 184 w 212"/>
                <a:gd name="T79" fmla="*/ 13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2" h="146">
                  <a:moveTo>
                    <a:pt x="184" y="138"/>
                  </a:moveTo>
                  <a:lnTo>
                    <a:pt x="184" y="138"/>
                  </a:lnTo>
                  <a:lnTo>
                    <a:pt x="172" y="114"/>
                  </a:lnTo>
                  <a:lnTo>
                    <a:pt x="154" y="94"/>
                  </a:lnTo>
                  <a:lnTo>
                    <a:pt x="136" y="76"/>
                  </a:lnTo>
                  <a:lnTo>
                    <a:pt x="114" y="60"/>
                  </a:lnTo>
                  <a:lnTo>
                    <a:pt x="92" y="46"/>
                  </a:lnTo>
                  <a:lnTo>
                    <a:pt x="68" y="36"/>
                  </a:lnTo>
                  <a:lnTo>
                    <a:pt x="42" y="30"/>
                  </a:lnTo>
                  <a:lnTo>
                    <a:pt x="16" y="28"/>
                  </a:lnTo>
                  <a:lnTo>
                    <a:pt x="16" y="28"/>
                  </a:lnTo>
                  <a:lnTo>
                    <a:pt x="10" y="26"/>
                  </a:lnTo>
                  <a:lnTo>
                    <a:pt x="4" y="22"/>
                  </a:lnTo>
                  <a:lnTo>
                    <a:pt x="2" y="18"/>
                  </a:lnTo>
                  <a:lnTo>
                    <a:pt x="0" y="12"/>
                  </a:lnTo>
                  <a:lnTo>
                    <a:pt x="0" y="12"/>
                  </a:lnTo>
                  <a:lnTo>
                    <a:pt x="2" y="8"/>
                  </a:lnTo>
                  <a:lnTo>
                    <a:pt x="4" y="4"/>
                  </a:lnTo>
                  <a:lnTo>
                    <a:pt x="10" y="0"/>
                  </a:lnTo>
                  <a:lnTo>
                    <a:pt x="16" y="0"/>
                  </a:lnTo>
                  <a:lnTo>
                    <a:pt x="16" y="0"/>
                  </a:lnTo>
                  <a:lnTo>
                    <a:pt x="48" y="4"/>
                  </a:lnTo>
                  <a:lnTo>
                    <a:pt x="76" y="10"/>
                  </a:lnTo>
                  <a:lnTo>
                    <a:pt x="104" y="22"/>
                  </a:lnTo>
                  <a:lnTo>
                    <a:pt x="130" y="36"/>
                  </a:lnTo>
                  <a:lnTo>
                    <a:pt x="154" y="54"/>
                  </a:lnTo>
                  <a:lnTo>
                    <a:pt x="176" y="76"/>
                  </a:lnTo>
                  <a:lnTo>
                    <a:pt x="194" y="98"/>
                  </a:lnTo>
                  <a:lnTo>
                    <a:pt x="210" y="124"/>
                  </a:lnTo>
                  <a:lnTo>
                    <a:pt x="210" y="124"/>
                  </a:lnTo>
                  <a:lnTo>
                    <a:pt x="212" y="132"/>
                  </a:lnTo>
                  <a:lnTo>
                    <a:pt x="210" y="138"/>
                  </a:lnTo>
                  <a:lnTo>
                    <a:pt x="208" y="142"/>
                  </a:lnTo>
                  <a:lnTo>
                    <a:pt x="204" y="146"/>
                  </a:lnTo>
                  <a:lnTo>
                    <a:pt x="204" y="146"/>
                  </a:lnTo>
                  <a:lnTo>
                    <a:pt x="198" y="146"/>
                  </a:lnTo>
                  <a:lnTo>
                    <a:pt x="192" y="146"/>
                  </a:lnTo>
                  <a:lnTo>
                    <a:pt x="188" y="142"/>
                  </a:lnTo>
                  <a:lnTo>
                    <a:pt x="184" y="138"/>
                  </a:lnTo>
                  <a:lnTo>
                    <a:pt x="184" y="138"/>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56" name="Freeform 111"/>
            <p:cNvSpPr/>
            <p:nvPr/>
          </p:nvSpPr>
          <p:spPr bwMode="auto">
            <a:xfrm>
              <a:off x="6179497" y="2335063"/>
              <a:ext cx="99220" cy="99220"/>
            </a:xfrm>
            <a:custGeom>
              <a:avLst/>
              <a:gdLst>
                <a:gd name="T0" fmla="*/ 116 w 128"/>
                <a:gd name="T1" fmla="*/ 100 h 128"/>
                <a:gd name="T2" fmla="*/ 116 w 128"/>
                <a:gd name="T3" fmla="*/ 100 h 128"/>
                <a:gd name="T4" fmla="*/ 108 w 128"/>
                <a:gd name="T5" fmla="*/ 110 h 128"/>
                <a:gd name="T6" fmla="*/ 100 w 128"/>
                <a:gd name="T7" fmla="*/ 118 h 128"/>
                <a:gd name="T8" fmla="*/ 88 w 128"/>
                <a:gd name="T9" fmla="*/ 124 h 128"/>
                <a:gd name="T10" fmla="*/ 76 w 128"/>
                <a:gd name="T11" fmla="*/ 126 h 128"/>
                <a:gd name="T12" fmla="*/ 64 w 128"/>
                <a:gd name="T13" fmla="*/ 128 h 128"/>
                <a:gd name="T14" fmla="*/ 52 w 128"/>
                <a:gd name="T15" fmla="*/ 128 h 128"/>
                <a:gd name="T16" fmla="*/ 40 w 128"/>
                <a:gd name="T17" fmla="*/ 124 h 128"/>
                <a:gd name="T18" fmla="*/ 28 w 128"/>
                <a:gd name="T19" fmla="*/ 118 h 128"/>
                <a:gd name="T20" fmla="*/ 28 w 128"/>
                <a:gd name="T21" fmla="*/ 118 h 128"/>
                <a:gd name="T22" fmla="*/ 18 w 128"/>
                <a:gd name="T23" fmla="*/ 110 h 128"/>
                <a:gd name="T24" fmla="*/ 10 w 128"/>
                <a:gd name="T25" fmla="*/ 100 h 128"/>
                <a:gd name="T26" fmla="*/ 4 w 128"/>
                <a:gd name="T27" fmla="*/ 90 h 128"/>
                <a:gd name="T28" fmla="*/ 2 w 128"/>
                <a:gd name="T29" fmla="*/ 78 h 128"/>
                <a:gd name="T30" fmla="*/ 0 w 128"/>
                <a:gd name="T31" fmla="*/ 66 h 128"/>
                <a:gd name="T32" fmla="*/ 0 w 128"/>
                <a:gd name="T33" fmla="*/ 54 h 128"/>
                <a:gd name="T34" fmla="*/ 4 w 128"/>
                <a:gd name="T35" fmla="*/ 42 h 128"/>
                <a:gd name="T36" fmla="*/ 10 w 128"/>
                <a:gd name="T37" fmla="*/ 30 h 128"/>
                <a:gd name="T38" fmla="*/ 10 w 128"/>
                <a:gd name="T39" fmla="*/ 30 h 128"/>
                <a:gd name="T40" fmla="*/ 18 w 128"/>
                <a:gd name="T41" fmla="*/ 20 h 128"/>
                <a:gd name="T42" fmla="*/ 28 w 128"/>
                <a:gd name="T43" fmla="*/ 12 h 128"/>
                <a:gd name="T44" fmla="*/ 38 w 128"/>
                <a:gd name="T45" fmla="*/ 6 h 128"/>
                <a:gd name="T46" fmla="*/ 50 w 128"/>
                <a:gd name="T47" fmla="*/ 2 h 128"/>
                <a:gd name="T48" fmla="*/ 62 w 128"/>
                <a:gd name="T49" fmla="*/ 0 h 128"/>
                <a:gd name="T50" fmla="*/ 74 w 128"/>
                <a:gd name="T51" fmla="*/ 2 h 128"/>
                <a:gd name="T52" fmla="*/ 86 w 128"/>
                <a:gd name="T53" fmla="*/ 6 h 128"/>
                <a:gd name="T54" fmla="*/ 98 w 128"/>
                <a:gd name="T55" fmla="*/ 12 h 128"/>
                <a:gd name="T56" fmla="*/ 98 w 128"/>
                <a:gd name="T57" fmla="*/ 12 h 128"/>
                <a:gd name="T58" fmla="*/ 108 w 128"/>
                <a:gd name="T59" fmla="*/ 20 h 128"/>
                <a:gd name="T60" fmla="*/ 116 w 128"/>
                <a:gd name="T61" fmla="*/ 28 h 128"/>
                <a:gd name="T62" fmla="*/ 122 w 128"/>
                <a:gd name="T63" fmla="*/ 40 h 128"/>
                <a:gd name="T64" fmla="*/ 126 w 128"/>
                <a:gd name="T65" fmla="*/ 52 h 128"/>
                <a:gd name="T66" fmla="*/ 128 w 128"/>
                <a:gd name="T67" fmla="*/ 64 h 128"/>
                <a:gd name="T68" fmla="*/ 126 w 128"/>
                <a:gd name="T69" fmla="*/ 76 h 128"/>
                <a:gd name="T70" fmla="*/ 122 w 128"/>
                <a:gd name="T71" fmla="*/ 88 h 128"/>
                <a:gd name="T72" fmla="*/ 116 w 128"/>
                <a:gd name="T73" fmla="*/ 100 h 128"/>
                <a:gd name="T74" fmla="*/ 116 w 128"/>
                <a:gd name="T75" fmla="*/ 10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6" y="100"/>
                  </a:moveTo>
                  <a:lnTo>
                    <a:pt x="116" y="100"/>
                  </a:lnTo>
                  <a:lnTo>
                    <a:pt x="108" y="110"/>
                  </a:lnTo>
                  <a:lnTo>
                    <a:pt x="100" y="118"/>
                  </a:lnTo>
                  <a:lnTo>
                    <a:pt x="88" y="124"/>
                  </a:lnTo>
                  <a:lnTo>
                    <a:pt x="76" y="126"/>
                  </a:lnTo>
                  <a:lnTo>
                    <a:pt x="64" y="128"/>
                  </a:lnTo>
                  <a:lnTo>
                    <a:pt x="52" y="128"/>
                  </a:lnTo>
                  <a:lnTo>
                    <a:pt x="40" y="124"/>
                  </a:lnTo>
                  <a:lnTo>
                    <a:pt x="28" y="118"/>
                  </a:lnTo>
                  <a:lnTo>
                    <a:pt x="28" y="118"/>
                  </a:lnTo>
                  <a:lnTo>
                    <a:pt x="18" y="110"/>
                  </a:lnTo>
                  <a:lnTo>
                    <a:pt x="10" y="100"/>
                  </a:lnTo>
                  <a:lnTo>
                    <a:pt x="4" y="90"/>
                  </a:lnTo>
                  <a:lnTo>
                    <a:pt x="2" y="78"/>
                  </a:lnTo>
                  <a:lnTo>
                    <a:pt x="0" y="66"/>
                  </a:lnTo>
                  <a:lnTo>
                    <a:pt x="0" y="54"/>
                  </a:lnTo>
                  <a:lnTo>
                    <a:pt x="4" y="42"/>
                  </a:lnTo>
                  <a:lnTo>
                    <a:pt x="10" y="30"/>
                  </a:lnTo>
                  <a:lnTo>
                    <a:pt x="10" y="30"/>
                  </a:lnTo>
                  <a:lnTo>
                    <a:pt x="18" y="20"/>
                  </a:lnTo>
                  <a:lnTo>
                    <a:pt x="28" y="12"/>
                  </a:lnTo>
                  <a:lnTo>
                    <a:pt x="38" y="6"/>
                  </a:lnTo>
                  <a:lnTo>
                    <a:pt x="50" y="2"/>
                  </a:lnTo>
                  <a:lnTo>
                    <a:pt x="62" y="0"/>
                  </a:lnTo>
                  <a:lnTo>
                    <a:pt x="74" y="2"/>
                  </a:lnTo>
                  <a:lnTo>
                    <a:pt x="86" y="6"/>
                  </a:lnTo>
                  <a:lnTo>
                    <a:pt x="98" y="12"/>
                  </a:lnTo>
                  <a:lnTo>
                    <a:pt x="98" y="12"/>
                  </a:lnTo>
                  <a:lnTo>
                    <a:pt x="108" y="20"/>
                  </a:lnTo>
                  <a:lnTo>
                    <a:pt x="116" y="28"/>
                  </a:lnTo>
                  <a:lnTo>
                    <a:pt x="122" y="40"/>
                  </a:lnTo>
                  <a:lnTo>
                    <a:pt x="126" y="52"/>
                  </a:lnTo>
                  <a:lnTo>
                    <a:pt x="128" y="64"/>
                  </a:lnTo>
                  <a:lnTo>
                    <a:pt x="126" y="76"/>
                  </a:lnTo>
                  <a:lnTo>
                    <a:pt x="122" y="88"/>
                  </a:lnTo>
                  <a:lnTo>
                    <a:pt x="116" y="100"/>
                  </a:lnTo>
                  <a:lnTo>
                    <a:pt x="116" y="10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57" name="Freeform 112"/>
            <p:cNvSpPr/>
            <p:nvPr/>
          </p:nvSpPr>
          <p:spPr bwMode="auto">
            <a:xfrm>
              <a:off x="3573419" y="2080812"/>
              <a:ext cx="531758" cy="545710"/>
            </a:xfrm>
            <a:custGeom>
              <a:avLst/>
              <a:gdLst>
                <a:gd name="T0" fmla="*/ 686 w 686"/>
                <a:gd name="T1" fmla="*/ 384 h 704"/>
                <a:gd name="T2" fmla="*/ 686 w 686"/>
                <a:gd name="T3" fmla="*/ 92 h 704"/>
                <a:gd name="T4" fmla="*/ 686 w 686"/>
                <a:gd name="T5" fmla="*/ 92 h 704"/>
                <a:gd name="T6" fmla="*/ 684 w 686"/>
                <a:gd name="T7" fmla="*/ 74 h 704"/>
                <a:gd name="T8" fmla="*/ 678 w 686"/>
                <a:gd name="T9" fmla="*/ 56 h 704"/>
                <a:gd name="T10" fmla="*/ 670 w 686"/>
                <a:gd name="T11" fmla="*/ 40 h 704"/>
                <a:gd name="T12" fmla="*/ 658 w 686"/>
                <a:gd name="T13" fmla="*/ 28 h 704"/>
                <a:gd name="T14" fmla="*/ 644 w 686"/>
                <a:gd name="T15" fmla="*/ 16 h 704"/>
                <a:gd name="T16" fmla="*/ 628 w 686"/>
                <a:gd name="T17" fmla="*/ 8 h 704"/>
                <a:gd name="T18" fmla="*/ 612 w 686"/>
                <a:gd name="T19" fmla="*/ 2 h 704"/>
                <a:gd name="T20" fmla="*/ 594 w 686"/>
                <a:gd name="T21" fmla="*/ 0 h 704"/>
                <a:gd name="T22" fmla="*/ 92 w 686"/>
                <a:gd name="T23" fmla="*/ 0 h 704"/>
                <a:gd name="T24" fmla="*/ 92 w 686"/>
                <a:gd name="T25" fmla="*/ 0 h 704"/>
                <a:gd name="T26" fmla="*/ 72 w 686"/>
                <a:gd name="T27" fmla="*/ 2 h 704"/>
                <a:gd name="T28" fmla="*/ 56 w 686"/>
                <a:gd name="T29" fmla="*/ 8 h 704"/>
                <a:gd name="T30" fmla="*/ 40 w 686"/>
                <a:gd name="T31" fmla="*/ 16 h 704"/>
                <a:gd name="T32" fmla="*/ 26 w 686"/>
                <a:gd name="T33" fmla="*/ 28 h 704"/>
                <a:gd name="T34" fmla="*/ 16 w 686"/>
                <a:gd name="T35" fmla="*/ 40 h 704"/>
                <a:gd name="T36" fmla="*/ 6 w 686"/>
                <a:gd name="T37" fmla="*/ 56 h 704"/>
                <a:gd name="T38" fmla="*/ 2 w 686"/>
                <a:gd name="T39" fmla="*/ 74 h 704"/>
                <a:gd name="T40" fmla="*/ 0 w 686"/>
                <a:gd name="T41" fmla="*/ 92 h 704"/>
                <a:gd name="T42" fmla="*/ 0 w 686"/>
                <a:gd name="T43" fmla="*/ 384 h 704"/>
                <a:gd name="T44" fmla="*/ 0 w 686"/>
                <a:gd name="T45" fmla="*/ 384 h 704"/>
                <a:gd name="T46" fmla="*/ 2 w 686"/>
                <a:gd name="T47" fmla="*/ 404 h 704"/>
                <a:gd name="T48" fmla="*/ 6 w 686"/>
                <a:gd name="T49" fmla="*/ 420 h 704"/>
                <a:gd name="T50" fmla="*/ 16 w 686"/>
                <a:gd name="T51" fmla="*/ 436 h 704"/>
                <a:gd name="T52" fmla="*/ 26 w 686"/>
                <a:gd name="T53" fmla="*/ 450 h 704"/>
                <a:gd name="T54" fmla="*/ 40 w 686"/>
                <a:gd name="T55" fmla="*/ 460 h 704"/>
                <a:gd name="T56" fmla="*/ 56 w 686"/>
                <a:gd name="T57" fmla="*/ 470 h 704"/>
                <a:gd name="T58" fmla="*/ 72 w 686"/>
                <a:gd name="T59" fmla="*/ 474 h 704"/>
                <a:gd name="T60" fmla="*/ 92 w 686"/>
                <a:gd name="T61" fmla="*/ 476 h 704"/>
                <a:gd name="T62" fmla="*/ 482 w 686"/>
                <a:gd name="T63" fmla="*/ 476 h 704"/>
                <a:gd name="T64" fmla="*/ 686 w 686"/>
                <a:gd name="T65" fmla="*/ 704 h 704"/>
                <a:gd name="T66" fmla="*/ 618 w 686"/>
                <a:gd name="T67" fmla="*/ 472 h 704"/>
                <a:gd name="T68" fmla="*/ 618 w 686"/>
                <a:gd name="T69" fmla="*/ 472 h 704"/>
                <a:gd name="T70" fmla="*/ 632 w 686"/>
                <a:gd name="T71" fmla="*/ 468 h 704"/>
                <a:gd name="T72" fmla="*/ 644 w 686"/>
                <a:gd name="T73" fmla="*/ 460 h 704"/>
                <a:gd name="T74" fmla="*/ 656 w 686"/>
                <a:gd name="T75" fmla="*/ 452 h 704"/>
                <a:gd name="T76" fmla="*/ 666 w 686"/>
                <a:gd name="T77" fmla="*/ 440 h 704"/>
                <a:gd name="T78" fmla="*/ 674 w 686"/>
                <a:gd name="T79" fmla="*/ 428 h 704"/>
                <a:gd name="T80" fmla="*/ 680 w 686"/>
                <a:gd name="T81" fmla="*/ 414 h 704"/>
                <a:gd name="T82" fmla="*/ 684 w 686"/>
                <a:gd name="T83" fmla="*/ 400 h 704"/>
                <a:gd name="T84" fmla="*/ 686 w 686"/>
                <a:gd name="T85" fmla="*/ 384 h 704"/>
                <a:gd name="T86" fmla="*/ 686 w 686"/>
                <a:gd name="T87" fmla="*/ 384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6" h="704">
                  <a:moveTo>
                    <a:pt x="686" y="384"/>
                  </a:moveTo>
                  <a:lnTo>
                    <a:pt x="686" y="92"/>
                  </a:lnTo>
                  <a:lnTo>
                    <a:pt x="686" y="92"/>
                  </a:lnTo>
                  <a:lnTo>
                    <a:pt x="684" y="74"/>
                  </a:lnTo>
                  <a:lnTo>
                    <a:pt x="678" y="56"/>
                  </a:lnTo>
                  <a:lnTo>
                    <a:pt x="670" y="40"/>
                  </a:lnTo>
                  <a:lnTo>
                    <a:pt x="658" y="28"/>
                  </a:lnTo>
                  <a:lnTo>
                    <a:pt x="644" y="16"/>
                  </a:lnTo>
                  <a:lnTo>
                    <a:pt x="628" y="8"/>
                  </a:lnTo>
                  <a:lnTo>
                    <a:pt x="612" y="2"/>
                  </a:lnTo>
                  <a:lnTo>
                    <a:pt x="594" y="0"/>
                  </a:lnTo>
                  <a:lnTo>
                    <a:pt x="92" y="0"/>
                  </a:lnTo>
                  <a:lnTo>
                    <a:pt x="92" y="0"/>
                  </a:lnTo>
                  <a:lnTo>
                    <a:pt x="72" y="2"/>
                  </a:lnTo>
                  <a:lnTo>
                    <a:pt x="56" y="8"/>
                  </a:lnTo>
                  <a:lnTo>
                    <a:pt x="40" y="16"/>
                  </a:lnTo>
                  <a:lnTo>
                    <a:pt x="26" y="28"/>
                  </a:lnTo>
                  <a:lnTo>
                    <a:pt x="16" y="40"/>
                  </a:lnTo>
                  <a:lnTo>
                    <a:pt x="6" y="56"/>
                  </a:lnTo>
                  <a:lnTo>
                    <a:pt x="2" y="74"/>
                  </a:lnTo>
                  <a:lnTo>
                    <a:pt x="0" y="92"/>
                  </a:lnTo>
                  <a:lnTo>
                    <a:pt x="0" y="384"/>
                  </a:lnTo>
                  <a:lnTo>
                    <a:pt x="0" y="384"/>
                  </a:lnTo>
                  <a:lnTo>
                    <a:pt x="2" y="404"/>
                  </a:lnTo>
                  <a:lnTo>
                    <a:pt x="6" y="420"/>
                  </a:lnTo>
                  <a:lnTo>
                    <a:pt x="16" y="436"/>
                  </a:lnTo>
                  <a:lnTo>
                    <a:pt x="26" y="450"/>
                  </a:lnTo>
                  <a:lnTo>
                    <a:pt x="40" y="460"/>
                  </a:lnTo>
                  <a:lnTo>
                    <a:pt x="56" y="470"/>
                  </a:lnTo>
                  <a:lnTo>
                    <a:pt x="72" y="474"/>
                  </a:lnTo>
                  <a:lnTo>
                    <a:pt x="92" y="476"/>
                  </a:lnTo>
                  <a:lnTo>
                    <a:pt x="482" y="476"/>
                  </a:lnTo>
                  <a:lnTo>
                    <a:pt x="686" y="704"/>
                  </a:lnTo>
                  <a:lnTo>
                    <a:pt x="618" y="472"/>
                  </a:lnTo>
                  <a:lnTo>
                    <a:pt x="618" y="472"/>
                  </a:lnTo>
                  <a:lnTo>
                    <a:pt x="632" y="468"/>
                  </a:lnTo>
                  <a:lnTo>
                    <a:pt x="644" y="460"/>
                  </a:lnTo>
                  <a:lnTo>
                    <a:pt x="656" y="452"/>
                  </a:lnTo>
                  <a:lnTo>
                    <a:pt x="666" y="440"/>
                  </a:lnTo>
                  <a:lnTo>
                    <a:pt x="674" y="428"/>
                  </a:lnTo>
                  <a:lnTo>
                    <a:pt x="680" y="414"/>
                  </a:lnTo>
                  <a:lnTo>
                    <a:pt x="684" y="400"/>
                  </a:lnTo>
                  <a:lnTo>
                    <a:pt x="686" y="384"/>
                  </a:lnTo>
                  <a:lnTo>
                    <a:pt x="686" y="384"/>
                  </a:lnTo>
                  <a:close/>
                </a:path>
              </a:pathLst>
            </a:custGeom>
            <a:noFill/>
            <a:ln w="28575">
              <a:solidFill>
                <a:schemeClr val="bg1">
                  <a:lumMod val="95000"/>
                </a:schemeClr>
              </a:solidFill>
            </a:ln>
          </p:spPr>
          <p:txBody>
            <a:bodyPr vert="horz" wrap="square" lIns="91440" tIns="45720" rIns="91440" bIns="45720" numCol="1" anchor="t" anchorCtr="0" compatLnSpc="1"/>
            <a:lstStyle/>
            <a:p>
              <a:endParaRPr lang="id-ID"/>
            </a:p>
          </p:txBody>
        </p:sp>
        <p:sp>
          <p:nvSpPr>
            <p:cNvPr id="158" name="Freeform 113"/>
            <p:cNvSpPr/>
            <p:nvPr/>
          </p:nvSpPr>
          <p:spPr bwMode="auto">
            <a:xfrm>
              <a:off x="5565573" y="2245145"/>
              <a:ext cx="454242" cy="136428"/>
            </a:xfrm>
            <a:custGeom>
              <a:avLst/>
              <a:gdLst>
                <a:gd name="T0" fmla="*/ 0 w 586"/>
                <a:gd name="T1" fmla="*/ 0 h 176"/>
                <a:gd name="T2" fmla="*/ 586 w 586"/>
                <a:gd name="T3" fmla="*/ 8 h 176"/>
                <a:gd name="T4" fmla="*/ 292 w 586"/>
                <a:gd name="T5" fmla="*/ 176 h 176"/>
                <a:gd name="T6" fmla="*/ 0 w 586"/>
                <a:gd name="T7" fmla="*/ 0 h 176"/>
              </a:gdLst>
              <a:ahLst/>
              <a:cxnLst>
                <a:cxn ang="0">
                  <a:pos x="T0" y="T1"/>
                </a:cxn>
                <a:cxn ang="0">
                  <a:pos x="T2" y="T3"/>
                </a:cxn>
                <a:cxn ang="0">
                  <a:pos x="T4" y="T5"/>
                </a:cxn>
                <a:cxn ang="0">
                  <a:pos x="T6" y="T7"/>
                </a:cxn>
              </a:cxnLst>
              <a:rect l="0" t="0" r="r" b="b"/>
              <a:pathLst>
                <a:path w="586" h="176">
                  <a:moveTo>
                    <a:pt x="0" y="0"/>
                  </a:moveTo>
                  <a:lnTo>
                    <a:pt x="586" y="8"/>
                  </a:lnTo>
                  <a:lnTo>
                    <a:pt x="292" y="176"/>
                  </a:lnTo>
                  <a:lnTo>
                    <a:pt x="0"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59" name="Freeform 114"/>
            <p:cNvSpPr/>
            <p:nvPr/>
          </p:nvSpPr>
          <p:spPr bwMode="auto">
            <a:xfrm>
              <a:off x="5565573" y="2114919"/>
              <a:ext cx="454242" cy="136428"/>
            </a:xfrm>
            <a:custGeom>
              <a:avLst/>
              <a:gdLst>
                <a:gd name="T0" fmla="*/ 0 w 586"/>
                <a:gd name="T1" fmla="*/ 168 h 176"/>
                <a:gd name="T2" fmla="*/ 586 w 586"/>
                <a:gd name="T3" fmla="*/ 176 h 176"/>
                <a:gd name="T4" fmla="*/ 296 w 586"/>
                <a:gd name="T5" fmla="*/ 0 h 176"/>
                <a:gd name="T6" fmla="*/ 0 w 586"/>
                <a:gd name="T7" fmla="*/ 168 h 176"/>
              </a:gdLst>
              <a:ahLst/>
              <a:cxnLst>
                <a:cxn ang="0">
                  <a:pos x="T0" y="T1"/>
                </a:cxn>
                <a:cxn ang="0">
                  <a:pos x="T2" y="T3"/>
                </a:cxn>
                <a:cxn ang="0">
                  <a:pos x="T4" y="T5"/>
                </a:cxn>
                <a:cxn ang="0">
                  <a:pos x="T6" y="T7"/>
                </a:cxn>
              </a:cxnLst>
              <a:rect l="0" t="0" r="r" b="b"/>
              <a:pathLst>
                <a:path w="586" h="176">
                  <a:moveTo>
                    <a:pt x="0" y="168"/>
                  </a:moveTo>
                  <a:lnTo>
                    <a:pt x="586" y="176"/>
                  </a:lnTo>
                  <a:lnTo>
                    <a:pt x="296" y="0"/>
                  </a:lnTo>
                  <a:lnTo>
                    <a:pt x="0" y="168"/>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60" name="Freeform 115"/>
            <p:cNvSpPr>
              <a:spLocks noEditPoints="1"/>
            </p:cNvSpPr>
            <p:nvPr/>
          </p:nvSpPr>
          <p:spPr bwMode="auto">
            <a:xfrm>
              <a:off x="5686497" y="2193985"/>
              <a:ext cx="210843" cy="201541"/>
            </a:xfrm>
            <a:custGeom>
              <a:avLst/>
              <a:gdLst>
                <a:gd name="T0" fmla="*/ 4 w 272"/>
                <a:gd name="T1" fmla="*/ 150 h 260"/>
                <a:gd name="T2" fmla="*/ 28 w 272"/>
                <a:gd name="T3" fmla="*/ 88 h 260"/>
                <a:gd name="T4" fmla="*/ 60 w 272"/>
                <a:gd name="T5" fmla="*/ 48 h 260"/>
                <a:gd name="T6" fmla="*/ 102 w 272"/>
                <a:gd name="T7" fmla="*/ 16 h 260"/>
                <a:gd name="T8" fmla="*/ 168 w 272"/>
                <a:gd name="T9" fmla="*/ 0 h 260"/>
                <a:gd name="T10" fmla="*/ 218 w 272"/>
                <a:gd name="T11" fmla="*/ 10 h 260"/>
                <a:gd name="T12" fmla="*/ 250 w 272"/>
                <a:gd name="T13" fmla="*/ 32 h 260"/>
                <a:gd name="T14" fmla="*/ 268 w 272"/>
                <a:gd name="T15" fmla="*/ 66 h 260"/>
                <a:gd name="T16" fmla="*/ 272 w 272"/>
                <a:gd name="T17" fmla="*/ 104 h 260"/>
                <a:gd name="T18" fmla="*/ 256 w 272"/>
                <a:gd name="T19" fmla="*/ 152 h 260"/>
                <a:gd name="T20" fmla="*/ 226 w 272"/>
                <a:gd name="T21" fmla="*/ 190 h 260"/>
                <a:gd name="T22" fmla="*/ 194 w 272"/>
                <a:gd name="T23" fmla="*/ 204 h 260"/>
                <a:gd name="T24" fmla="*/ 172 w 272"/>
                <a:gd name="T25" fmla="*/ 200 h 260"/>
                <a:gd name="T26" fmla="*/ 166 w 272"/>
                <a:gd name="T27" fmla="*/ 182 h 260"/>
                <a:gd name="T28" fmla="*/ 162 w 272"/>
                <a:gd name="T29" fmla="*/ 176 h 260"/>
                <a:gd name="T30" fmla="*/ 134 w 272"/>
                <a:gd name="T31" fmla="*/ 202 h 260"/>
                <a:gd name="T32" fmla="*/ 112 w 272"/>
                <a:gd name="T33" fmla="*/ 208 h 260"/>
                <a:gd name="T34" fmla="*/ 82 w 272"/>
                <a:gd name="T35" fmla="*/ 196 h 260"/>
                <a:gd name="T36" fmla="*/ 70 w 272"/>
                <a:gd name="T37" fmla="*/ 172 h 260"/>
                <a:gd name="T38" fmla="*/ 72 w 272"/>
                <a:gd name="T39" fmla="*/ 136 h 260"/>
                <a:gd name="T40" fmla="*/ 100 w 272"/>
                <a:gd name="T41" fmla="*/ 86 h 260"/>
                <a:gd name="T42" fmla="*/ 134 w 272"/>
                <a:gd name="T43" fmla="*/ 58 h 260"/>
                <a:gd name="T44" fmla="*/ 178 w 272"/>
                <a:gd name="T45" fmla="*/ 46 h 260"/>
                <a:gd name="T46" fmla="*/ 186 w 272"/>
                <a:gd name="T47" fmla="*/ 50 h 260"/>
                <a:gd name="T48" fmla="*/ 192 w 272"/>
                <a:gd name="T49" fmla="*/ 54 h 260"/>
                <a:gd name="T50" fmla="*/ 206 w 272"/>
                <a:gd name="T51" fmla="*/ 56 h 260"/>
                <a:gd name="T52" fmla="*/ 216 w 272"/>
                <a:gd name="T53" fmla="*/ 76 h 260"/>
                <a:gd name="T54" fmla="*/ 210 w 272"/>
                <a:gd name="T55" fmla="*/ 102 h 260"/>
                <a:gd name="T56" fmla="*/ 198 w 272"/>
                <a:gd name="T57" fmla="*/ 144 h 260"/>
                <a:gd name="T58" fmla="*/ 192 w 272"/>
                <a:gd name="T59" fmla="*/ 166 h 260"/>
                <a:gd name="T60" fmla="*/ 198 w 272"/>
                <a:gd name="T61" fmla="*/ 174 h 260"/>
                <a:gd name="T62" fmla="*/ 216 w 272"/>
                <a:gd name="T63" fmla="*/ 164 h 260"/>
                <a:gd name="T64" fmla="*/ 238 w 272"/>
                <a:gd name="T65" fmla="*/ 118 h 260"/>
                <a:gd name="T66" fmla="*/ 234 w 272"/>
                <a:gd name="T67" fmla="*/ 66 h 260"/>
                <a:gd name="T68" fmla="*/ 208 w 272"/>
                <a:gd name="T69" fmla="*/ 36 h 260"/>
                <a:gd name="T70" fmla="*/ 168 w 272"/>
                <a:gd name="T71" fmla="*/ 26 h 260"/>
                <a:gd name="T72" fmla="*/ 100 w 272"/>
                <a:gd name="T73" fmla="*/ 52 h 260"/>
                <a:gd name="T74" fmla="*/ 64 w 272"/>
                <a:gd name="T75" fmla="*/ 94 h 260"/>
                <a:gd name="T76" fmla="*/ 44 w 272"/>
                <a:gd name="T77" fmla="*/ 144 h 260"/>
                <a:gd name="T78" fmla="*/ 42 w 272"/>
                <a:gd name="T79" fmla="*/ 198 h 260"/>
                <a:gd name="T80" fmla="*/ 66 w 272"/>
                <a:gd name="T81" fmla="*/ 220 h 260"/>
                <a:gd name="T82" fmla="*/ 116 w 272"/>
                <a:gd name="T83" fmla="*/ 230 h 260"/>
                <a:gd name="T84" fmla="*/ 218 w 272"/>
                <a:gd name="T85" fmla="*/ 210 h 260"/>
                <a:gd name="T86" fmla="*/ 226 w 272"/>
                <a:gd name="T87" fmla="*/ 208 h 260"/>
                <a:gd name="T88" fmla="*/ 232 w 272"/>
                <a:gd name="T89" fmla="*/ 220 h 260"/>
                <a:gd name="T90" fmla="*/ 228 w 272"/>
                <a:gd name="T91" fmla="*/ 230 h 260"/>
                <a:gd name="T92" fmla="*/ 166 w 272"/>
                <a:gd name="T93" fmla="*/ 254 h 260"/>
                <a:gd name="T94" fmla="*/ 80 w 272"/>
                <a:gd name="T95" fmla="*/ 258 h 260"/>
                <a:gd name="T96" fmla="*/ 26 w 272"/>
                <a:gd name="T97" fmla="*/ 238 h 260"/>
                <a:gd name="T98" fmla="*/ 0 w 272"/>
                <a:gd name="T99" fmla="*/ 182 h 260"/>
                <a:gd name="T100" fmla="*/ 180 w 272"/>
                <a:gd name="T101" fmla="*/ 72 h 260"/>
                <a:gd name="T102" fmla="*/ 156 w 272"/>
                <a:gd name="T103" fmla="*/ 76 h 260"/>
                <a:gd name="T104" fmla="*/ 126 w 272"/>
                <a:gd name="T105" fmla="*/ 104 h 260"/>
                <a:gd name="T106" fmla="*/ 104 w 272"/>
                <a:gd name="T107" fmla="*/ 160 h 260"/>
                <a:gd name="T108" fmla="*/ 114 w 272"/>
                <a:gd name="T109" fmla="*/ 180 h 260"/>
                <a:gd name="T110" fmla="*/ 134 w 272"/>
                <a:gd name="T111" fmla="*/ 180 h 260"/>
                <a:gd name="T112" fmla="*/ 160 w 272"/>
                <a:gd name="T113" fmla="*/ 154 h 260"/>
                <a:gd name="T114" fmla="*/ 186 w 272"/>
                <a:gd name="T115" fmla="*/ 7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2" h="260">
                  <a:moveTo>
                    <a:pt x="0" y="182"/>
                  </a:moveTo>
                  <a:lnTo>
                    <a:pt x="0" y="182"/>
                  </a:lnTo>
                  <a:lnTo>
                    <a:pt x="0" y="166"/>
                  </a:lnTo>
                  <a:lnTo>
                    <a:pt x="4" y="150"/>
                  </a:lnTo>
                  <a:lnTo>
                    <a:pt x="4" y="150"/>
                  </a:lnTo>
                  <a:lnTo>
                    <a:pt x="8" y="134"/>
                  </a:lnTo>
                  <a:lnTo>
                    <a:pt x="14" y="118"/>
                  </a:lnTo>
                  <a:lnTo>
                    <a:pt x="14" y="118"/>
                  </a:lnTo>
                  <a:lnTo>
                    <a:pt x="20" y="104"/>
                  </a:lnTo>
                  <a:lnTo>
                    <a:pt x="28" y="88"/>
                  </a:lnTo>
                  <a:lnTo>
                    <a:pt x="28" y="88"/>
                  </a:lnTo>
                  <a:lnTo>
                    <a:pt x="38" y="74"/>
                  </a:lnTo>
                  <a:lnTo>
                    <a:pt x="48" y="60"/>
                  </a:lnTo>
                  <a:lnTo>
                    <a:pt x="48" y="60"/>
                  </a:lnTo>
                  <a:lnTo>
                    <a:pt x="60" y="48"/>
                  </a:lnTo>
                  <a:lnTo>
                    <a:pt x="74" y="36"/>
                  </a:lnTo>
                  <a:lnTo>
                    <a:pt x="74" y="36"/>
                  </a:lnTo>
                  <a:lnTo>
                    <a:pt x="88" y="26"/>
                  </a:lnTo>
                  <a:lnTo>
                    <a:pt x="102" y="16"/>
                  </a:lnTo>
                  <a:lnTo>
                    <a:pt x="102" y="16"/>
                  </a:lnTo>
                  <a:lnTo>
                    <a:pt x="118" y="10"/>
                  </a:lnTo>
                  <a:lnTo>
                    <a:pt x="134" y="4"/>
                  </a:lnTo>
                  <a:lnTo>
                    <a:pt x="134" y="4"/>
                  </a:lnTo>
                  <a:lnTo>
                    <a:pt x="150" y="2"/>
                  </a:lnTo>
                  <a:lnTo>
                    <a:pt x="168" y="0"/>
                  </a:lnTo>
                  <a:lnTo>
                    <a:pt x="168" y="0"/>
                  </a:lnTo>
                  <a:lnTo>
                    <a:pt x="194" y="4"/>
                  </a:lnTo>
                  <a:lnTo>
                    <a:pt x="194" y="4"/>
                  </a:lnTo>
                  <a:lnTo>
                    <a:pt x="206" y="6"/>
                  </a:lnTo>
                  <a:lnTo>
                    <a:pt x="218" y="10"/>
                  </a:lnTo>
                  <a:lnTo>
                    <a:pt x="218" y="10"/>
                  </a:lnTo>
                  <a:lnTo>
                    <a:pt x="230" y="16"/>
                  </a:lnTo>
                  <a:lnTo>
                    <a:pt x="240" y="24"/>
                  </a:lnTo>
                  <a:lnTo>
                    <a:pt x="240" y="24"/>
                  </a:lnTo>
                  <a:lnTo>
                    <a:pt x="250" y="32"/>
                  </a:lnTo>
                  <a:lnTo>
                    <a:pt x="258" y="42"/>
                  </a:lnTo>
                  <a:lnTo>
                    <a:pt x="258" y="42"/>
                  </a:lnTo>
                  <a:lnTo>
                    <a:pt x="264" y="52"/>
                  </a:lnTo>
                  <a:lnTo>
                    <a:pt x="268" y="66"/>
                  </a:lnTo>
                  <a:lnTo>
                    <a:pt x="268" y="66"/>
                  </a:lnTo>
                  <a:lnTo>
                    <a:pt x="272" y="80"/>
                  </a:lnTo>
                  <a:lnTo>
                    <a:pt x="272" y="96"/>
                  </a:lnTo>
                  <a:lnTo>
                    <a:pt x="272" y="96"/>
                  </a:lnTo>
                  <a:lnTo>
                    <a:pt x="272" y="104"/>
                  </a:lnTo>
                  <a:lnTo>
                    <a:pt x="272" y="104"/>
                  </a:lnTo>
                  <a:lnTo>
                    <a:pt x="272" y="110"/>
                  </a:lnTo>
                  <a:lnTo>
                    <a:pt x="272" y="110"/>
                  </a:lnTo>
                  <a:lnTo>
                    <a:pt x="266" y="130"/>
                  </a:lnTo>
                  <a:lnTo>
                    <a:pt x="266" y="130"/>
                  </a:lnTo>
                  <a:lnTo>
                    <a:pt x="256" y="152"/>
                  </a:lnTo>
                  <a:lnTo>
                    <a:pt x="256" y="152"/>
                  </a:lnTo>
                  <a:lnTo>
                    <a:pt x="244" y="172"/>
                  </a:lnTo>
                  <a:lnTo>
                    <a:pt x="244" y="172"/>
                  </a:lnTo>
                  <a:lnTo>
                    <a:pt x="234" y="182"/>
                  </a:lnTo>
                  <a:lnTo>
                    <a:pt x="226" y="190"/>
                  </a:lnTo>
                  <a:lnTo>
                    <a:pt x="226" y="190"/>
                  </a:lnTo>
                  <a:lnTo>
                    <a:pt x="216" y="196"/>
                  </a:lnTo>
                  <a:lnTo>
                    <a:pt x="206" y="202"/>
                  </a:lnTo>
                  <a:lnTo>
                    <a:pt x="206" y="202"/>
                  </a:lnTo>
                  <a:lnTo>
                    <a:pt x="194" y="204"/>
                  </a:lnTo>
                  <a:lnTo>
                    <a:pt x="182" y="206"/>
                  </a:lnTo>
                  <a:lnTo>
                    <a:pt x="182" y="206"/>
                  </a:lnTo>
                  <a:lnTo>
                    <a:pt x="176" y="204"/>
                  </a:lnTo>
                  <a:lnTo>
                    <a:pt x="176" y="204"/>
                  </a:lnTo>
                  <a:lnTo>
                    <a:pt x="172" y="200"/>
                  </a:lnTo>
                  <a:lnTo>
                    <a:pt x="172" y="200"/>
                  </a:lnTo>
                  <a:lnTo>
                    <a:pt x="168" y="194"/>
                  </a:lnTo>
                  <a:lnTo>
                    <a:pt x="168" y="194"/>
                  </a:lnTo>
                  <a:lnTo>
                    <a:pt x="166" y="182"/>
                  </a:lnTo>
                  <a:lnTo>
                    <a:pt x="166" y="182"/>
                  </a:lnTo>
                  <a:lnTo>
                    <a:pt x="166" y="174"/>
                  </a:lnTo>
                  <a:lnTo>
                    <a:pt x="166" y="174"/>
                  </a:lnTo>
                  <a:lnTo>
                    <a:pt x="168" y="166"/>
                  </a:lnTo>
                  <a:lnTo>
                    <a:pt x="168" y="166"/>
                  </a:lnTo>
                  <a:lnTo>
                    <a:pt x="162" y="176"/>
                  </a:lnTo>
                  <a:lnTo>
                    <a:pt x="156" y="184"/>
                  </a:lnTo>
                  <a:lnTo>
                    <a:pt x="156" y="184"/>
                  </a:lnTo>
                  <a:lnTo>
                    <a:pt x="142" y="198"/>
                  </a:lnTo>
                  <a:lnTo>
                    <a:pt x="142" y="198"/>
                  </a:lnTo>
                  <a:lnTo>
                    <a:pt x="134" y="202"/>
                  </a:lnTo>
                  <a:lnTo>
                    <a:pt x="126" y="204"/>
                  </a:lnTo>
                  <a:lnTo>
                    <a:pt x="126" y="204"/>
                  </a:lnTo>
                  <a:lnTo>
                    <a:pt x="120" y="206"/>
                  </a:lnTo>
                  <a:lnTo>
                    <a:pt x="112" y="208"/>
                  </a:lnTo>
                  <a:lnTo>
                    <a:pt x="112" y="208"/>
                  </a:lnTo>
                  <a:lnTo>
                    <a:pt x="104" y="206"/>
                  </a:lnTo>
                  <a:lnTo>
                    <a:pt x="96" y="204"/>
                  </a:lnTo>
                  <a:lnTo>
                    <a:pt x="96" y="204"/>
                  </a:lnTo>
                  <a:lnTo>
                    <a:pt x="88" y="200"/>
                  </a:lnTo>
                  <a:lnTo>
                    <a:pt x="82" y="196"/>
                  </a:lnTo>
                  <a:lnTo>
                    <a:pt x="82" y="196"/>
                  </a:lnTo>
                  <a:lnTo>
                    <a:pt x="76" y="188"/>
                  </a:lnTo>
                  <a:lnTo>
                    <a:pt x="72" y="180"/>
                  </a:lnTo>
                  <a:lnTo>
                    <a:pt x="72" y="180"/>
                  </a:lnTo>
                  <a:lnTo>
                    <a:pt x="70" y="172"/>
                  </a:lnTo>
                  <a:lnTo>
                    <a:pt x="68" y="160"/>
                  </a:lnTo>
                  <a:lnTo>
                    <a:pt x="68" y="160"/>
                  </a:lnTo>
                  <a:lnTo>
                    <a:pt x="70" y="148"/>
                  </a:lnTo>
                  <a:lnTo>
                    <a:pt x="72" y="136"/>
                  </a:lnTo>
                  <a:lnTo>
                    <a:pt x="72" y="136"/>
                  </a:lnTo>
                  <a:lnTo>
                    <a:pt x="78" y="122"/>
                  </a:lnTo>
                  <a:lnTo>
                    <a:pt x="84" y="110"/>
                  </a:lnTo>
                  <a:lnTo>
                    <a:pt x="84" y="110"/>
                  </a:lnTo>
                  <a:lnTo>
                    <a:pt x="92" y="98"/>
                  </a:lnTo>
                  <a:lnTo>
                    <a:pt x="100" y="86"/>
                  </a:lnTo>
                  <a:lnTo>
                    <a:pt x="100" y="86"/>
                  </a:lnTo>
                  <a:lnTo>
                    <a:pt x="110" y="74"/>
                  </a:lnTo>
                  <a:lnTo>
                    <a:pt x="122" y="64"/>
                  </a:lnTo>
                  <a:lnTo>
                    <a:pt x="122" y="64"/>
                  </a:lnTo>
                  <a:lnTo>
                    <a:pt x="134" y="58"/>
                  </a:lnTo>
                  <a:lnTo>
                    <a:pt x="148" y="50"/>
                  </a:lnTo>
                  <a:lnTo>
                    <a:pt x="148" y="50"/>
                  </a:lnTo>
                  <a:lnTo>
                    <a:pt x="162" y="48"/>
                  </a:lnTo>
                  <a:lnTo>
                    <a:pt x="178" y="46"/>
                  </a:lnTo>
                  <a:lnTo>
                    <a:pt x="178" y="46"/>
                  </a:lnTo>
                  <a:lnTo>
                    <a:pt x="182" y="46"/>
                  </a:lnTo>
                  <a:lnTo>
                    <a:pt x="182" y="46"/>
                  </a:lnTo>
                  <a:lnTo>
                    <a:pt x="184" y="48"/>
                  </a:lnTo>
                  <a:lnTo>
                    <a:pt x="186" y="50"/>
                  </a:lnTo>
                  <a:lnTo>
                    <a:pt x="186" y="50"/>
                  </a:lnTo>
                  <a:lnTo>
                    <a:pt x="186" y="52"/>
                  </a:lnTo>
                  <a:lnTo>
                    <a:pt x="186" y="52"/>
                  </a:lnTo>
                  <a:lnTo>
                    <a:pt x="186" y="52"/>
                  </a:lnTo>
                  <a:lnTo>
                    <a:pt x="186" y="52"/>
                  </a:lnTo>
                  <a:lnTo>
                    <a:pt x="192" y="54"/>
                  </a:lnTo>
                  <a:lnTo>
                    <a:pt x="192" y="54"/>
                  </a:lnTo>
                  <a:lnTo>
                    <a:pt x="200" y="54"/>
                  </a:lnTo>
                  <a:lnTo>
                    <a:pt x="200" y="54"/>
                  </a:lnTo>
                  <a:lnTo>
                    <a:pt x="206" y="56"/>
                  </a:lnTo>
                  <a:lnTo>
                    <a:pt x="206" y="56"/>
                  </a:lnTo>
                  <a:lnTo>
                    <a:pt x="210" y="58"/>
                  </a:lnTo>
                  <a:lnTo>
                    <a:pt x="210" y="58"/>
                  </a:lnTo>
                  <a:lnTo>
                    <a:pt x="214" y="64"/>
                  </a:lnTo>
                  <a:lnTo>
                    <a:pt x="214" y="64"/>
                  </a:lnTo>
                  <a:lnTo>
                    <a:pt x="216" y="76"/>
                  </a:lnTo>
                  <a:lnTo>
                    <a:pt x="216" y="76"/>
                  </a:lnTo>
                  <a:lnTo>
                    <a:pt x="214" y="88"/>
                  </a:lnTo>
                  <a:lnTo>
                    <a:pt x="214" y="88"/>
                  </a:lnTo>
                  <a:lnTo>
                    <a:pt x="210" y="102"/>
                  </a:lnTo>
                  <a:lnTo>
                    <a:pt x="210" y="102"/>
                  </a:lnTo>
                  <a:lnTo>
                    <a:pt x="206" y="116"/>
                  </a:lnTo>
                  <a:lnTo>
                    <a:pt x="206" y="116"/>
                  </a:lnTo>
                  <a:lnTo>
                    <a:pt x="202" y="130"/>
                  </a:lnTo>
                  <a:lnTo>
                    <a:pt x="202" y="130"/>
                  </a:lnTo>
                  <a:lnTo>
                    <a:pt x="198" y="144"/>
                  </a:lnTo>
                  <a:lnTo>
                    <a:pt x="198" y="144"/>
                  </a:lnTo>
                  <a:lnTo>
                    <a:pt x="194" y="154"/>
                  </a:lnTo>
                  <a:lnTo>
                    <a:pt x="194" y="154"/>
                  </a:lnTo>
                  <a:lnTo>
                    <a:pt x="192" y="166"/>
                  </a:lnTo>
                  <a:lnTo>
                    <a:pt x="192" y="166"/>
                  </a:lnTo>
                  <a:lnTo>
                    <a:pt x="194" y="172"/>
                  </a:lnTo>
                  <a:lnTo>
                    <a:pt x="194" y="172"/>
                  </a:lnTo>
                  <a:lnTo>
                    <a:pt x="196" y="174"/>
                  </a:lnTo>
                  <a:lnTo>
                    <a:pt x="198" y="174"/>
                  </a:lnTo>
                  <a:lnTo>
                    <a:pt x="198" y="174"/>
                  </a:lnTo>
                  <a:lnTo>
                    <a:pt x="202" y="174"/>
                  </a:lnTo>
                  <a:lnTo>
                    <a:pt x="208" y="172"/>
                  </a:lnTo>
                  <a:lnTo>
                    <a:pt x="208" y="172"/>
                  </a:lnTo>
                  <a:lnTo>
                    <a:pt x="216" y="164"/>
                  </a:lnTo>
                  <a:lnTo>
                    <a:pt x="216" y="164"/>
                  </a:lnTo>
                  <a:lnTo>
                    <a:pt x="226" y="150"/>
                  </a:lnTo>
                  <a:lnTo>
                    <a:pt x="226" y="150"/>
                  </a:lnTo>
                  <a:lnTo>
                    <a:pt x="232" y="136"/>
                  </a:lnTo>
                  <a:lnTo>
                    <a:pt x="232" y="136"/>
                  </a:lnTo>
                  <a:lnTo>
                    <a:pt x="238" y="118"/>
                  </a:lnTo>
                  <a:lnTo>
                    <a:pt x="238" y="118"/>
                  </a:lnTo>
                  <a:lnTo>
                    <a:pt x="240" y="102"/>
                  </a:lnTo>
                  <a:lnTo>
                    <a:pt x="240" y="102"/>
                  </a:lnTo>
                  <a:lnTo>
                    <a:pt x="238" y="82"/>
                  </a:lnTo>
                  <a:lnTo>
                    <a:pt x="234" y="66"/>
                  </a:lnTo>
                  <a:lnTo>
                    <a:pt x="234" y="66"/>
                  </a:lnTo>
                  <a:lnTo>
                    <a:pt x="228" y="54"/>
                  </a:lnTo>
                  <a:lnTo>
                    <a:pt x="218" y="44"/>
                  </a:lnTo>
                  <a:lnTo>
                    <a:pt x="218" y="44"/>
                  </a:lnTo>
                  <a:lnTo>
                    <a:pt x="208" y="36"/>
                  </a:lnTo>
                  <a:lnTo>
                    <a:pt x="196" y="30"/>
                  </a:lnTo>
                  <a:lnTo>
                    <a:pt x="196" y="30"/>
                  </a:lnTo>
                  <a:lnTo>
                    <a:pt x="182" y="28"/>
                  </a:lnTo>
                  <a:lnTo>
                    <a:pt x="168" y="26"/>
                  </a:lnTo>
                  <a:lnTo>
                    <a:pt x="168" y="26"/>
                  </a:lnTo>
                  <a:lnTo>
                    <a:pt x="148" y="28"/>
                  </a:lnTo>
                  <a:lnTo>
                    <a:pt x="132" y="34"/>
                  </a:lnTo>
                  <a:lnTo>
                    <a:pt x="132" y="34"/>
                  </a:lnTo>
                  <a:lnTo>
                    <a:pt x="116" y="42"/>
                  </a:lnTo>
                  <a:lnTo>
                    <a:pt x="100" y="52"/>
                  </a:lnTo>
                  <a:lnTo>
                    <a:pt x="100" y="52"/>
                  </a:lnTo>
                  <a:lnTo>
                    <a:pt x="86" y="64"/>
                  </a:lnTo>
                  <a:lnTo>
                    <a:pt x="74" y="78"/>
                  </a:lnTo>
                  <a:lnTo>
                    <a:pt x="74" y="78"/>
                  </a:lnTo>
                  <a:lnTo>
                    <a:pt x="64" y="94"/>
                  </a:lnTo>
                  <a:lnTo>
                    <a:pt x="56" y="110"/>
                  </a:lnTo>
                  <a:lnTo>
                    <a:pt x="56" y="110"/>
                  </a:lnTo>
                  <a:lnTo>
                    <a:pt x="48" y="128"/>
                  </a:lnTo>
                  <a:lnTo>
                    <a:pt x="44" y="144"/>
                  </a:lnTo>
                  <a:lnTo>
                    <a:pt x="44" y="144"/>
                  </a:lnTo>
                  <a:lnTo>
                    <a:pt x="40" y="160"/>
                  </a:lnTo>
                  <a:lnTo>
                    <a:pt x="38" y="176"/>
                  </a:lnTo>
                  <a:lnTo>
                    <a:pt x="38" y="176"/>
                  </a:lnTo>
                  <a:lnTo>
                    <a:pt x="40" y="188"/>
                  </a:lnTo>
                  <a:lnTo>
                    <a:pt x="42" y="198"/>
                  </a:lnTo>
                  <a:lnTo>
                    <a:pt x="42" y="198"/>
                  </a:lnTo>
                  <a:lnTo>
                    <a:pt x="48" y="206"/>
                  </a:lnTo>
                  <a:lnTo>
                    <a:pt x="56" y="214"/>
                  </a:lnTo>
                  <a:lnTo>
                    <a:pt x="56" y="214"/>
                  </a:lnTo>
                  <a:lnTo>
                    <a:pt x="66" y="220"/>
                  </a:lnTo>
                  <a:lnTo>
                    <a:pt x="80" y="224"/>
                  </a:lnTo>
                  <a:lnTo>
                    <a:pt x="80" y="224"/>
                  </a:lnTo>
                  <a:lnTo>
                    <a:pt x="96" y="228"/>
                  </a:lnTo>
                  <a:lnTo>
                    <a:pt x="116" y="230"/>
                  </a:lnTo>
                  <a:lnTo>
                    <a:pt x="116" y="230"/>
                  </a:lnTo>
                  <a:lnTo>
                    <a:pt x="148" y="228"/>
                  </a:lnTo>
                  <a:lnTo>
                    <a:pt x="174" y="224"/>
                  </a:lnTo>
                  <a:lnTo>
                    <a:pt x="174" y="224"/>
                  </a:lnTo>
                  <a:lnTo>
                    <a:pt x="198" y="218"/>
                  </a:lnTo>
                  <a:lnTo>
                    <a:pt x="218" y="210"/>
                  </a:lnTo>
                  <a:lnTo>
                    <a:pt x="218" y="210"/>
                  </a:lnTo>
                  <a:lnTo>
                    <a:pt x="222" y="208"/>
                  </a:lnTo>
                  <a:lnTo>
                    <a:pt x="222" y="208"/>
                  </a:lnTo>
                  <a:lnTo>
                    <a:pt x="226" y="208"/>
                  </a:lnTo>
                  <a:lnTo>
                    <a:pt x="226" y="208"/>
                  </a:lnTo>
                  <a:lnTo>
                    <a:pt x="230" y="212"/>
                  </a:lnTo>
                  <a:lnTo>
                    <a:pt x="230" y="212"/>
                  </a:lnTo>
                  <a:lnTo>
                    <a:pt x="232" y="216"/>
                  </a:lnTo>
                  <a:lnTo>
                    <a:pt x="232" y="216"/>
                  </a:lnTo>
                  <a:lnTo>
                    <a:pt x="232" y="220"/>
                  </a:lnTo>
                  <a:lnTo>
                    <a:pt x="232" y="220"/>
                  </a:lnTo>
                  <a:lnTo>
                    <a:pt x="230" y="226"/>
                  </a:lnTo>
                  <a:lnTo>
                    <a:pt x="230" y="226"/>
                  </a:lnTo>
                  <a:lnTo>
                    <a:pt x="228" y="230"/>
                  </a:lnTo>
                  <a:lnTo>
                    <a:pt x="228" y="230"/>
                  </a:lnTo>
                  <a:lnTo>
                    <a:pt x="214" y="238"/>
                  </a:lnTo>
                  <a:lnTo>
                    <a:pt x="198" y="244"/>
                  </a:lnTo>
                  <a:lnTo>
                    <a:pt x="198" y="244"/>
                  </a:lnTo>
                  <a:lnTo>
                    <a:pt x="166" y="254"/>
                  </a:lnTo>
                  <a:lnTo>
                    <a:pt x="166" y="254"/>
                  </a:lnTo>
                  <a:lnTo>
                    <a:pt x="134" y="258"/>
                  </a:lnTo>
                  <a:lnTo>
                    <a:pt x="134" y="258"/>
                  </a:lnTo>
                  <a:lnTo>
                    <a:pt x="104" y="260"/>
                  </a:lnTo>
                  <a:lnTo>
                    <a:pt x="104" y="260"/>
                  </a:lnTo>
                  <a:lnTo>
                    <a:pt x="80" y="258"/>
                  </a:lnTo>
                  <a:lnTo>
                    <a:pt x="58" y="254"/>
                  </a:lnTo>
                  <a:lnTo>
                    <a:pt x="58" y="254"/>
                  </a:lnTo>
                  <a:lnTo>
                    <a:pt x="40" y="246"/>
                  </a:lnTo>
                  <a:lnTo>
                    <a:pt x="26" y="238"/>
                  </a:lnTo>
                  <a:lnTo>
                    <a:pt x="26" y="238"/>
                  </a:lnTo>
                  <a:lnTo>
                    <a:pt x="14" y="226"/>
                  </a:lnTo>
                  <a:lnTo>
                    <a:pt x="6" y="212"/>
                  </a:lnTo>
                  <a:lnTo>
                    <a:pt x="6" y="212"/>
                  </a:lnTo>
                  <a:lnTo>
                    <a:pt x="2" y="198"/>
                  </a:lnTo>
                  <a:lnTo>
                    <a:pt x="0" y="182"/>
                  </a:lnTo>
                  <a:lnTo>
                    <a:pt x="0" y="182"/>
                  </a:lnTo>
                  <a:close/>
                  <a:moveTo>
                    <a:pt x="186" y="74"/>
                  </a:moveTo>
                  <a:lnTo>
                    <a:pt x="186" y="74"/>
                  </a:lnTo>
                  <a:lnTo>
                    <a:pt x="180" y="72"/>
                  </a:lnTo>
                  <a:lnTo>
                    <a:pt x="180" y="72"/>
                  </a:lnTo>
                  <a:lnTo>
                    <a:pt x="172" y="72"/>
                  </a:lnTo>
                  <a:lnTo>
                    <a:pt x="172" y="72"/>
                  </a:lnTo>
                  <a:lnTo>
                    <a:pt x="164" y="72"/>
                  </a:lnTo>
                  <a:lnTo>
                    <a:pt x="156" y="76"/>
                  </a:lnTo>
                  <a:lnTo>
                    <a:pt x="156" y="76"/>
                  </a:lnTo>
                  <a:lnTo>
                    <a:pt x="148" y="82"/>
                  </a:lnTo>
                  <a:lnTo>
                    <a:pt x="140" y="88"/>
                  </a:lnTo>
                  <a:lnTo>
                    <a:pt x="140" y="88"/>
                  </a:lnTo>
                  <a:lnTo>
                    <a:pt x="126" y="104"/>
                  </a:lnTo>
                  <a:lnTo>
                    <a:pt x="126" y="104"/>
                  </a:lnTo>
                  <a:lnTo>
                    <a:pt x="114" y="124"/>
                  </a:lnTo>
                  <a:lnTo>
                    <a:pt x="114" y="124"/>
                  </a:lnTo>
                  <a:lnTo>
                    <a:pt x="108" y="142"/>
                  </a:lnTo>
                  <a:lnTo>
                    <a:pt x="108" y="142"/>
                  </a:lnTo>
                  <a:lnTo>
                    <a:pt x="104" y="160"/>
                  </a:lnTo>
                  <a:lnTo>
                    <a:pt x="104" y="160"/>
                  </a:lnTo>
                  <a:lnTo>
                    <a:pt x="106" y="170"/>
                  </a:lnTo>
                  <a:lnTo>
                    <a:pt x="108" y="176"/>
                  </a:lnTo>
                  <a:lnTo>
                    <a:pt x="108" y="176"/>
                  </a:lnTo>
                  <a:lnTo>
                    <a:pt x="114" y="180"/>
                  </a:lnTo>
                  <a:lnTo>
                    <a:pt x="122" y="182"/>
                  </a:lnTo>
                  <a:lnTo>
                    <a:pt x="122" y="182"/>
                  </a:lnTo>
                  <a:lnTo>
                    <a:pt x="128" y="182"/>
                  </a:lnTo>
                  <a:lnTo>
                    <a:pt x="134" y="180"/>
                  </a:lnTo>
                  <a:lnTo>
                    <a:pt x="134" y="180"/>
                  </a:lnTo>
                  <a:lnTo>
                    <a:pt x="144" y="172"/>
                  </a:lnTo>
                  <a:lnTo>
                    <a:pt x="144" y="172"/>
                  </a:lnTo>
                  <a:lnTo>
                    <a:pt x="152" y="164"/>
                  </a:lnTo>
                  <a:lnTo>
                    <a:pt x="152" y="164"/>
                  </a:lnTo>
                  <a:lnTo>
                    <a:pt x="160" y="154"/>
                  </a:lnTo>
                  <a:lnTo>
                    <a:pt x="160" y="154"/>
                  </a:lnTo>
                  <a:lnTo>
                    <a:pt x="164" y="142"/>
                  </a:lnTo>
                  <a:lnTo>
                    <a:pt x="164" y="142"/>
                  </a:lnTo>
                  <a:lnTo>
                    <a:pt x="168" y="134"/>
                  </a:lnTo>
                  <a:lnTo>
                    <a:pt x="186" y="74"/>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61" name="Freeform 116"/>
            <p:cNvSpPr/>
            <p:nvPr/>
          </p:nvSpPr>
          <p:spPr bwMode="auto">
            <a:xfrm>
              <a:off x="5562472" y="2381573"/>
              <a:ext cx="454242" cy="134877"/>
            </a:xfrm>
            <a:custGeom>
              <a:avLst/>
              <a:gdLst>
                <a:gd name="T0" fmla="*/ 0 w 586"/>
                <a:gd name="T1" fmla="*/ 168 h 174"/>
                <a:gd name="T2" fmla="*/ 296 w 586"/>
                <a:gd name="T3" fmla="*/ 0 h 174"/>
                <a:gd name="T4" fmla="*/ 586 w 586"/>
                <a:gd name="T5" fmla="*/ 174 h 174"/>
                <a:gd name="T6" fmla="*/ 0 w 586"/>
                <a:gd name="T7" fmla="*/ 168 h 174"/>
              </a:gdLst>
              <a:ahLst/>
              <a:cxnLst>
                <a:cxn ang="0">
                  <a:pos x="T0" y="T1"/>
                </a:cxn>
                <a:cxn ang="0">
                  <a:pos x="T2" y="T3"/>
                </a:cxn>
                <a:cxn ang="0">
                  <a:pos x="T4" y="T5"/>
                </a:cxn>
                <a:cxn ang="0">
                  <a:pos x="T6" y="T7"/>
                </a:cxn>
              </a:cxnLst>
              <a:rect l="0" t="0" r="r" b="b"/>
              <a:pathLst>
                <a:path w="586" h="174">
                  <a:moveTo>
                    <a:pt x="0" y="168"/>
                  </a:moveTo>
                  <a:lnTo>
                    <a:pt x="296" y="0"/>
                  </a:lnTo>
                  <a:lnTo>
                    <a:pt x="586" y="174"/>
                  </a:lnTo>
                  <a:lnTo>
                    <a:pt x="0" y="168"/>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62" name="Freeform 117"/>
            <p:cNvSpPr/>
            <p:nvPr/>
          </p:nvSpPr>
          <p:spPr bwMode="auto">
            <a:xfrm>
              <a:off x="5562472" y="2245145"/>
              <a:ext cx="229446" cy="266654"/>
            </a:xfrm>
            <a:custGeom>
              <a:avLst/>
              <a:gdLst>
                <a:gd name="T0" fmla="*/ 4 w 296"/>
                <a:gd name="T1" fmla="*/ 0 h 344"/>
                <a:gd name="T2" fmla="*/ 4 w 296"/>
                <a:gd name="T3" fmla="*/ 0 h 344"/>
                <a:gd name="T4" fmla="*/ 0 w 296"/>
                <a:gd name="T5" fmla="*/ 344 h 344"/>
                <a:gd name="T6" fmla="*/ 296 w 296"/>
                <a:gd name="T7" fmla="*/ 176 h 344"/>
                <a:gd name="T8" fmla="*/ 4 w 296"/>
                <a:gd name="T9" fmla="*/ 0 h 344"/>
              </a:gdLst>
              <a:ahLst/>
              <a:cxnLst>
                <a:cxn ang="0">
                  <a:pos x="T0" y="T1"/>
                </a:cxn>
                <a:cxn ang="0">
                  <a:pos x="T2" y="T3"/>
                </a:cxn>
                <a:cxn ang="0">
                  <a:pos x="T4" y="T5"/>
                </a:cxn>
                <a:cxn ang="0">
                  <a:pos x="T6" y="T7"/>
                </a:cxn>
                <a:cxn ang="0">
                  <a:pos x="T8" y="T9"/>
                </a:cxn>
              </a:cxnLst>
              <a:rect l="0" t="0" r="r" b="b"/>
              <a:pathLst>
                <a:path w="296" h="344">
                  <a:moveTo>
                    <a:pt x="4" y="0"/>
                  </a:moveTo>
                  <a:lnTo>
                    <a:pt x="4" y="0"/>
                  </a:lnTo>
                  <a:lnTo>
                    <a:pt x="0" y="344"/>
                  </a:lnTo>
                  <a:lnTo>
                    <a:pt x="296" y="176"/>
                  </a:lnTo>
                  <a:lnTo>
                    <a:pt x="4"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63" name="Freeform 118"/>
            <p:cNvSpPr/>
            <p:nvPr/>
          </p:nvSpPr>
          <p:spPr bwMode="auto">
            <a:xfrm>
              <a:off x="5791918" y="2251347"/>
              <a:ext cx="227896" cy="265104"/>
            </a:xfrm>
            <a:custGeom>
              <a:avLst/>
              <a:gdLst>
                <a:gd name="T0" fmla="*/ 290 w 294"/>
                <a:gd name="T1" fmla="*/ 342 h 342"/>
                <a:gd name="T2" fmla="*/ 290 w 294"/>
                <a:gd name="T3" fmla="*/ 342 h 342"/>
                <a:gd name="T4" fmla="*/ 294 w 294"/>
                <a:gd name="T5" fmla="*/ 0 h 342"/>
                <a:gd name="T6" fmla="*/ 0 w 294"/>
                <a:gd name="T7" fmla="*/ 168 h 342"/>
                <a:gd name="T8" fmla="*/ 290 w 294"/>
                <a:gd name="T9" fmla="*/ 342 h 342"/>
              </a:gdLst>
              <a:ahLst/>
              <a:cxnLst>
                <a:cxn ang="0">
                  <a:pos x="T0" y="T1"/>
                </a:cxn>
                <a:cxn ang="0">
                  <a:pos x="T2" y="T3"/>
                </a:cxn>
                <a:cxn ang="0">
                  <a:pos x="T4" y="T5"/>
                </a:cxn>
                <a:cxn ang="0">
                  <a:pos x="T6" y="T7"/>
                </a:cxn>
                <a:cxn ang="0">
                  <a:pos x="T8" y="T9"/>
                </a:cxn>
              </a:cxnLst>
              <a:rect l="0" t="0" r="r" b="b"/>
              <a:pathLst>
                <a:path w="294" h="342">
                  <a:moveTo>
                    <a:pt x="290" y="342"/>
                  </a:moveTo>
                  <a:lnTo>
                    <a:pt x="290" y="342"/>
                  </a:lnTo>
                  <a:lnTo>
                    <a:pt x="294" y="0"/>
                  </a:lnTo>
                  <a:lnTo>
                    <a:pt x="0" y="168"/>
                  </a:lnTo>
                  <a:lnTo>
                    <a:pt x="290" y="342"/>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64" name="Freeform 119"/>
            <p:cNvSpPr>
              <a:spLocks noEditPoints="1"/>
            </p:cNvSpPr>
            <p:nvPr/>
          </p:nvSpPr>
          <p:spPr bwMode="auto">
            <a:xfrm>
              <a:off x="6024465" y="2562960"/>
              <a:ext cx="399981" cy="399981"/>
            </a:xfrm>
            <a:custGeom>
              <a:avLst/>
              <a:gdLst>
                <a:gd name="T0" fmla="*/ 484 w 516"/>
                <a:gd name="T1" fmla="*/ 218 h 516"/>
                <a:gd name="T2" fmla="*/ 460 w 516"/>
                <a:gd name="T3" fmla="*/ 150 h 516"/>
                <a:gd name="T4" fmla="*/ 460 w 516"/>
                <a:gd name="T5" fmla="*/ 100 h 516"/>
                <a:gd name="T6" fmla="*/ 422 w 516"/>
                <a:gd name="T7" fmla="*/ 58 h 516"/>
                <a:gd name="T8" fmla="*/ 388 w 516"/>
                <a:gd name="T9" fmla="*/ 70 h 516"/>
                <a:gd name="T10" fmla="*/ 348 w 516"/>
                <a:gd name="T11" fmla="*/ 46 h 516"/>
                <a:gd name="T12" fmla="*/ 288 w 516"/>
                <a:gd name="T13" fmla="*/ 2 h 516"/>
                <a:gd name="T14" fmla="*/ 258 w 516"/>
                <a:gd name="T15" fmla="*/ 0 h 516"/>
                <a:gd name="T16" fmla="*/ 228 w 516"/>
                <a:gd name="T17" fmla="*/ 2 h 516"/>
                <a:gd name="T18" fmla="*/ 192 w 516"/>
                <a:gd name="T19" fmla="*/ 38 h 516"/>
                <a:gd name="T20" fmla="*/ 130 w 516"/>
                <a:gd name="T21" fmla="*/ 68 h 516"/>
                <a:gd name="T22" fmla="*/ 96 w 516"/>
                <a:gd name="T23" fmla="*/ 56 h 516"/>
                <a:gd name="T24" fmla="*/ 56 w 516"/>
                <a:gd name="T25" fmla="*/ 94 h 516"/>
                <a:gd name="T26" fmla="*/ 68 w 516"/>
                <a:gd name="T27" fmla="*/ 128 h 516"/>
                <a:gd name="T28" fmla="*/ 38 w 516"/>
                <a:gd name="T29" fmla="*/ 192 h 516"/>
                <a:gd name="T30" fmla="*/ 2 w 516"/>
                <a:gd name="T31" fmla="*/ 228 h 516"/>
                <a:gd name="T32" fmla="*/ 0 w 516"/>
                <a:gd name="T33" fmla="*/ 286 h 516"/>
                <a:gd name="T34" fmla="*/ 32 w 516"/>
                <a:gd name="T35" fmla="*/ 300 h 516"/>
                <a:gd name="T36" fmla="*/ 46 w 516"/>
                <a:gd name="T37" fmla="*/ 346 h 516"/>
                <a:gd name="T38" fmla="*/ 54 w 516"/>
                <a:gd name="T39" fmla="*/ 418 h 516"/>
                <a:gd name="T40" fmla="*/ 74 w 516"/>
                <a:gd name="T41" fmla="*/ 440 h 516"/>
                <a:gd name="T42" fmla="*/ 98 w 516"/>
                <a:gd name="T43" fmla="*/ 460 h 516"/>
                <a:gd name="T44" fmla="*/ 148 w 516"/>
                <a:gd name="T45" fmla="*/ 460 h 516"/>
                <a:gd name="T46" fmla="*/ 214 w 516"/>
                <a:gd name="T47" fmla="*/ 484 h 516"/>
                <a:gd name="T48" fmla="*/ 230 w 516"/>
                <a:gd name="T49" fmla="*/ 516 h 516"/>
                <a:gd name="T50" fmla="*/ 284 w 516"/>
                <a:gd name="T51" fmla="*/ 516 h 516"/>
                <a:gd name="T52" fmla="*/ 300 w 516"/>
                <a:gd name="T53" fmla="*/ 484 h 516"/>
                <a:gd name="T54" fmla="*/ 366 w 516"/>
                <a:gd name="T55" fmla="*/ 462 h 516"/>
                <a:gd name="T56" fmla="*/ 416 w 516"/>
                <a:gd name="T57" fmla="*/ 462 h 516"/>
                <a:gd name="T58" fmla="*/ 458 w 516"/>
                <a:gd name="T59" fmla="*/ 422 h 516"/>
                <a:gd name="T60" fmla="*/ 446 w 516"/>
                <a:gd name="T61" fmla="*/ 390 h 516"/>
                <a:gd name="T62" fmla="*/ 470 w 516"/>
                <a:gd name="T63" fmla="*/ 348 h 516"/>
                <a:gd name="T64" fmla="*/ 514 w 516"/>
                <a:gd name="T65" fmla="*/ 290 h 516"/>
                <a:gd name="T66" fmla="*/ 516 w 516"/>
                <a:gd name="T67" fmla="*/ 260 h 516"/>
                <a:gd name="T68" fmla="*/ 514 w 516"/>
                <a:gd name="T69" fmla="*/ 230 h 516"/>
                <a:gd name="T70" fmla="*/ 258 w 516"/>
                <a:gd name="T71" fmla="*/ 398 h 516"/>
                <a:gd name="T72" fmla="*/ 216 w 516"/>
                <a:gd name="T73" fmla="*/ 392 h 516"/>
                <a:gd name="T74" fmla="*/ 180 w 516"/>
                <a:gd name="T75" fmla="*/ 374 h 516"/>
                <a:gd name="T76" fmla="*/ 150 w 516"/>
                <a:gd name="T77" fmla="*/ 348 h 516"/>
                <a:gd name="T78" fmla="*/ 130 w 516"/>
                <a:gd name="T79" fmla="*/ 312 h 516"/>
                <a:gd name="T80" fmla="*/ 118 w 516"/>
                <a:gd name="T81" fmla="*/ 272 h 516"/>
                <a:gd name="T82" fmla="*/ 118 w 516"/>
                <a:gd name="T83" fmla="*/ 244 h 516"/>
                <a:gd name="T84" fmla="*/ 130 w 516"/>
                <a:gd name="T85" fmla="*/ 204 h 516"/>
                <a:gd name="T86" fmla="*/ 150 w 516"/>
                <a:gd name="T87" fmla="*/ 170 h 516"/>
                <a:gd name="T88" fmla="*/ 180 w 516"/>
                <a:gd name="T89" fmla="*/ 142 h 516"/>
                <a:gd name="T90" fmla="*/ 216 w 516"/>
                <a:gd name="T91" fmla="*/ 126 h 516"/>
                <a:gd name="T92" fmla="*/ 258 w 516"/>
                <a:gd name="T93" fmla="*/ 120 h 516"/>
                <a:gd name="T94" fmla="*/ 286 w 516"/>
                <a:gd name="T95" fmla="*/ 122 h 516"/>
                <a:gd name="T96" fmla="*/ 324 w 516"/>
                <a:gd name="T97" fmla="*/ 136 h 516"/>
                <a:gd name="T98" fmla="*/ 356 w 516"/>
                <a:gd name="T99" fmla="*/ 160 h 516"/>
                <a:gd name="T100" fmla="*/ 380 w 516"/>
                <a:gd name="T101" fmla="*/ 192 h 516"/>
                <a:gd name="T102" fmla="*/ 394 w 516"/>
                <a:gd name="T103" fmla="*/ 230 h 516"/>
                <a:gd name="T104" fmla="*/ 398 w 516"/>
                <a:gd name="T105" fmla="*/ 258 h 516"/>
                <a:gd name="T106" fmla="*/ 390 w 516"/>
                <a:gd name="T107" fmla="*/ 300 h 516"/>
                <a:gd name="T108" fmla="*/ 374 w 516"/>
                <a:gd name="T109" fmla="*/ 336 h 516"/>
                <a:gd name="T110" fmla="*/ 346 w 516"/>
                <a:gd name="T111" fmla="*/ 366 h 516"/>
                <a:gd name="T112" fmla="*/ 312 w 516"/>
                <a:gd name="T113" fmla="*/ 388 h 516"/>
                <a:gd name="T114" fmla="*/ 272 w 516"/>
                <a:gd name="T115" fmla="*/ 398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6" h="516">
                  <a:moveTo>
                    <a:pt x="514" y="230"/>
                  </a:moveTo>
                  <a:lnTo>
                    <a:pt x="484" y="218"/>
                  </a:lnTo>
                  <a:lnTo>
                    <a:pt x="484" y="218"/>
                  </a:lnTo>
                  <a:lnTo>
                    <a:pt x="478" y="194"/>
                  </a:lnTo>
                  <a:lnTo>
                    <a:pt x="470" y="172"/>
                  </a:lnTo>
                  <a:lnTo>
                    <a:pt x="460" y="150"/>
                  </a:lnTo>
                  <a:lnTo>
                    <a:pt x="448" y="130"/>
                  </a:lnTo>
                  <a:lnTo>
                    <a:pt x="460" y="100"/>
                  </a:lnTo>
                  <a:lnTo>
                    <a:pt x="460" y="100"/>
                  </a:lnTo>
                  <a:lnTo>
                    <a:pt x="460" y="96"/>
                  </a:lnTo>
                  <a:lnTo>
                    <a:pt x="440" y="76"/>
                  </a:lnTo>
                  <a:lnTo>
                    <a:pt x="422" y="58"/>
                  </a:lnTo>
                  <a:lnTo>
                    <a:pt x="422" y="58"/>
                  </a:lnTo>
                  <a:lnTo>
                    <a:pt x="418" y="58"/>
                  </a:lnTo>
                  <a:lnTo>
                    <a:pt x="388" y="70"/>
                  </a:lnTo>
                  <a:lnTo>
                    <a:pt x="388" y="70"/>
                  </a:lnTo>
                  <a:lnTo>
                    <a:pt x="368" y="58"/>
                  </a:lnTo>
                  <a:lnTo>
                    <a:pt x="348" y="46"/>
                  </a:lnTo>
                  <a:lnTo>
                    <a:pt x="324" y="38"/>
                  </a:lnTo>
                  <a:lnTo>
                    <a:pt x="302" y="34"/>
                  </a:lnTo>
                  <a:lnTo>
                    <a:pt x="288" y="2"/>
                  </a:lnTo>
                  <a:lnTo>
                    <a:pt x="288" y="2"/>
                  </a:lnTo>
                  <a:lnTo>
                    <a:pt x="286" y="0"/>
                  </a:lnTo>
                  <a:lnTo>
                    <a:pt x="258" y="0"/>
                  </a:lnTo>
                  <a:lnTo>
                    <a:pt x="232" y="0"/>
                  </a:lnTo>
                  <a:lnTo>
                    <a:pt x="232" y="0"/>
                  </a:lnTo>
                  <a:lnTo>
                    <a:pt x="228" y="2"/>
                  </a:lnTo>
                  <a:lnTo>
                    <a:pt x="216" y="32"/>
                  </a:lnTo>
                  <a:lnTo>
                    <a:pt x="216" y="32"/>
                  </a:lnTo>
                  <a:lnTo>
                    <a:pt x="192" y="38"/>
                  </a:lnTo>
                  <a:lnTo>
                    <a:pt x="170" y="46"/>
                  </a:lnTo>
                  <a:lnTo>
                    <a:pt x="150" y="56"/>
                  </a:lnTo>
                  <a:lnTo>
                    <a:pt x="130" y="68"/>
                  </a:lnTo>
                  <a:lnTo>
                    <a:pt x="98" y="56"/>
                  </a:lnTo>
                  <a:lnTo>
                    <a:pt x="98" y="56"/>
                  </a:lnTo>
                  <a:lnTo>
                    <a:pt x="96" y="56"/>
                  </a:lnTo>
                  <a:lnTo>
                    <a:pt x="76" y="76"/>
                  </a:lnTo>
                  <a:lnTo>
                    <a:pt x="56" y="94"/>
                  </a:lnTo>
                  <a:lnTo>
                    <a:pt x="56" y="94"/>
                  </a:lnTo>
                  <a:lnTo>
                    <a:pt x="56" y="98"/>
                  </a:lnTo>
                  <a:lnTo>
                    <a:pt x="68" y="128"/>
                  </a:lnTo>
                  <a:lnTo>
                    <a:pt x="68" y="128"/>
                  </a:lnTo>
                  <a:lnTo>
                    <a:pt x="56" y="148"/>
                  </a:lnTo>
                  <a:lnTo>
                    <a:pt x="46" y="170"/>
                  </a:lnTo>
                  <a:lnTo>
                    <a:pt x="38" y="192"/>
                  </a:lnTo>
                  <a:lnTo>
                    <a:pt x="32" y="214"/>
                  </a:lnTo>
                  <a:lnTo>
                    <a:pt x="2" y="228"/>
                  </a:lnTo>
                  <a:lnTo>
                    <a:pt x="2" y="228"/>
                  </a:lnTo>
                  <a:lnTo>
                    <a:pt x="0" y="230"/>
                  </a:lnTo>
                  <a:lnTo>
                    <a:pt x="0" y="258"/>
                  </a:lnTo>
                  <a:lnTo>
                    <a:pt x="0" y="286"/>
                  </a:lnTo>
                  <a:lnTo>
                    <a:pt x="0" y="286"/>
                  </a:lnTo>
                  <a:lnTo>
                    <a:pt x="2" y="288"/>
                  </a:lnTo>
                  <a:lnTo>
                    <a:pt x="32" y="300"/>
                  </a:lnTo>
                  <a:lnTo>
                    <a:pt x="32" y="300"/>
                  </a:lnTo>
                  <a:lnTo>
                    <a:pt x="38" y="324"/>
                  </a:lnTo>
                  <a:lnTo>
                    <a:pt x="46" y="346"/>
                  </a:lnTo>
                  <a:lnTo>
                    <a:pt x="56" y="368"/>
                  </a:lnTo>
                  <a:lnTo>
                    <a:pt x="68" y="388"/>
                  </a:lnTo>
                  <a:lnTo>
                    <a:pt x="54" y="418"/>
                  </a:lnTo>
                  <a:lnTo>
                    <a:pt x="54" y="418"/>
                  </a:lnTo>
                  <a:lnTo>
                    <a:pt x="56" y="420"/>
                  </a:lnTo>
                  <a:lnTo>
                    <a:pt x="74" y="440"/>
                  </a:lnTo>
                  <a:lnTo>
                    <a:pt x="94" y="460"/>
                  </a:lnTo>
                  <a:lnTo>
                    <a:pt x="94" y="460"/>
                  </a:lnTo>
                  <a:lnTo>
                    <a:pt x="98" y="460"/>
                  </a:lnTo>
                  <a:lnTo>
                    <a:pt x="128" y="448"/>
                  </a:lnTo>
                  <a:lnTo>
                    <a:pt x="128" y="448"/>
                  </a:lnTo>
                  <a:lnTo>
                    <a:pt x="148" y="460"/>
                  </a:lnTo>
                  <a:lnTo>
                    <a:pt x="168" y="470"/>
                  </a:lnTo>
                  <a:lnTo>
                    <a:pt x="190" y="478"/>
                  </a:lnTo>
                  <a:lnTo>
                    <a:pt x="214" y="484"/>
                  </a:lnTo>
                  <a:lnTo>
                    <a:pt x="226" y="514"/>
                  </a:lnTo>
                  <a:lnTo>
                    <a:pt x="226" y="514"/>
                  </a:lnTo>
                  <a:lnTo>
                    <a:pt x="230" y="516"/>
                  </a:lnTo>
                  <a:lnTo>
                    <a:pt x="256" y="516"/>
                  </a:lnTo>
                  <a:lnTo>
                    <a:pt x="284" y="516"/>
                  </a:lnTo>
                  <a:lnTo>
                    <a:pt x="284" y="516"/>
                  </a:lnTo>
                  <a:lnTo>
                    <a:pt x="286" y="514"/>
                  </a:lnTo>
                  <a:lnTo>
                    <a:pt x="300" y="484"/>
                  </a:lnTo>
                  <a:lnTo>
                    <a:pt x="300" y="484"/>
                  </a:lnTo>
                  <a:lnTo>
                    <a:pt x="322" y="480"/>
                  </a:lnTo>
                  <a:lnTo>
                    <a:pt x="344" y="472"/>
                  </a:lnTo>
                  <a:lnTo>
                    <a:pt x="366" y="462"/>
                  </a:lnTo>
                  <a:lnTo>
                    <a:pt x="386" y="450"/>
                  </a:lnTo>
                  <a:lnTo>
                    <a:pt x="416" y="462"/>
                  </a:lnTo>
                  <a:lnTo>
                    <a:pt x="416" y="462"/>
                  </a:lnTo>
                  <a:lnTo>
                    <a:pt x="420" y="462"/>
                  </a:lnTo>
                  <a:lnTo>
                    <a:pt x="440" y="442"/>
                  </a:lnTo>
                  <a:lnTo>
                    <a:pt x="458" y="422"/>
                  </a:lnTo>
                  <a:lnTo>
                    <a:pt x="458" y="422"/>
                  </a:lnTo>
                  <a:lnTo>
                    <a:pt x="460" y="420"/>
                  </a:lnTo>
                  <a:lnTo>
                    <a:pt x="446" y="390"/>
                  </a:lnTo>
                  <a:lnTo>
                    <a:pt x="446" y="390"/>
                  </a:lnTo>
                  <a:lnTo>
                    <a:pt x="460" y="370"/>
                  </a:lnTo>
                  <a:lnTo>
                    <a:pt x="470" y="348"/>
                  </a:lnTo>
                  <a:lnTo>
                    <a:pt x="478" y="326"/>
                  </a:lnTo>
                  <a:lnTo>
                    <a:pt x="484" y="302"/>
                  </a:lnTo>
                  <a:lnTo>
                    <a:pt x="514" y="290"/>
                  </a:lnTo>
                  <a:lnTo>
                    <a:pt x="514" y="290"/>
                  </a:lnTo>
                  <a:lnTo>
                    <a:pt x="516" y="288"/>
                  </a:lnTo>
                  <a:lnTo>
                    <a:pt x="516" y="260"/>
                  </a:lnTo>
                  <a:lnTo>
                    <a:pt x="516" y="232"/>
                  </a:lnTo>
                  <a:lnTo>
                    <a:pt x="516" y="232"/>
                  </a:lnTo>
                  <a:lnTo>
                    <a:pt x="514" y="230"/>
                  </a:lnTo>
                  <a:lnTo>
                    <a:pt x="514" y="230"/>
                  </a:lnTo>
                  <a:close/>
                  <a:moveTo>
                    <a:pt x="258" y="398"/>
                  </a:moveTo>
                  <a:lnTo>
                    <a:pt x="258" y="398"/>
                  </a:lnTo>
                  <a:lnTo>
                    <a:pt x="244" y="398"/>
                  </a:lnTo>
                  <a:lnTo>
                    <a:pt x="230" y="396"/>
                  </a:lnTo>
                  <a:lnTo>
                    <a:pt x="216" y="392"/>
                  </a:lnTo>
                  <a:lnTo>
                    <a:pt x="204" y="388"/>
                  </a:lnTo>
                  <a:lnTo>
                    <a:pt x="192" y="382"/>
                  </a:lnTo>
                  <a:lnTo>
                    <a:pt x="180" y="374"/>
                  </a:lnTo>
                  <a:lnTo>
                    <a:pt x="168" y="366"/>
                  </a:lnTo>
                  <a:lnTo>
                    <a:pt x="160" y="358"/>
                  </a:lnTo>
                  <a:lnTo>
                    <a:pt x="150" y="348"/>
                  </a:lnTo>
                  <a:lnTo>
                    <a:pt x="142" y="336"/>
                  </a:lnTo>
                  <a:lnTo>
                    <a:pt x="134" y="326"/>
                  </a:lnTo>
                  <a:lnTo>
                    <a:pt x="130" y="312"/>
                  </a:lnTo>
                  <a:lnTo>
                    <a:pt x="124" y="300"/>
                  </a:lnTo>
                  <a:lnTo>
                    <a:pt x="120" y="286"/>
                  </a:lnTo>
                  <a:lnTo>
                    <a:pt x="118" y="272"/>
                  </a:lnTo>
                  <a:lnTo>
                    <a:pt x="118" y="258"/>
                  </a:lnTo>
                  <a:lnTo>
                    <a:pt x="118" y="258"/>
                  </a:lnTo>
                  <a:lnTo>
                    <a:pt x="118" y="244"/>
                  </a:lnTo>
                  <a:lnTo>
                    <a:pt x="120" y="230"/>
                  </a:lnTo>
                  <a:lnTo>
                    <a:pt x="124" y="218"/>
                  </a:lnTo>
                  <a:lnTo>
                    <a:pt x="130" y="204"/>
                  </a:lnTo>
                  <a:lnTo>
                    <a:pt x="134" y="192"/>
                  </a:lnTo>
                  <a:lnTo>
                    <a:pt x="142" y="180"/>
                  </a:lnTo>
                  <a:lnTo>
                    <a:pt x="150" y="170"/>
                  </a:lnTo>
                  <a:lnTo>
                    <a:pt x="160" y="160"/>
                  </a:lnTo>
                  <a:lnTo>
                    <a:pt x="168" y="150"/>
                  </a:lnTo>
                  <a:lnTo>
                    <a:pt x="180" y="142"/>
                  </a:lnTo>
                  <a:lnTo>
                    <a:pt x="192" y="136"/>
                  </a:lnTo>
                  <a:lnTo>
                    <a:pt x="204" y="130"/>
                  </a:lnTo>
                  <a:lnTo>
                    <a:pt x="216" y="126"/>
                  </a:lnTo>
                  <a:lnTo>
                    <a:pt x="230" y="122"/>
                  </a:lnTo>
                  <a:lnTo>
                    <a:pt x="244" y="120"/>
                  </a:lnTo>
                  <a:lnTo>
                    <a:pt x="258" y="120"/>
                  </a:lnTo>
                  <a:lnTo>
                    <a:pt x="258" y="120"/>
                  </a:lnTo>
                  <a:lnTo>
                    <a:pt x="272" y="120"/>
                  </a:lnTo>
                  <a:lnTo>
                    <a:pt x="286" y="122"/>
                  </a:lnTo>
                  <a:lnTo>
                    <a:pt x="300" y="126"/>
                  </a:lnTo>
                  <a:lnTo>
                    <a:pt x="312" y="130"/>
                  </a:lnTo>
                  <a:lnTo>
                    <a:pt x="324" y="136"/>
                  </a:lnTo>
                  <a:lnTo>
                    <a:pt x="336" y="142"/>
                  </a:lnTo>
                  <a:lnTo>
                    <a:pt x="346" y="150"/>
                  </a:lnTo>
                  <a:lnTo>
                    <a:pt x="356" y="160"/>
                  </a:lnTo>
                  <a:lnTo>
                    <a:pt x="366" y="170"/>
                  </a:lnTo>
                  <a:lnTo>
                    <a:pt x="374" y="180"/>
                  </a:lnTo>
                  <a:lnTo>
                    <a:pt x="380" y="192"/>
                  </a:lnTo>
                  <a:lnTo>
                    <a:pt x="386" y="204"/>
                  </a:lnTo>
                  <a:lnTo>
                    <a:pt x="390" y="218"/>
                  </a:lnTo>
                  <a:lnTo>
                    <a:pt x="394" y="230"/>
                  </a:lnTo>
                  <a:lnTo>
                    <a:pt x="396" y="244"/>
                  </a:lnTo>
                  <a:lnTo>
                    <a:pt x="398" y="258"/>
                  </a:lnTo>
                  <a:lnTo>
                    <a:pt x="398" y="258"/>
                  </a:lnTo>
                  <a:lnTo>
                    <a:pt x="396" y="272"/>
                  </a:lnTo>
                  <a:lnTo>
                    <a:pt x="394" y="286"/>
                  </a:lnTo>
                  <a:lnTo>
                    <a:pt x="390" y="300"/>
                  </a:lnTo>
                  <a:lnTo>
                    <a:pt x="386" y="312"/>
                  </a:lnTo>
                  <a:lnTo>
                    <a:pt x="380" y="326"/>
                  </a:lnTo>
                  <a:lnTo>
                    <a:pt x="374" y="336"/>
                  </a:lnTo>
                  <a:lnTo>
                    <a:pt x="366" y="348"/>
                  </a:lnTo>
                  <a:lnTo>
                    <a:pt x="356" y="358"/>
                  </a:lnTo>
                  <a:lnTo>
                    <a:pt x="346" y="366"/>
                  </a:lnTo>
                  <a:lnTo>
                    <a:pt x="336" y="374"/>
                  </a:lnTo>
                  <a:lnTo>
                    <a:pt x="324" y="382"/>
                  </a:lnTo>
                  <a:lnTo>
                    <a:pt x="312" y="388"/>
                  </a:lnTo>
                  <a:lnTo>
                    <a:pt x="300" y="392"/>
                  </a:lnTo>
                  <a:lnTo>
                    <a:pt x="286" y="396"/>
                  </a:lnTo>
                  <a:lnTo>
                    <a:pt x="272" y="398"/>
                  </a:lnTo>
                  <a:lnTo>
                    <a:pt x="258" y="398"/>
                  </a:lnTo>
                  <a:lnTo>
                    <a:pt x="258" y="398"/>
                  </a:lnTo>
                  <a:close/>
                </a:path>
              </a:pathLst>
            </a:custGeom>
            <a:noFill/>
            <a:ln w="28575">
              <a:solidFill>
                <a:schemeClr val="bg1">
                  <a:lumMod val="95000"/>
                </a:schemeClr>
              </a:solidFill>
            </a:ln>
          </p:spPr>
          <p:txBody>
            <a:bodyPr vert="horz" wrap="square" lIns="91440" tIns="45720" rIns="91440" bIns="45720" numCol="1" anchor="t" anchorCtr="0" compatLnSpc="1"/>
            <a:lstStyle/>
            <a:p>
              <a:endParaRPr lang="id-ID"/>
            </a:p>
          </p:txBody>
        </p:sp>
        <p:sp>
          <p:nvSpPr>
            <p:cNvPr id="165" name="Freeform 118"/>
            <p:cNvSpPr/>
            <p:nvPr/>
          </p:nvSpPr>
          <p:spPr bwMode="auto">
            <a:xfrm>
              <a:off x="5853931" y="3082315"/>
              <a:ext cx="159682" cy="161233"/>
            </a:xfrm>
            <a:custGeom>
              <a:avLst/>
              <a:gdLst>
                <a:gd name="T0" fmla="*/ 206 w 206"/>
                <a:gd name="T1" fmla="*/ 166 h 208"/>
                <a:gd name="T2" fmla="*/ 176 w 206"/>
                <a:gd name="T3" fmla="*/ 136 h 208"/>
                <a:gd name="T4" fmla="*/ 156 w 206"/>
                <a:gd name="T5" fmla="*/ 158 h 208"/>
                <a:gd name="T6" fmla="*/ 156 w 206"/>
                <a:gd name="T7" fmla="*/ 158 h 208"/>
                <a:gd name="T8" fmla="*/ 148 w 206"/>
                <a:gd name="T9" fmla="*/ 164 h 208"/>
                <a:gd name="T10" fmla="*/ 138 w 206"/>
                <a:gd name="T11" fmla="*/ 166 h 208"/>
                <a:gd name="T12" fmla="*/ 128 w 206"/>
                <a:gd name="T13" fmla="*/ 164 h 208"/>
                <a:gd name="T14" fmla="*/ 120 w 206"/>
                <a:gd name="T15" fmla="*/ 158 h 208"/>
                <a:gd name="T16" fmla="*/ 50 w 206"/>
                <a:gd name="T17" fmla="*/ 90 h 208"/>
                <a:gd name="T18" fmla="*/ 50 w 206"/>
                <a:gd name="T19" fmla="*/ 90 h 208"/>
                <a:gd name="T20" fmla="*/ 46 w 206"/>
                <a:gd name="T21" fmla="*/ 80 h 208"/>
                <a:gd name="T22" fmla="*/ 44 w 206"/>
                <a:gd name="T23" fmla="*/ 72 h 208"/>
                <a:gd name="T24" fmla="*/ 46 w 206"/>
                <a:gd name="T25" fmla="*/ 62 h 208"/>
                <a:gd name="T26" fmla="*/ 50 w 206"/>
                <a:gd name="T27" fmla="*/ 52 h 208"/>
                <a:gd name="T28" fmla="*/ 74 w 206"/>
                <a:gd name="T29" fmla="*/ 30 h 208"/>
                <a:gd name="T30" fmla="*/ 44 w 206"/>
                <a:gd name="T31" fmla="*/ 0 h 208"/>
                <a:gd name="T32" fmla="*/ 20 w 206"/>
                <a:gd name="T33" fmla="*/ 24 h 208"/>
                <a:gd name="T34" fmla="*/ 20 w 206"/>
                <a:gd name="T35" fmla="*/ 24 h 208"/>
                <a:gd name="T36" fmla="*/ 12 w 206"/>
                <a:gd name="T37" fmla="*/ 34 h 208"/>
                <a:gd name="T38" fmla="*/ 6 w 206"/>
                <a:gd name="T39" fmla="*/ 46 h 208"/>
                <a:gd name="T40" fmla="*/ 2 w 206"/>
                <a:gd name="T41" fmla="*/ 58 h 208"/>
                <a:gd name="T42" fmla="*/ 0 w 206"/>
                <a:gd name="T43" fmla="*/ 72 h 208"/>
                <a:gd name="T44" fmla="*/ 2 w 206"/>
                <a:gd name="T45" fmla="*/ 84 h 208"/>
                <a:gd name="T46" fmla="*/ 6 w 206"/>
                <a:gd name="T47" fmla="*/ 96 h 208"/>
                <a:gd name="T48" fmla="*/ 12 w 206"/>
                <a:gd name="T49" fmla="*/ 108 h 208"/>
                <a:gd name="T50" fmla="*/ 20 w 206"/>
                <a:gd name="T51" fmla="*/ 120 h 208"/>
                <a:gd name="T52" fmla="*/ 90 w 206"/>
                <a:gd name="T53" fmla="*/ 188 h 208"/>
                <a:gd name="T54" fmla="*/ 90 w 206"/>
                <a:gd name="T55" fmla="*/ 188 h 208"/>
                <a:gd name="T56" fmla="*/ 100 w 206"/>
                <a:gd name="T57" fmla="*/ 196 h 208"/>
                <a:gd name="T58" fmla="*/ 112 w 206"/>
                <a:gd name="T59" fmla="*/ 202 h 208"/>
                <a:gd name="T60" fmla="*/ 124 w 206"/>
                <a:gd name="T61" fmla="*/ 206 h 208"/>
                <a:gd name="T62" fmla="*/ 138 w 206"/>
                <a:gd name="T63" fmla="*/ 208 h 208"/>
                <a:gd name="T64" fmla="*/ 150 w 206"/>
                <a:gd name="T65" fmla="*/ 206 h 208"/>
                <a:gd name="T66" fmla="*/ 164 w 206"/>
                <a:gd name="T67" fmla="*/ 202 h 208"/>
                <a:gd name="T68" fmla="*/ 174 w 206"/>
                <a:gd name="T69" fmla="*/ 196 h 208"/>
                <a:gd name="T70" fmla="*/ 186 w 206"/>
                <a:gd name="T71" fmla="*/ 188 h 208"/>
                <a:gd name="T72" fmla="*/ 206 w 206"/>
                <a:gd name="T73" fmla="*/ 16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6" h="208">
                  <a:moveTo>
                    <a:pt x="206" y="166"/>
                  </a:moveTo>
                  <a:lnTo>
                    <a:pt x="176" y="136"/>
                  </a:lnTo>
                  <a:lnTo>
                    <a:pt x="156" y="158"/>
                  </a:lnTo>
                  <a:lnTo>
                    <a:pt x="156" y="158"/>
                  </a:lnTo>
                  <a:lnTo>
                    <a:pt x="148" y="164"/>
                  </a:lnTo>
                  <a:lnTo>
                    <a:pt x="138" y="166"/>
                  </a:lnTo>
                  <a:lnTo>
                    <a:pt x="128" y="164"/>
                  </a:lnTo>
                  <a:lnTo>
                    <a:pt x="120" y="158"/>
                  </a:lnTo>
                  <a:lnTo>
                    <a:pt x="50" y="90"/>
                  </a:lnTo>
                  <a:lnTo>
                    <a:pt x="50" y="90"/>
                  </a:lnTo>
                  <a:lnTo>
                    <a:pt x="46" y="80"/>
                  </a:lnTo>
                  <a:lnTo>
                    <a:pt x="44" y="72"/>
                  </a:lnTo>
                  <a:lnTo>
                    <a:pt x="46" y="62"/>
                  </a:lnTo>
                  <a:lnTo>
                    <a:pt x="50" y="52"/>
                  </a:lnTo>
                  <a:lnTo>
                    <a:pt x="74" y="30"/>
                  </a:lnTo>
                  <a:lnTo>
                    <a:pt x="44" y="0"/>
                  </a:lnTo>
                  <a:lnTo>
                    <a:pt x="20" y="24"/>
                  </a:lnTo>
                  <a:lnTo>
                    <a:pt x="20" y="24"/>
                  </a:lnTo>
                  <a:lnTo>
                    <a:pt x="12" y="34"/>
                  </a:lnTo>
                  <a:lnTo>
                    <a:pt x="6" y="46"/>
                  </a:lnTo>
                  <a:lnTo>
                    <a:pt x="2" y="58"/>
                  </a:lnTo>
                  <a:lnTo>
                    <a:pt x="0" y="72"/>
                  </a:lnTo>
                  <a:lnTo>
                    <a:pt x="2" y="84"/>
                  </a:lnTo>
                  <a:lnTo>
                    <a:pt x="6" y="96"/>
                  </a:lnTo>
                  <a:lnTo>
                    <a:pt x="12" y="108"/>
                  </a:lnTo>
                  <a:lnTo>
                    <a:pt x="20" y="120"/>
                  </a:lnTo>
                  <a:lnTo>
                    <a:pt x="90" y="188"/>
                  </a:lnTo>
                  <a:lnTo>
                    <a:pt x="90" y="188"/>
                  </a:lnTo>
                  <a:lnTo>
                    <a:pt x="100" y="196"/>
                  </a:lnTo>
                  <a:lnTo>
                    <a:pt x="112" y="202"/>
                  </a:lnTo>
                  <a:lnTo>
                    <a:pt x="124" y="206"/>
                  </a:lnTo>
                  <a:lnTo>
                    <a:pt x="138" y="208"/>
                  </a:lnTo>
                  <a:lnTo>
                    <a:pt x="150" y="206"/>
                  </a:lnTo>
                  <a:lnTo>
                    <a:pt x="164" y="202"/>
                  </a:lnTo>
                  <a:lnTo>
                    <a:pt x="174" y="196"/>
                  </a:lnTo>
                  <a:lnTo>
                    <a:pt x="186" y="188"/>
                  </a:lnTo>
                  <a:lnTo>
                    <a:pt x="206" y="166"/>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66" name="Freeform 119"/>
            <p:cNvSpPr>
              <a:spLocks noEditPoints="1"/>
            </p:cNvSpPr>
            <p:nvPr/>
          </p:nvSpPr>
          <p:spPr bwMode="auto">
            <a:xfrm>
              <a:off x="4835375" y="3967544"/>
              <a:ext cx="528657" cy="528657"/>
            </a:xfrm>
            <a:custGeom>
              <a:avLst/>
              <a:gdLst>
                <a:gd name="T0" fmla="*/ 306 w 682"/>
                <a:gd name="T1" fmla="*/ 2 h 682"/>
                <a:gd name="T2" fmla="*/ 208 w 682"/>
                <a:gd name="T3" fmla="*/ 28 h 682"/>
                <a:gd name="T4" fmla="*/ 124 w 682"/>
                <a:gd name="T5" fmla="*/ 78 h 682"/>
                <a:gd name="T6" fmla="*/ 58 w 682"/>
                <a:gd name="T7" fmla="*/ 150 h 682"/>
                <a:gd name="T8" fmla="*/ 16 w 682"/>
                <a:gd name="T9" fmla="*/ 240 h 682"/>
                <a:gd name="T10" fmla="*/ 0 w 682"/>
                <a:gd name="T11" fmla="*/ 342 h 682"/>
                <a:gd name="T12" fmla="*/ 8 w 682"/>
                <a:gd name="T13" fmla="*/ 410 h 682"/>
                <a:gd name="T14" fmla="*/ 42 w 682"/>
                <a:gd name="T15" fmla="*/ 504 h 682"/>
                <a:gd name="T16" fmla="*/ 100 w 682"/>
                <a:gd name="T17" fmla="*/ 582 h 682"/>
                <a:gd name="T18" fmla="*/ 180 w 682"/>
                <a:gd name="T19" fmla="*/ 642 h 682"/>
                <a:gd name="T20" fmla="*/ 272 w 682"/>
                <a:gd name="T21" fmla="*/ 676 h 682"/>
                <a:gd name="T22" fmla="*/ 342 w 682"/>
                <a:gd name="T23" fmla="*/ 682 h 682"/>
                <a:gd name="T24" fmla="*/ 442 w 682"/>
                <a:gd name="T25" fmla="*/ 666 h 682"/>
                <a:gd name="T26" fmla="*/ 532 w 682"/>
                <a:gd name="T27" fmla="*/ 624 h 682"/>
                <a:gd name="T28" fmla="*/ 604 w 682"/>
                <a:gd name="T29" fmla="*/ 558 h 682"/>
                <a:gd name="T30" fmla="*/ 656 w 682"/>
                <a:gd name="T31" fmla="*/ 474 h 682"/>
                <a:gd name="T32" fmla="*/ 680 w 682"/>
                <a:gd name="T33" fmla="*/ 376 h 682"/>
                <a:gd name="T34" fmla="*/ 680 w 682"/>
                <a:gd name="T35" fmla="*/ 306 h 682"/>
                <a:gd name="T36" fmla="*/ 656 w 682"/>
                <a:gd name="T37" fmla="*/ 208 h 682"/>
                <a:gd name="T38" fmla="*/ 604 w 682"/>
                <a:gd name="T39" fmla="*/ 124 h 682"/>
                <a:gd name="T40" fmla="*/ 532 w 682"/>
                <a:gd name="T41" fmla="*/ 58 h 682"/>
                <a:gd name="T42" fmla="*/ 442 w 682"/>
                <a:gd name="T43" fmla="*/ 16 h 682"/>
                <a:gd name="T44" fmla="*/ 342 w 682"/>
                <a:gd name="T45" fmla="*/ 0 h 682"/>
                <a:gd name="T46" fmla="*/ 342 w 682"/>
                <a:gd name="T47" fmla="*/ 622 h 682"/>
                <a:gd name="T48" fmla="*/ 258 w 682"/>
                <a:gd name="T49" fmla="*/ 610 h 682"/>
                <a:gd name="T50" fmla="*/ 184 w 682"/>
                <a:gd name="T51" fmla="*/ 574 h 682"/>
                <a:gd name="T52" fmla="*/ 126 w 682"/>
                <a:gd name="T53" fmla="*/ 520 h 682"/>
                <a:gd name="T54" fmla="*/ 84 w 682"/>
                <a:gd name="T55" fmla="*/ 450 h 682"/>
                <a:gd name="T56" fmla="*/ 62 w 682"/>
                <a:gd name="T57" fmla="*/ 370 h 682"/>
                <a:gd name="T58" fmla="*/ 62 w 682"/>
                <a:gd name="T59" fmla="*/ 312 h 682"/>
                <a:gd name="T60" fmla="*/ 84 w 682"/>
                <a:gd name="T61" fmla="*/ 232 h 682"/>
                <a:gd name="T62" fmla="*/ 126 w 682"/>
                <a:gd name="T63" fmla="*/ 164 h 682"/>
                <a:gd name="T64" fmla="*/ 184 w 682"/>
                <a:gd name="T65" fmla="*/ 108 h 682"/>
                <a:gd name="T66" fmla="*/ 258 w 682"/>
                <a:gd name="T67" fmla="*/ 74 h 682"/>
                <a:gd name="T68" fmla="*/ 342 w 682"/>
                <a:gd name="T69" fmla="*/ 62 h 682"/>
                <a:gd name="T70" fmla="*/ 398 w 682"/>
                <a:gd name="T71" fmla="*/ 66 h 682"/>
                <a:gd name="T72" fmla="*/ 476 w 682"/>
                <a:gd name="T73" fmla="*/ 94 h 682"/>
                <a:gd name="T74" fmla="*/ 540 w 682"/>
                <a:gd name="T75" fmla="*/ 144 h 682"/>
                <a:gd name="T76" fmla="*/ 588 w 682"/>
                <a:gd name="T77" fmla="*/ 208 h 682"/>
                <a:gd name="T78" fmla="*/ 616 w 682"/>
                <a:gd name="T79" fmla="*/ 284 h 682"/>
                <a:gd name="T80" fmla="*/ 622 w 682"/>
                <a:gd name="T81" fmla="*/ 342 h 682"/>
                <a:gd name="T82" fmla="*/ 610 w 682"/>
                <a:gd name="T83" fmla="*/ 424 h 682"/>
                <a:gd name="T84" fmla="*/ 574 w 682"/>
                <a:gd name="T85" fmla="*/ 498 h 682"/>
                <a:gd name="T86" fmla="*/ 520 w 682"/>
                <a:gd name="T87" fmla="*/ 558 h 682"/>
                <a:gd name="T88" fmla="*/ 450 w 682"/>
                <a:gd name="T89" fmla="*/ 600 h 682"/>
                <a:gd name="T90" fmla="*/ 370 w 682"/>
                <a:gd name="T91" fmla="*/ 62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2" h="682">
                  <a:moveTo>
                    <a:pt x="342" y="0"/>
                  </a:moveTo>
                  <a:lnTo>
                    <a:pt x="342" y="0"/>
                  </a:lnTo>
                  <a:lnTo>
                    <a:pt x="306" y="2"/>
                  </a:lnTo>
                  <a:lnTo>
                    <a:pt x="272" y="8"/>
                  </a:lnTo>
                  <a:lnTo>
                    <a:pt x="240" y="16"/>
                  </a:lnTo>
                  <a:lnTo>
                    <a:pt x="208" y="28"/>
                  </a:lnTo>
                  <a:lnTo>
                    <a:pt x="180" y="42"/>
                  </a:lnTo>
                  <a:lnTo>
                    <a:pt x="152" y="58"/>
                  </a:lnTo>
                  <a:lnTo>
                    <a:pt x="124" y="78"/>
                  </a:lnTo>
                  <a:lnTo>
                    <a:pt x="100" y="100"/>
                  </a:lnTo>
                  <a:lnTo>
                    <a:pt x="78" y="124"/>
                  </a:lnTo>
                  <a:lnTo>
                    <a:pt x="58" y="150"/>
                  </a:lnTo>
                  <a:lnTo>
                    <a:pt x="42" y="178"/>
                  </a:lnTo>
                  <a:lnTo>
                    <a:pt x="28" y="208"/>
                  </a:lnTo>
                  <a:lnTo>
                    <a:pt x="16" y="240"/>
                  </a:lnTo>
                  <a:lnTo>
                    <a:pt x="8" y="272"/>
                  </a:lnTo>
                  <a:lnTo>
                    <a:pt x="2" y="306"/>
                  </a:lnTo>
                  <a:lnTo>
                    <a:pt x="0" y="342"/>
                  </a:lnTo>
                  <a:lnTo>
                    <a:pt x="0" y="342"/>
                  </a:lnTo>
                  <a:lnTo>
                    <a:pt x="2" y="376"/>
                  </a:lnTo>
                  <a:lnTo>
                    <a:pt x="8" y="410"/>
                  </a:lnTo>
                  <a:lnTo>
                    <a:pt x="16" y="442"/>
                  </a:lnTo>
                  <a:lnTo>
                    <a:pt x="28" y="474"/>
                  </a:lnTo>
                  <a:lnTo>
                    <a:pt x="42" y="504"/>
                  </a:lnTo>
                  <a:lnTo>
                    <a:pt x="58" y="532"/>
                  </a:lnTo>
                  <a:lnTo>
                    <a:pt x="78" y="558"/>
                  </a:lnTo>
                  <a:lnTo>
                    <a:pt x="100" y="582"/>
                  </a:lnTo>
                  <a:lnTo>
                    <a:pt x="124" y="604"/>
                  </a:lnTo>
                  <a:lnTo>
                    <a:pt x="152" y="624"/>
                  </a:lnTo>
                  <a:lnTo>
                    <a:pt x="180" y="642"/>
                  </a:lnTo>
                  <a:lnTo>
                    <a:pt x="208" y="656"/>
                  </a:lnTo>
                  <a:lnTo>
                    <a:pt x="240" y="666"/>
                  </a:lnTo>
                  <a:lnTo>
                    <a:pt x="272" y="676"/>
                  </a:lnTo>
                  <a:lnTo>
                    <a:pt x="306" y="680"/>
                  </a:lnTo>
                  <a:lnTo>
                    <a:pt x="342" y="682"/>
                  </a:lnTo>
                  <a:lnTo>
                    <a:pt x="342" y="682"/>
                  </a:lnTo>
                  <a:lnTo>
                    <a:pt x="376" y="680"/>
                  </a:lnTo>
                  <a:lnTo>
                    <a:pt x="410" y="676"/>
                  </a:lnTo>
                  <a:lnTo>
                    <a:pt x="442" y="666"/>
                  </a:lnTo>
                  <a:lnTo>
                    <a:pt x="474" y="656"/>
                  </a:lnTo>
                  <a:lnTo>
                    <a:pt x="504" y="642"/>
                  </a:lnTo>
                  <a:lnTo>
                    <a:pt x="532" y="624"/>
                  </a:lnTo>
                  <a:lnTo>
                    <a:pt x="558" y="604"/>
                  </a:lnTo>
                  <a:lnTo>
                    <a:pt x="582" y="582"/>
                  </a:lnTo>
                  <a:lnTo>
                    <a:pt x="604" y="558"/>
                  </a:lnTo>
                  <a:lnTo>
                    <a:pt x="624" y="532"/>
                  </a:lnTo>
                  <a:lnTo>
                    <a:pt x="642" y="504"/>
                  </a:lnTo>
                  <a:lnTo>
                    <a:pt x="656" y="474"/>
                  </a:lnTo>
                  <a:lnTo>
                    <a:pt x="668" y="442"/>
                  </a:lnTo>
                  <a:lnTo>
                    <a:pt x="676" y="410"/>
                  </a:lnTo>
                  <a:lnTo>
                    <a:pt x="680" y="376"/>
                  </a:lnTo>
                  <a:lnTo>
                    <a:pt x="682" y="342"/>
                  </a:lnTo>
                  <a:lnTo>
                    <a:pt x="682" y="342"/>
                  </a:lnTo>
                  <a:lnTo>
                    <a:pt x="680" y="306"/>
                  </a:lnTo>
                  <a:lnTo>
                    <a:pt x="676" y="272"/>
                  </a:lnTo>
                  <a:lnTo>
                    <a:pt x="668" y="240"/>
                  </a:lnTo>
                  <a:lnTo>
                    <a:pt x="656" y="208"/>
                  </a:lnTo>
                  <a:lnTo>
                    <a:pt x="642" y="178"/>
                  </a:lnTo>
                  <a:lnTo>
                    <a:pt x="624" y="150"/>
                  </a:lnTo>
                  <a:lnTo>
                    <a:pt x="604" y="124"/>
                  </a:lnTo>
                  <a:lnTo>
                    <a:pt x="582" y="100"/>
                  </a:lnTo>
                  <a:lnTo>
                    <a:pt x="558" y="78"/>
                  </a:lnTo>
                  <a:lnTo>
                    <a:pt x="532" y="58"/>
                  </a:lnTo>
                  <a:lnTo>
                    <a:pt x="504" y="42"/>
                  </a:lnTo>
                  <a:lnTo>
                    <a:pt x="474" y="28"/>
                  </a:lnTo>
                  <a:lnTo>
                    <a:pt x="442" y="16"/>
                  </a:lnTo>
                  <a:lnTo>
                    <a:pt x="410" y="8"/>
                  </a:lnTo>
                  <a:lnTo>
                    <a:pt x="376" y="2"/>
                  </a:lnTo>
                  <a:lnTo>
                    <a:pt x="342" y="0"/>
                  </a:lnTo>
                  <a:lnTo>
                    <a:pt x="342" y="0"/>
                  </a:lnTo>
                  <a:close/>
                  <a:moveTo>
                    <a:pt x="342" y="622"/>
                  </a:moveTo>
                  <a:lnTo>
                    <a:pt x="342" y="622"/>
                  </a:lnTo>
                  <a:lnTo>
                    <a:pt x="312" y="620"/>
                  </a:lnTo>
                  <a:lnTo>
                    <a:pt x="286" y="616"/>
                  </a:lnTo>
                  <a:lnTo>
                    <a:pt x="258" y="610"/>
                  </a:lnTo>
                  <a:lnTo>
                    <a:pt x="232" y="600"/>
                  </a:lnTo>
                  <a:lnTo>
                    <a:pt x="208" y="588"/>
                  </a:lnTo>
                  <a:lnTo>
                    <a:pt x="184" y="574"/>
                  </a:lnTo>
                  <a:lnTo>
                    <a:pt x="164" y="558"/>
                  </a:lnTo>
                  <a:lnTo>
                    <a:pt x="144" y="540"/>
                  </a:lnTo>
                  <a:lnTo>
                    <a:pt x="126" y="520"/>
                  </a:lnTo>
                  <a:lnTo>
                    <a:pt x="110" y="498"/>
                  </a:lnTo>
                  <a:lnTo>
                    <a:pt x="96" y="476"/>
                  </a:lnTo>
                  <a:lnTo>
                    <a:pt x="84" y="450"/>
                  </a:lnTo>
                  <a:lnTo>
                    <a:pt x="74" y="424"/>
                  </a:lnTo>
                  <a:lnTo>
                    <a:pt x="66" y="398"/>
                  </a:lnTo>
                  <a:lnTo>
                    <a:pt x="62" y="370"/>
                  </a:lnTo>
                  <a:lnTo>
                    <a:pt x="62" y="342"/>
                  </a:lnTo>
                  <a:lnTo>
                    <a:pt x="62" y="342"/>
                  </a:lnTo>
                  <a:lnTo>
                    <a:pt x="62" y="312"/>
                  </a:lnTo>
                  <a:lnTo>
                    <a:pt x="66" y="284"/>
                  </a:lnTo>
                  <a:lnTo>
                    <a:pt x="74" y="258"/>
                  </a:lnTo>
                  <a:lnTo>
                    <a:pt x="84" y="232"/>
                  </a:lnTo>
                  <a:lnTo>
                    <a:pt x="96" y="208"/>
                  </a:lnTo>
                  <a:lnTo>
                    <a:pt x="110" y="184"/>
                  </a:lnTo>
                  <a:lnTo>
                    <a:pt x="126" y="164"/>
                  </a:lnTo>
                  <a:lnTo>
                    <a:pt x="144" y="144"/>
                  </a:lnTo>
                  <a:lnTo>
                    <a:pt x="164" y="126"/>
                  </a:lnTo>
                  <a:lnTo>
                    <a:pt x="184" y="108"/>
                  </a:lnTo>
                  <a:lnTo>
                    <a:pt x="208" y="94"/>
                  </a:lnTo>
                  <a:lnTo>
                    <a:pt x="232" y="84"/>
                  </a:lnTo>
                  <a:lnTo>
                    <a:pt x="258" y="74"/>
                  </a:lnTo>
                  <a:lnTo>
                    <a:pt x="286" y="66"/>
                  </a:lnTo>
                  <a:lnTo>
                    <a:pt x="312" y="62"/>
                  </a:lnTo>
                  <a:lnTo>
                    <a:pt x="342" y="62"/>
                  </a:lnTo>
                  <a:lnTo>
                    <a:pt x="342" y="62"/>
                  </a:lnTo>
                  <a:lnTo>
                    <a:pt x="370" y="62"/>
                  </a:lnTo>
                  <a:lnTo>
                    <a:pt x="398" y="66"/>
                  </a:lnTo>
                  <a:lnTo>
                    <a:pt x="424" y="74"/>
                  </a:lnTo>
                  <a:lnTo>
                    <a:pt x="450" y="84"/>
                  </a:lnTo>
                  <a:lnTo>
                    <a:pt x="476" y="94"/>
                  </a:lnTo>
                  <a:lnTo>
                    <a:pt x="498" y="108"/>
                  </a:lnTo>
                  <a:lnTo>
                    <a:pt x="520" y="126"/>
                  </a:lnTo>
                  <a:lnTo>
                    <a:pt x="540" y="144"/>
                  </a:lnTo>
                  <a:lnTo>
                    <a:pt x="558" y="164"/>
                  </a:lnTo>
                  <a:lnTo>
                    <a:pt x="574" y="184"/>
                  </a:lnTo>
                  <a:lnTo>
                    <a:pt x="588" y="208"/>
                  </a:lnTo>
                  <a:lnTo>
                    <a:pt x="600" y="232"/>
                  </a:lnTo>
                  <a:lnTo>
                    <a:pt x="610" y="258"/>
                  </a:lnTo>
                  <a:lnTo>
                    <a:pt x="616" y="284"/>
                  </a:lnTo>
                  <a:lnTo>
                    <a:pt x="620" y="312"/>
                  </a:lnTo>
                  <a:lnTo>
                    <a:pt x="622" y="342"/>
                  </a:lnTo>
                  <a:lnTo>
                    <a:pt x="622" y="342"/>
                  </a:lnTo>
                  <a:lnTo>
                    <a:pt x="620" y="370"/>
                  </a:lnTo>
                  <a:lnTo>
                    <a:pt x="616" y="398"/>
                  </a:lnTo>
                  <a:lnTo>
                    <a:pt x="610" y="424"/>
                  </a:lnTo>
                  <a:lnTo>
                    <a:pt x="600" y="450"/>
                  </a:lnTo>
                  <a:lnTo>
                    <a:pt x="588" y="476"/>
                  </a:lnTo>
                  <a:lnTo>
                    <a:pt x="574" y="498"/>
                  </a:lnTo>
                  <a:lnTo>
                    <a:pt x="558" y="520"/>
                  </a:lnTo>
                  <a:lnTo>
                    <a:pt x="540" y="540"/>
                  </a:lnTo>
                  <a:lnTo>
                    <a:pt x="520" y="558"/>
                  </a:lnTo>
                  <a:lnTo>
                    <a:pt x="498" y="574"/>
                  </a:lnTo>
                  <a:lnTo>
                    <a:pt x="476" y="588"/>
                  </a:lnTo>
                  <a:lnTo>
                    <a:pt x="450" y="600"/>
                  </a:lnTo>
                  <a:lnTo>
                    <a:pt x="424" y="610"/>
                  </a:lnTo>
                  <a:lnTo>
                    <a:pt x="398" y="616"/>
                  </a:lnTo>
                  <a:lnTo>
                    <a:pt x="370" y="620"/>
                  </a:lnTo>
                  <a:lnTo>
                    <a:pt x="342" y="622"/>
                  </a:lnTo>
                  <a:lnTo>
                    <a:pt x="342" y="622"/>
                  </a:lnTo>
                  <a:close/>
                </a:path>
              </a:pathLst>
            </a:custGeom>
            <a:noFill/>
            <a:ln w="28575">
              <a:solidFill>
                <a:schemeClr val="bg1">
                  <a:lumMod val="95000"/>
                </a:schemeClr>
              </a:solidFill>
            </a:ln>
          </p:spPr>
          <p:txBody>
            <a:bodyPr vert="horz" wrap="square" lIns="91440" tIns="45720" rIns="91440" bIns="45720" numCol="1" anchor="t" anchorCtr="0" compatLnSpc="1"/>
            <a:lstStyle/>
            <a:p>
              <a:endParaRPr lang="id-ID"/>
            </a:p>
          </p:txBody>
        </p:sp>
        <p:sp>
          <p:nvSpPr>
            <p:cNvPr id="167" name="Freeform 120"/>
            <p:cNvSpPr/>
            <p:nvPr/>
          </p:nvSpPr>
          <p:spPr bwMode="auto">
            <a:xfrm>
              <a:off x="5092727" y="4034207"/>
              <a:ext cx="15503" cy="66663"/>
            </a:xfrm>
            <a:custGeom>
              <a:avLst/>
              <a:gdLst>
                <a:gd name="T0" fmla="*/ 10 w 20"/>
                <a:gd name="T1" fmla="*/ 86 h 86"/>
                <a:gd name="T2" fmla="*/ 10 w 20"/>
                <a:gd name="T3" fmla="*/ 86 h 86"/>
                <a:gd name="T4" fmla="*/ 10 w 20"/>
                <a:gd name="T5" fmla="*/ 86 h 86"/>
                <a:gd name="T6" fmla="*/ 6 w 20"/>
                <a:gd name="T7" fmla="*/ 84 h 86"/>
                <a:gd name="T8" fmla="*/ 2 w 20"/>
                <a:gd name="T9" fmla="*/ 82 h 86"/>
                <a:gd name="T10" fmla="*/ 0 w 20"/>
                <a:gd name="T11" fmla="*/ 80 h 86"/>
                <a:gd name="T12" fmla="*/ 0 w 20"/>
                <a:gd name="T13" fmla="*/ 76 h 86"/>
                <a:gd name="T14" fmla="*/ 0 w 20"/>
                <a:gd name="T15" fmla="*/ 10 h 86"/>
                <a:gd name="T16" fmla="*/ 0 w 20"/>
                <a:gd name="T17" fmla="*/ 10 h 86"/>
                <a:gd name="T18" fmla="*/ 0 w 20"/>
                <a:gd name="T19" fmla="*/ 6 h 86"/>
                <a:gd name="T20" fmla="*/ 2 w 20"/>
                <a:gd name="T21" fmla="*/ 2 h 86"/>
                <a:gd name="T22" fmla="*/ 6 w 20"/>
                <a:gd name="T23" fmla="*/ 0 h 86"/>
                <a:gd name="T24" fmla="*/ 10 w 20"/>
                <a:gd name="T25" fmla="*/ 0 h 86"/>
                <a:gd name="T26" fmla="*/ 10 w 20"/>
                <a:gd name="T27" fmla="*/ 0 h 86"/>
                <a:gd name="T28" fmla="*/ 14 w 20"/>
                <a:gd name="T29" fmla="*/ 0 h 86"/>
                <a:gd name="T30" fmla="*/ 16 w 20"/>
                <a:gd name="T31" fmla="*/ 2 h 86"/>
                <a:gd name="T32" fmla="*/ 18 w 20"/>
                <a:gd name="T33" fmla="*/ 6 h 86"/>
                <a:gd name="T34" fmla="*/ 20 w 20"/>
                <a:gd name="T35" fmla="*/ 10 h 86"/>
                <a:gd name="T36" fmla="*/ 20 w 20"/>
                <a:gd name="T37" fmla="*/ 76 h 86"/>
                <a:gd name="T38" fmla="*/ 20 w 20"/>
                <a:gd name="T39" fmla="*/ 76 h 86"/>
                <a:gd name="T40" fmla="*/ 18 w 20"/>
                <a:gd name="T41" fmla="*/ 80 h 86"/>
                <a:gd name="T42" fmla="*/ 16 w 20"/>
                <a:gd name="T43" fmla="*/ 82 h 86"/>
                <a:gd name="T44" fmla="*/ 14 w 20"/>
                <a:gd name="T45" fmla="*/ 84 h 86"/>
                <a:gd name="T46" fmla="*/ 10 w 20"/>
                <a:gd name="T47" fmla="*/ 86 h 86"/>
                <a:gd name="T48" fmla="*/ 10 w 20"/>
                <a:gd name="T49"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86">
                  <a:moveTo>
                    <a:pt x="10" y="86"/>
                  </a:moveTo>
                  <a:lnTo>
                    <a:pt x="10" y="86"/>
                  </a:lnTo>
                  <a:lnTo>
                    <a:pt x="10" y="86"/>
                  </a:lnTo>
                  <a:lnTo>
                    <a:pt x="6" y="84"/>
                  </a:lnTo>
                  <a:lnTo>
                    <a:pt x="2" y="82"/>
                  </a:lnTo>
                  <a:lnTo>
                    <a:pt x="0" y="80"/>
                  </a:lnTo>
                  <a:lnTo>
                    <a:pt x="0" y="76"/>
                  </a:lnTo>
                  <a:lnTo>
                    <a:pt x="0" y="10"/>
                  </a:lnTo>
                  <a:lnTo>
                    <a:pt x="0" y="10"/>
                  </a:lnTo>
                  <a:lnTo>
                    <a:pt x="0" y="6"/>
                  </a:lnTo>
                  <a:lnTo>
                    <a:pt x="2" y="2"/>
                  </a:lnTo>
                  <a:lnTo>
                    <a:pt x="6" y="0"/>
                  </a:lnTo>
                  <a:lnTo>
                    <a:pt x="10" y="0"/>
                  </a:lnTo>
                  <a:lnTo>
                    <a:pt x="10" y="0"/>
                  </a:lnTo>
                  <a:lnTo>
                    <a:pt x="14" y="0"/>
                  </a:lnTo>
                  <a:lnTo>
                    <a:pt x="16" y="2"/>
                  </a:lnTo>
                  <a:lnTo>
                    <a:pt x="18" y="6"/>
                  </a:lnTo>
                  <a:lnTo>
                    <a:pt x="20" y="10"/>
                  </a:lnTo>
                  <a:lnTo>
                    <a:pt x="20" y="76"/>
                  </a:lnTo>
                  <a:lnTo>
                    <a:pt x="20" y="76"/>
                  </a:lnTo>
                  <a:lnTo>
                    <a:pt x="18" y="80"/>
                  </a:lnTo>
                  <a:lnTo>
                    <a:pt x="16" y="82"/>
                  </a:lnTo>
                  <a:lnTo>
                    <a:pt x="14" y="84"/>
                  </a:lnTo>
                  <a:lnTo>
                    <a:pt x="10" y="86"/>
                  </a:lnTo>
                  <a:lnTo>
                    <a:pt x="10" y="86"/>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68" name="Freeform 121"/>
            <p:cNvSpPr/>
            <p:nvPr/>
          </p:nvSpPr>
          <p:spPr bwMode="auto">
            <a:xfrm>
              <a:off x="4957849" y="4090019"/>
              <a:ext cx="51160" cy="51160"/>
            </a:xfrm>
            <a:custGeom>
              <a:avLst/>
              <a:gdLst>
                <a:gd name="T0" fmla="*/ 64 w 66"/>
                <a:gd name="T1" fmla="*/ 62 h 66"/>
                <a:gd name="T2" fmla="*/ 64 w 66"/>
                <a:gd name="T3" fmla="*/ 62 h 66"/>
                <a:gd name="T4" fmla="*/ 64 w 66"/>
                <a:gd name="T5" fmla="*/ 62 h 66"/>
                <a:gd name="T6" fmla="*/ 60 w 66"/>
                <a:gd name="T7" fmla="*/ 66 h 66"/>
                <a:gd name="T8" fmla="*/ 56 w 66"/>
                <a:gd name="T9" fmla="*/ 66 h 66"/>
                <a:gd name="T10" fmla="*/ 52 w 66"/>
                <a:gd name="T11" fmla="*/ 66 h 66"/>
                <a:gd name="T12" fmla="*/ 50 w 66"/>
                <a:gd name="T13" fmla="*/ 62 h 66"/>
                <a:gd name="T14" fmla="*/ 2 w 66"/>
                <a:gd name="T15" fmla="*/ 16 h 66"/>
                <a:gd name="T16" fmla="*/ 2 w 66"/>
                <a:gd name="T17" fmla="*/ 16 h 66"/>
                <a:gd name="T18" fmla="*/ 0 w 66"/>
                <a:gd name="T19" fmla="*/ 12 h 66"/>
                <a:gd name="T20" fmla="*/ 0 w 66"/>
                <a:gd name="T21" fmla="*/ 10 h 66"/>
                <a:gd name="T22" fmla="*/ 0 w 66"/>
                <a:gd name="T23" fmla="*/ 6 h 66"/>
                <a:gd name="T24" fmla="*/ 2 w 66"/>
                <a:gd name="T25" fmla="*/ 2 h 66"/>
                <a:gd name="T26" fmla="*/ 2 w 66"/>
                <a:gd name="T27" fmla="*/ 2 h 66"/>
                <a:gd name="T28" fmla="*/ 6 w 66"/>
                <a:gd name="T29" fmla="*/ 0 h 66"/>
                <a:gd name="T30" fmla="*/ 10 w 66"/>
                <a:gd name="T31" fmla="*/ 0 h 66"/>
                <a:gd name="T32" fmla="*/ 14 w 66"/>
                <a:gd name="T33" fmla="*/ 0 h 66"/>
                <a:gd name="T34" fmla="*/ 16 w 66"/>
                <a:gd name="T35" fmla="*/ 2 h 66"/>
                <a:gd name="T36" fmla="*/ 64 w 66"/>
                <a:gd name="T37" fmla="*/ 50 h 66"/>
                <a:gd name="T38" fmla="*/ 64 w 66"/>
                <a:gd name="T39" fmla="*/ 50 h 66"/>
                <a:gd name="T40" fmla="*/ 66 w 66"/>
                <a:gd name="T41" fmla="*/ 52 h 66"/>
                <a:gd name="T42" fmla="*/ 66 w 66"/>
                <a:gd name="T43" fmla="*/ 56 h 66"/>
                <a:gd name="T44" fmla="*/ 66 w 66"/>
                <a:gd name="T45" fmla="*/ 60 h 66"/>
                <a:gd name="T46" fmla="*/ 64 w 66"/>
                <a:gd name="T47" fmla="*/ 62 h 66"/>
                <a:gd name="T48" fmla="*/ 64 w 66"/>
                <a:gd name="T49"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66">
                  <a:moveTo>
                    <a:pt x="64" y="62"/>
                  </a:moveTo>
                  <a:lnTo>
                    <a:pt x="64" y="62"/>
                  </a:lnTo>
                  <a:lnTo>
                    <a:pt x="64" y="62"/>
                  </a:lnTo>
                  <a:lnTo>
                    <a:pt x="60" y="66"/>
                  </a:lnTo>
                  <a:lnTo>
                    <a:pt x="56" y="66"/>
                  </a:lnTo>
                  <a:lnTo>
                    <a:pt x="52" y="66"/>
                  </a:lnTo>
                  <a:lnTo>
                    <a:pt x="50" y="62"/>
                  </a:lnTo>
                  <a:lnTo>
                    <a:pt x="2" y="16"/>
                  </a:lnTo>
                  <a:lnTo>
                    <a:pt x="2" y="16"/>
                  </a:lnTo>
                  <a:lnTo>
                    <a:pt x="0" y="12"/>
                  </a:lnTo>
                  <a:lnTo>
                    <a:pt x="0" y="10"/>
                  </a:lnTo>
                  <a:lnTo>
                    <a:pt x="0" y="6"/>
                  </a:lnTo>
                  <a:lnTo>
                    <a:pt x="2" y="2"/>
                  </a:lnTo>
                  <a:lnTo>
                    <a:pt x="2" y="2"/>
                  </a:lnTo>
                  <a:lnTo>
                    <a:pt x="6" y="0"/>
                  </a:lnTo>
                  <a:lnTo>
                    <a:pt x="10" y="0"/>
                  </a:lnTo>
                  <a:lnTo>
                    <a:pt x="14" y="0"/>
                  </a:lnTo>
                  <a:lnTo>
                    <a:pt x="16" y="2"/>
                  </a:lnTo>
                  <a:lnTo>
                    <a:pt x="64" y="50"/>
                  </a:lnTo>
                  <a:lnTo>
                    <a:pt x="64" y="50"/>
                  </a:lnTo>
                  <a:lnTo>
                    <a:pt x="66" y="52"/>
                  </a:lnTo>
                  <a:lnTo>
                    <a:pt x="66" y="56"/>
                  </a:lnTo>
                  <a:lnTo>
                    <a:pt x="66" y="60"/>
                  </a:lnTo>
                  <a:lnTo>
                    <a:pt x="64" y="62"/>
                  </a:lnTo>
                  <a:lnTo>
                    <a:pt x="64" y="62"/>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69" name="Freeform 122"/>
            <p:cNvSpPr/>
            <p:nvPr/>
          </p:nvSpPr>
          <p:spPr bwMode="auto">
            <a:xfrm>
              <a:off x="4902038" y="4224896"/>
              <a:ext cx="66664" cy="13953"/>
            </a:xfrm>
            <a:custGeom>
              <a:avLst/>
              <a:gdLst>
                <a:gd name="T0" fmla="*/ 86 w 86"/>
                <a:gd name="T1" fmla="*/ 10 h 18"/>
                <a:gd name="T2" fmla="*/ 86 w 86"/>
                <a:gd name="T3" fmla="*/ 10 h 18"/>
                <a:gd name="T4" fmla="*/ 86 w 86"/>
                <a:gd name="T5" fmla="*/ 10 h 18"/>
                <a:gd name="T6" fmla="*/ 84 w 86"/>
                <a:gd name="T7" fmla="*/ 14 h 18"/>
                <a:gd name="T8" fmla="*/ 82 w 86"/>
                <a:gd name="T9" fmla="*/ 16 h 18"/>
                <a:gd name="T10" fmla="*/ 80 w 86"/>
                <a:gd name="T11" fmla="*/ 18 h 18"/>
                <a:gd name="T12" fmla="*/ 76 w 86"/>
                <a:gd name="T13" fmla="*/ 18 h 18"/>
                <a:gd name="T14" fmla="*/ 10 w 86"/>
                <a:gd name="T15" fmla="*/ 18 h 18"/>
                <a:gd name="T16" fmla="*/ 10 w 86"/>
                <a:gd name="T17" fmla="*/ 18 h 18"/>
                <a:gd name="T18" fmla="*/ 6 w 86"/>
                <a:gd name="T19" fmla="*/ 18 h 18"/>
                <a:gd name="T20" fmla="*/ 2 w 86"/>
                <a:gd name="T21" fmla="*/ 16 h 18"/>
                <a:gd name="T22" fmla="*/ 0 w 86"/>
                <a:gd name="T23" fmla="*/ 14 h 18"/>
                <a:gd name="T24" fmla="*/ 0 w 86"/>
                <a:gd name="T25" fmla="*/ 10 h 18"/>
                <a:gd name="T26" fmla="*/ 0 w 86"/>
                <a:gd name="T27" fmla="*/ 10 h 18"/>
                <a:gd name="T28" fmla="*/ 0 w 86"/>
                <a:gd name="T29" fmla="*/ 6 h 18"/>
                <a:gd name="T30" fmla="*/ 2 w 86"/>
                <a:gd name="T31" fmla="*/ 2 h 18"/>
                <a:gd name="T32" fmla="*/ 6 w 86"/>
                <a:gd name="T33" fmla="*/ 0 h 18"/>
                <a:gd name="T34" fmla="*/ 10 w 86"/>
                <a:gd name="T35" fmla="*/ 0 h 18"/>
                <a:gd name="T36" fmla="*/ 76 w 86"/>
                <a:gd name="T37" fmla="*/ 0 h 18"/>
                <a:gd name="T38" fmla="*/ 76 w 86"/>
                <a:gd name="T39" fmla="*/ 0 h 18"/>
                <a:gd name="T40" fmla="*/ 80 w 86"/>
                <a:gd name="T41" fmla="*/ 0 h 18"/>
                <a:gd name="T42" fmla="*/ 82 w 86"/>
                <a:gd name="T43" fmla="*/ 2 h 18"/>
                <a:gd name="T44" fmla="*/ 84 w 86"/>
                <a:gd name="T45" fmla="*/ 6 h 18"/>
                <a:gd name="T46" fmla="*/ 86 w 86"/>
                <a:gd name="T47" fmla="*/ 10 h 18"/>
                <a:gd name="T48" fmla="*/ 86 w 86"/>
                <a:gd name="T49"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 h="18">
                  <a:moveTo>
                    <a:pt x="86" y="10"/>
                  </a:moveTo>
                  <a:lnTo>
                    <a:pt x="86" y="10"/>
                  </a:lnTo>
                  <a:lnTo>
                    <a:pt x="86" y="10"/>
                  </a:lnTo>
                  <a:lnTo>
                    <a:pt x="84" y="14"/>
                  </a:lnTo>
                  <a:lnTo>
                    <a:pt x="82" y="16"/>
                  </a:lnTo>
                  <a:lnTo>
                    <a:pt x="80" y="18"/>
                  </a:lnTo>
                  <a:lnTo>
                    <a:pt x="76" y="18"/>
                  </a:lnTo>
                  <a:lnTo>
                    <a:pt x="10" y="18"/>
                  </a:lnTo>
                  <a:lnTo>
                    <a:pt x="10" y="18"/>
                  </a:lnTo>
                  <a:lnTo>
                    <a:pt x="6" y="18"/>
                  </a:lnTo>
                  <a:lnTo>
                    <a:pt x="2" y="16"/>
                  </a:lnTo>
                  <a:lnTo>
                    <a:pt x="0" y="14"/>
                  </a:lnTo>
                  <a:lnTo>
                    <a:pt x="0" y="10"/>
                  </a:lnTo>
                  <a:lnTo>
                    <a:pt x="0" y="10"/>
                  </a:lnTo>
                  <a:lnTo>
                    <a:pt x="0" y="6"/>
                  </a:lnTo>
                  <a:lnTo>
                    <a:pt x="2" y="2"/>
                  </a:lnTo>
                  <a:lnTo>
                    <a:pt x="6" y="0"/>
                  </a:lnTo>
                  <a:lnTo>
                    <a:pt x="10" y="0"/>
                  </a:lnTo>
                  <a:lnTo>
                    <a:pt x="76" y="0"/>
                  </a:lnTo>
                  <a:lnTo>
                    <a:pt x="76" y="0"/>
                  </a:lnTo>
                  <a:lnTo>
                    <a:pt x="80" y="0"/>
                  </a:lnTo>
                  <a:lnTo>
                    <a:pt x="82" y="2"/>
                  </a:lnTo>
                  <a:lnTo>
                    <a:pt x="84" y="6"/>
                  </a:lnTo>
                  <a:lnTo>
                    <a:pt x="86" y="10"/>
                  </a:lnTo>
                  <a:lnTo>
                    <a:pt x="86" y="1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70" name="Freeform 123"/>
            <p:cNvSpPr/>
            <p:nvPr/>
          </p:nvSpPr>
          <p:spPr bwMode="auto">
            <a:xfrm>
              <a:off x="4957849" y="4324116"/>
              <a:ext cx="51160" cy="49610"/>
            </a:xfrm>
            <a:custGeom>
              <a:avLst/>
              <a:gdLst>
                <a:gd name="T0" fmla="*/ 64 w 66"/>
                <a:gd name="T1" fmla="*/ 2 h 64"/>
                <a:gd name="T2" fmla="*/ 64 w 66"/>
                <a:gd name="T3" fmla="*/ 2 h 64"/>
                <a:gd name="T4" fmla="*/ 64 w 66"/>
                <a:gd name="T5" fmla="*/ 2 h 64"/>
                <a:gd name="T6" fmla="*/ 66 w 66"/>
                <a:gd name="T7" fmla="*/ 6 h 64"/>
                <a:gd name="T8" fmla="*/ 66 w 66"/>
                <a:gd name="T9" fmla="*/ 8 h 64"/>
                <a:gd name="T10" fmla="*/ 66 w 66"/>
                <a:gd name="T11" fmla="*/ 12 h 64"/>
                <a:gd name="T12" fmla="*/ 64 w 66"/>
                <a:gd name="T13" fmla="*/ 16 h 64"/>
                <a:gd name="T14" fmla="*/ 16 w 66"/>
                <a:gd name="T15" fmla="*/ 62 h 64"/>
                <a:gd name="T16" fmla="*/ 16 w 66"/>
                <a:gd name="T17" fmla="*/ 62 h 64"/>
                <a:gd name="T18" fmla="*/ 14 w 66"/>
                <a:gd name="T19" fmla="*/ 64 h 64"/>
                <a:gd name="T20" fmla="*/ 10 w 66"/>
                <a:gd name="T21" fmla="*/ 64 h 64"/>
                <a:gd name="T22" fmla="*/ 6 w 66"/>
                <a:gd name="T23" fmla="*/ 64 h 64"/>
                <a:gd name="T24" fmla="*/ 2 w 66"/>
                <a:gd name="T25" fmla="*/ 62 h 64"/>
                <a:gd name="T26" fmla="*/ 2 w 66"/>
                <a:gd name="T27" fmla="*/ 62 h 64"/>
                <a:gd name="T28" fmla="*/ 0 w 66"/>
                <a:gd name="T29" fmla="*/ 60 h 64"/>
                <a:gd name="T30" fmla="*/ 0 w 66"/>
                <a:gd name="T31" fmla="*/ 56 h 64"/>
                <a:gd name="T32" fmla="*/ 0 w 66"/>
                <a:gd name="T33" fmla="*/ 52 h 64"/>
                <a:gd name="T34" fmla="*/ 2 w 66"/>
                <a:gd name="T35" fmla="*/ 48 h 64"/>
                <a:gd name="T36" fmla="*/ 50 w 66"/>
                <a:gd name="T37" fmla="*/ 2 h 64"/>
                <a:gd name="T38" fmla="*/ 50 w 66"/>
                <a:gd name="T39" fmla="*/ 2 h 64"/>
                <a:gd name="T40" fmla="*/ 52 w 66"/>
                <a:gd name="T41" fmla="*/ 0 h 64"/>
                <a:gd name="T42" fmla="*/ 56 w 66"/>
                <a:gd name="T43" fmla="*/ 0 h 64"/>
                <a:gd name="T44" fmla="*/ 60 w 66"/>
                <a:gd name="T45" fmla="*/ 0 h 64"/>
                <a:gd name="T46" fmla="*/ 64 w 66"/>
                <a:gd name="T47" fmla="*/ 2 h 64"/>
                <a:gd name="T48" fmla="*/ 64 w 66"/>
                <a:gd name="T49" fmla="*/ 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64">
                  <a:moveTo>
                    <a:pt x="64" y="2"/>
                  </a:moveTo>
                  <a:lnTo>
                    <a:pt x="64" y="2"/>
                  </a:lnTo>
                  <a:lnTo>
                    <a:pt x="64" y="2"/>
                  </a:lnTo>
                  <a:lnTo>
                    <a:pt x="66" y="6"/>
                  </a:lnTo>
                  <a:lnTo>
                    <a:pt x="66" y="8"/>
                  </a:lnTo>
                  <a:lnTo>
                    <a:pt x="66" y="12"/>
                  </a:lnTo>
                  <a:lnTo>
                    <a:pt x="64" y="16"/>
                  </a:lnTo>
                  <a:lnTo>
                    <a:pt x="16" y="62"/>
                  </a:lnTo>
                  <a:lnTo>
                    <a:pt x="16" y="62"/>
                  </a:lnTo>
                  <a:lnTo>
                    <a:pt x="14" y="64"/>
                  </a:lnTo>
                  <a:lnTo>
                    <a:pt x="10" y="64"/>
                  </a:lnTo>
                  <a:lnTo>
                    <a:pt x="6" y="64"/>
                  </a:lnTo>
                  <a:lnTo>
                    <a:pt x="2" y="62"/>
                  </a:lnTo>
                  <a:lnTo>
                    <a:pt x="2" y="62"/>
                  </a:lnTo>
                  <a:lnTo>
                    <a:pt x="0" y="60"/>
                  </a:lnTo>
                  <a:lnTo>
                    <a:pt x="0" y="56"/>
                  </a:lnTo>
                  <a:lnTo>
                    <a:pt x="0" y="52"/>
                  </a:lnTo>
                  <a:lnTo>
                    <a:pt x="2" y="48"/>
                  </a:lnTo>
                  <a:lnTo>
                    <a:pt x="50" y="2"/>
                  </a:lnTo>
                  <a:lnTo>
                    <a:pt x="50" y="2"/>
                  </a:lnTo>
                  <a:lnTo>
                    <a:pt x="52" y="0"/>
                  </a:lnTo>
                  <a:lnTo>
                    <a:pt x="56" y="0"/>
                  </a:lnTo>
                  <a:lnTo>
                    <a:pt x="60" y="0"/>
                  </a:lnTo>
                  <a:lnTo>
                    <a:pt x="64" y="2"/>
                  </a:lnTo>
                  <a:lnTo>
                    <a:pt x="64" y="2"/>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71" name="Freeform 127"/>
            <p:cNvSpPr/>
            <p:nvPr/>
          </p:nvSpPr>
          <p:spPr bwMode="auto">
            <a:xfrm>
              <a:off x="5191947" y="4324116"/>
              <a:ext cx="51160" cy="49610"/>
            </a:xfrm>
            <a:custGeom>
              <a:avLst/>
              <a:gdLst>
                <a:gd name="T0" fmla="*/ 2 w 66"/>
                <a:gd name="T1" fmla="*/ 2 h 64"/>
                <a:gd name="T2" fmla="*/ 2 w 66"/>
                <a:gd name="T3" fmla="*/ 2 h 64"/>
                <a:gd name="T4" fmla="*/ 2 w 66"/>
                <a:gd name="T5" fmla="*/ 2 h 64"/>
                <a:gd name="T6" fmla="*/ 6 w 66"/>
                <a:gd name="T7" fmla="*/ 0 h 64"/>
                <a:gd name="T8" fmla="*/ 8 w 66"/>
                <a:gd name="T9" fmla="*/ 0 h 64"/>
                <a:gd name="T10" fmla="*/ 12 w 66"/>
                <a:gd name="T11" fmla="*/ 0 h 64"/>
                <a:gd name="T12" fmla="*/ 16 w 66"/>
                <a:gd name="T13" fmla="*/ 2 h 64"/>
                <a:gd name="T14" fmla="*/ 62 w 66"/>
                <a:gd name="T15" fmla="*/ 48 h 64"/>
                <a:gd name="T16" fmla="*/ 62 w 66"/>
                <a:gd name="T17" fmla="*/ 48 h 64"/>
                <a:gd name="T18" fmla="*/ 64 w 66"/>
                <a:gd name="T19" fmla="*/ 52 h 64"/>
                <a:gd name="T20" fmla="*/ 66 w 66"/>
                <a:gd name="T21" fmla="*/ 56 h 64"/>
                <a:gd name="T22" fmla="*/ 64 w 66"/>
                <a:gd name="T23" fmla="*/ 60 h 64"/>
                <a:gd name="T24" fmla="*/ 62 w 66"/>
                <a:gd name="T25" fmla="*/ 62 h 64"/>
                <a:gd name="T26" fmla="*/ 62 w 66"/>
                <a:gd name="T27" fmla="*/ 62 h 64"/>
                <a:gd name="T28" fmla="*/ 60 w 66"/>
                <a:gd name="T29" fmla="*/ 64 h 64"/>
                <a:gd name="T30" fmla="*/ 56 w 66"/>
                <a:gd name="T31" fmla="*/ 64 h 64"/>
                <a:gd name="T32" fmla="*/ 52 w 66"/>
                <a:gd name="T33" fmla="*/ 64 h 64"/>
                <a:gd name="T34" fmla="*/ 48 w 66"/>
                <a:gd name="T35" fmla="*/ 62 h 64"/>
                <a:gd name="T36" fmla="*/ 2 w 66"/>
                <a:gd name="T37" fmla="*/ 16 h 64"/>
                <a:gd name="T38" fmla="*/ 2 w 66"/>
                <a:gd name="T39" fmla="*/ 16 h 64"/>
                <a:gd name="T40" fmla="*/ 0 w 66"/>
                <a:gd name="T41" fmla="*/ 12 h 64"/>
                <a:gd name="T42" fmla="*/ 0 w 66"/>
                <a:gd name="T43" fmla="*/ 8 h 64"/>
                <a:gd name="T44" fmla="*/ 0 w 66"/>
                <a:gd name="T45" fmla="*/ 6 h 64"/>
                <a:gd name="T46" fmla="*/ 2 w 66"/>
                <a:gd name="T47" fmla="*/ 2 h 64"/>
                <a:gd name="T48" fmla="*/ 2 w 66"/>
                <a:gd name="T49" fmla="*/ 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64">
                  <a:moveTo>
                    <a:pt x="2" y="2"/>
                  </a:moveTo>
                  <a:lnTo>
                    <a:pt x="2" y="2"/>
                  </a:lnTo>
                  <a:lnTo>
                    <a:pt x="2" y="2"/>
                  </a:lnTo>
                  <a:lnTo>
                    <a:pt x="6" y="0"/>
                  </a:lnTo>
                  <a:lnTo>
                    <a:pt x="8" y="0"/>
                  </a:lnTo>
                  <a:lnTo>
                    <a:pt x="12" y="0"/>
                  </a:lnTo>
                  <a:lnTo>
                    <a:pt x="16" y="2"/>
                  </a:lnTo>
                  <a:lnTo>
                    <a:pt x="62" y="48"/>
                  </a:lnTo>
                  <a:lnTo>
                    <a:pt x="62" y="48"/>
                  </a:lnTo>
                  <a:lnTo>
                    <a:pt x="64" y="52"/>
                  </a:lnTo>
                  <a:lnTo>
                    <a:pt x="66" y="56"/>
                  </a:lnTo>
                  <a:lnTo>
                    <a:pt x="64" y="60"/>
                  </a:lnTo>
                  <a:lnTo>
                    <a:pt x="62" y="62"/>
                  </a:lnTo>
                  <a:lnTo>
                    <a:pt x="62" y="62"/>
                  </a:lnTo>
                  <a:lnTo>
                    <a:pt x="60" y="64"/>
                  </a:lnTo>
                  <a:lnTo>
                    <a:pt x="56" y="64"/>
                  </a:lnTo>
                  <a:lnTo>
                    <a:pt x="52" y="64"/>
                  </a:lnTo>
                  <a:lnTo>
                    <a:pt x="48" y="62"/>
                  </a:lnTo>
                  <a:lnTo>
                    <a:pt x="2" y="16"/>
                  </a:lnTo>
                  <a:lnTo>
                    <a:pt x="2" y="16"/>
                  </a:lnTo>
                  <a:lnTo>
                    <a:pt x="0" y="12"/>
                  </a:lnTo>
                  <a:lnTo>
                    <a:pt x="0" y="8"/>
                  </a:lnTo>
                  <a:lnTo>
                    <a:pt x="0" y="6"/>
                  </a:lnTo>
                  <a:lnTo>
                    <a:pt x="2" y="2"/>
                  </a:lnTo>
                  <a:lnTo>
                    <a:pt x="2" y="2"/>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72" name="Freeform 128"/>
            <p:cNvSpPr/>
            <p:nvPr/>
          </p:nvSpPr>
          <p:spPr bwMode="auto">
            <a:xfrm>
              <a:off x="5232255" y="4224896"/>
              <a:ext cx="66664" cy="13953"/>
            </a:xfrm>
            <a:custGeom>
              <a:avLst/>
              <a:gdLst>
                <a:gd name="T0" fmla="*/ 0 w 86"/>
                <a:gd name="T1" fmla="*/ 10 h 18"/>
                <a:gd name="T2" fmla="*/ 0 w 86"/>
                <a:gd name="T3" fmla="*/ 10 h 18"/>
                <a:gd name="T4" fmla="*/ 0 w 86"/>
                <a:gd name="T5" fmla="*/ 10 h 18"/>
                <a:gd name="T6" fmla="*/ 0 w 86"/>
                <a:gd name="T7" fmla="*/ 6 h 18"/>
                <a:gd name="T8" fmla="*/ 2 w 86"/>
                <a:gd name="T9" fmla="*/ 2 h 18"/>
                <a:gd name="T10" fmla="*/ 6 w 86"/>
                <a:gd name="T11" fmla="*/ 0 h 18"/>
                <a:gd name="T12" fmla="*/ 10 w 86"/>
                <a:gd name="T13" fmla="*/ 0 h 18"/>
                <a:gd name="T14" fmla="*/ 76 w 86"/>
                <a:gd name="T15" fmla="*/ 0 h 18"/>
                <a:gd name="T16" fmla="*/ 76 w 86"/>
                <a:gd name="T17" fmla="*/ 0 h 18"/>
                <a:gd name="T18" fmla="*/ 80 w 86"/>
                <a:gd name="T19" fmla="*/ 0 h 18"/>
                <a:gd name="T20" fmla="*/ 82 w 86"/>
                <a:gd name="T21" fmla="*/ 2 h 18"/>
                <a:gd name="T22" fmla="*/ 84 w 86"/>
                <a:gd name="T23" fmla="*/ 6 h 18"/>
                <a:gd name="T24" fmla="*/ 86 w 86"/>
                <a:gd name="T25" fmla="*/ 10 h 18"/>
                <a:gd name="T26" fmla="*/ 86 w 86"/>
                <a:gd name="T27" fmla="*/ 10 h 18"/>
                <a:gd name="T28" fmla="*/ 84 w 86"/>
                <a:gd name="T29" fmla="*/ 14 h 18"/>
                <a:gd name="T30" fmla="*/ 82 w 86"/>
                <a:gd name="T31" fmla="*/ 16 h 18"/>
                <a:gd name="T32" fmla="*/ 80 w 86"/>
                <a:gd name="T33" fmla="*/ 18 h 18"/>
                <a:gd name="T34" fmla="*/ 76 w 86"/>
                <a:gd name="T35" fmla="*/ 18 h 18"/>
                <a:gd name="T36" fmla="*/ 10 w 86"/>
                <a:gd name="T37" fmla="*/ 18 h 18"/>
                <a:gd name="T38" fmla="*/ 10 w 86"/>
                <a:gd name="T39" fmla="*/ 18 h 18"/>
                <a:gd name="T40" fmla="*/ 6 w 86"/>
                <a:gd name="T41" fmla="*/ 18 h 18"/>
                <a:gd name="T42" fmla="*/ 2 w 86"/>
                <a:gd name="T43" fmla="*/ 16 h 18"/>
                <a:gd name="T44" fmla="*/ 0 w 86"/>
                <a:gd name="T45" fmla="*/ 14 h 18"/>
                <a:gd name="T46" fmla="*/ 0 w 86"/>
                <a:gd name="T47" fmla="*/ 10 h 18"/>
                <a:gd name="T48" fmla="*/ 0 w 86"/>
                <a:gd name="T49"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 h="18">
                  <a:moveTo>
                    <a:pt x="0" y="10"/>
                  </a:moveTo>
                  <a:lnTo>
                    <a:pt x="0" y="10"/>
                  </a:lnTo>
                  <a:lnTo>
                    <a:pt x="0" y="10"/>
                  </a:lnTo>
                  <a:lnTo>
                    <a:pt x="0" y="6"/>
                  </a:lnTo>
                  <a:lnTo>
                    <a:pt x="2" y="2"/>
                  </a:lnTo>
                  <a:lnTo>
                    <a:pt x="6" y="0"/>
                  </a:lnTo>
                  <a:lnTo>
                    <a:pt x="10" y="0"/>
                  </a:lnTo>
                  <a:lnTo>
                    <a:pt x="76" y="0"/>
                  </a:lnTo>
                  <a:lnTo>
                    <a:pt x="76" y="0"/>
                  </a:lnTo>
                  <a:lnTo>
                    <a:pt x="80" y="0"/>
                  </a:lnTo>
                  <a:lnTo>
                    <a:pt x="82" y="2"/>
                  </a:lnTo>
                  <a:lnTo>
                    <a:pt x="84" y="6"/>
                  </a:lnTo>
                  <a:lnTo>
                    <a:pt x="86" y="10"/>
                  </a:lnTo>
                  <a:lnTo>
                    <a:pt x="86" y="10"/>
                  </a:lnTo>
                  <a:lnTo>
                    <a:pt x="84" y="14"/>
                  </a:lnTo>
                  <a:lnTo>
                    <a:pt x="82" y="16"/>
                  </a:lnTo>
                  <a:lnTo>
                    <a:pt x="80" y="18"/>
                  </a:lnTo>
                  <a:lnTo>
                    <a:pt x="76" y="18"/>
                  </a:lnTo>
                  <a:lnTo>
                    <a:pt x="10" y="18"/>
                  </a:lnTo>
                  <a:lnTo>
                    <a:pt x="10" y="18"/>
                  </a:lnTo>
                  <a:lnTo>
                    <a:pt x="6" y="18"/>
                  </a:lnTo>
                  <a:lnTo>
                    <a:pt x="2" y="16"/>
                  </a:lnTo>
                  <a:lnTo>
                    <a:pt x="0" y="14"/>
                  </a:lnTo>
                  <a:lnTo>
                    <a:pt x="0" y="10"/>
                  </a:lnTo>
                  <a:lnTo>
                    <a:pt x="0" y="1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73" name="Freeform 129"/>
            <p:cNvSpPr/>
            <p:nvPr/>
          </p:nvSpPr>
          <p:spPr bwMode="auto">
            <a:xfrm>
              <a:off x="5191947" y="4090019"/>
              <a:ext cx="51160" cy="51160"/>
            </a:xfrm>
            <a:custGeom>
              <a:avLst/>
              <a:gdLst>
                <a:gd name="T0" fmla="*/ 2 w 66"/>
                <a:gd name="T1" fmla="*/ 62 h 66"/>
                <a:gd name="T2" fmla="*/ 2 w 66"/>
                <a:gd name="T3" fmla="*/ 62 h 66"/>
                <a:gd name="T4" fmla="*/ 2 w 66"/>
                <a:gd name="T5" fmla="*/ 62 h 66"/>
                <a:gd name="T6" fmla="*/ 0 w 66"/>
                <a:gd name="T7" fmla="*/ 60 h 66"/>
                <a:gd name="T8" fmla="*/ 0 w 66"/>
                <a:gd name="T9" fmla="*/ 56 h 66"/>
                <a:gd name="T10" fmla="*/ 0 w 66"/>
                <a:gd name="T11" fmla="*/ 52 h 66"/>
                <a:gd name="T12" fmla="*/ 2 w 66"/>
                <a:gd name="T13" fmla="*/ 50 h 66"/>
                <a:gd name="T14" fmla="*/ 48 w 66"/>
                <a:gd name="T15" fmla="*/ 2 h 66"/>
                <a:gd name="T16" fmla="*/ 48 w 66"/>
                <a:gd name="T17" fmla="*/ 2 h 66"/>
                <a:gd name="T18" fmla="*/ 52 w 66"/>
                <a:gd name="T19" fmla="*/ 0 h 66"/>
                <a:gd name="T20" fmla="*/ 56 w 66"/>
                <a:gd name="T21" fmla="*/ 0 h 66"/>
                <a:gd name="T22" fmla="*/ 60 w 66"/>
                <a:gd name="T23" fmla="*/ 0 h 66"/>
                <a:gd name="T24" fmla="*/ 62 w 66"/>
                <a:gd name="T25" fmla="*/ 2 h 66"/>
                <a:gd name="T26" fmla="*/ 62 w 66"/>
                <a:gd name="T27" fmla="*/ 2 h 66"/>
                <a:gd name="T28" fmla="*/ 64 w 66"/>
                <a:gd name="T29" fmla="*/ 6 h 66"/>
                <a:gd name="T30" fmla="*/ 66 w 66"/>
                <a:gd name="T31" fmla="*/ 10 h 66"/>
                <a:gd name="T32" fmla="*/ 64 w 66"/>
                <a:gd name="T33" fmla="*/ 12 h 66"/>
                <a:gd name="T34" fmla="*/ 62 w 66"/>
                <a:gd name="T35" fmla="*/ 16 h 66"/>
                <a:gd name="T36" fmla="*/ 16 w 66"/>
                <a:gd name="T37" fmla="*/ 62 h 66"/>
                <a:gd name="T38" fmla="*/ 16 w 66"/>
                <a:gd name="T39" fmla="*/ 62 h 66"/>
                <a:gd name="T40" fmla="*/ 12 w 66"/>
                <a:gd name="T41" fmla="*/ 66 h 66"/>
                <a:gd name="T42" fmla="*/ 8 w 66"/>
                <a:gd name="T43" fmla="*/ 66 h 66"/>
                <a:gd name="T44" fmla="*/ 6 w 66"/>
                <a:gd name="T45" fmla="*/ 66 h 66"/>
                <a:gd name="T46" fmla="*/ 2 w 66"/>
                <a:gd name="T47" fmla="*/ 62 h 66"/>
                <a:gd name="T48" fmla="*/ 2 w 66"/>
                <a:gd name="T49"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66">
                  <a:moveTo>
                    <a:pt x="2" y="62"/>
                  </a:moveTo>
                  <a:lnTo>
                    <a:pt x="2" y="62"/>
                  </a:lnTo>
                  <a:lnTo>
                    <a:pt x="2" y="62"/>
                  </a:lnTo>
                  <a:lnTo>
                    <a:pt x="0" y="60"/>
                  </a:lnTo>
                  <a:lnTo>
                    <a:pt x="0" y="56"/>
                  </a:lnTo>
                  <a:lnTo>
                    <a:pt x="0" y="52"/>
                  </a:lnTo>
                  <a:lnTo>
                    <a:pt x="2" y="50"/>
                  </a:lnTo>
                  <a:lnTo>
                    <a:pt x="48" y="2"/>
                  </a:lnTo>
                  <a:lnTo>
                    <a:pt x="48" y="2"/>
                  </a:lnTo>
                  <a:lnTo>
                    <a:pt x="52" y="0"/>
                  </a:lnTo>
                  <a:lnTo>
                    <a:pt x="56" y="0"/>
                  </a:lnTo>
                  <a:lnTo>
                    <a:pt x="60" y="0"/>
                  </a:lnTo>
                  <a:lnTo>
                    <a:pt x="62" y="2"/>
                  </a:lnTo>
                  <a:lnTo>
                    <a:pt x="62" y="2"/>
                  </a:lnTo>
                  <a:lnTo>
                    <a:pt x="64" y="6"/>
                  </a:lnTo>
                  <a:lnTo>
                    <a:pt x="66" y="10"/>
                  </a:lnTo>
                  <a:lnTo>
                    <a:pt x="64" y="12"/>
                  </a:lnTo>
                  <a:lnTo>
                    <a:pt x="62" y="16"/>
                  </a:lnTo>
                  <a:lnTo>
                    <a:pt x="16" y="62"/>
                  </a:lnTo>
                  <a:lnTo>
                    <a:pt x="16" y="62"/>
                  </a:lnTo>
                  <a:lnTo>
                    <a:pt x="12" y="66"/>
                  </a:lnTo>
                  <a:lnTo>
                    <a:pt x="8" y="66"/>
                  </a:lnTo>
                  <a:lnTo>
                    <a:pt x="6" y="66"/>
                  </a:lnTo>
                  <a:lnTo>
                    <a:pt x="2" y="62"/>
                  </a:lnTo>
                  <a:lnTo>
                    <a:pt x="2" y="62"/>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74" name="Freeform 130"/>
            <p:cNvSpPr/>
            <p:nvPr/>
          </p:nvSpPr>
          <p:spPr bwMode="auto">
            <a:xfrm>
              <a:off x="5089626" y="4119475"/>
              <a:ext cx="131777" cy="124025"/>
            </a:xfrm>
            <a:custGeom>
              <a:avLst/>
              <a:gdLst>
                <a:gd name="T0" fmla="*/ 160 w 170"/>
                <a:gd name="T1" fmla="*/ 140 h 160"/>
                <a:gd name="T2" fmla="*/ 36 w 170"/>
                <a:gd name="T3" fmla="*/ 140 h 160"/>
                <a:gd name="T4" fmla="*/ 36 w 170"/>
                <a:gd name="T5" fmla="*/ 18 h 160"/>
                <a:gd name="T6" fmla="*/ 36 w 170"/>
                <a:gd name="T7" fmla="*/ 18 h 160"/>
                <a:gd name="T8" fmla="*/ 36 w 170"/>
                <a:gd name="T9" fmla="*/ 12 h 160"/>
                <a:gd name="T10" fmla="*/ 32 w 170"/>
                <a:gd name="T11" fmla="*/ 6 h 160"/>
                <a:gd name="T12" fmla="*/ 26 w 170"/>
                <a:gd name="T13" fmla="*/ 2 h 160"/>
                <a:gd name="T14" fmla="*/ 18 w 170"/>
                <a:gd name="T15" fmla="*/ 0 h 160"/>
                <a:gd name="T16" fmla="*/ 18 w 170"/>
                <a:gd name="T17" fmla="*/ 0 h 160"/>
                <a:gd name="T18" fmla="*/ 12 w 170"/>
                <a:gd name="T19" fmla="*/ 2 h 160"/>
                <a:gd name="T20" fmla="*/ 6 w 170"/>
                <a:gd name="T21" fmla="*/ 6 h 160"/>
                <a:gd name="T22" fmla="*/ 2 w 170"/>
                <a:gd name="T23" fmla="*/ 12 h 160"/>
                <a:gd name="T24" fmla="*/ 0 w 170"/>
                <a:gd name="T25" fmla="*/ 18 h 160"/>
                <a:gd name="T26" fmla="*/ 0 w 170"/>
                <a:gd name="T27" fmla="*/ 142 h 160"/>
                <a:gd name="T28" fmla="*/ 0 w 170"/>
                <a:gd name="T29" fmla="*/ 142 h 160"/>
                <a:gd name="T30" fmla="*/ 0 w 170"/>
                <a:gd name="T31" fmla="*/ 146 h 160"/>
                <a:gd name="T32" fmla="*/ 0 w 170"/>
                <a:gd name="T33" fmla="*/ 146 h 160"/>
                <a:gd name="T34" fmla="*/ 0 w 170"/>
                <a:gd name="T35" fmla="*/ 150 h 160"/>
                <a:gd name="T36" fmla="*/ 0 w 170"/>
                <a:gd name="T37" fmla="*/ 150 h 160"/>
                <a:gd name="T38" fmla="*/ 0 w 170"/>
                <a:gd name="T39" fmla="*/ 154 h 160"/>
                <a:gd name="T40" fmla="*/ 2 w 170"/>
                <a:gd name="T41" fmla="*/ 158 h 160"/>
                <a:gd name="T42" fmla="*/ 6 w 170"/>
                <a:gd name="T43" fmla="*/ 160 h 160"/>
                <a:gd name="T44" fmla="*/ 10 w 170"/>
                <a:gd name="T45" fmla="*/ 160 h 160"/>
                <a:gd name="T46" fmla="*/ 160 w 170"/>
                <a:gd name="T47" fmla="*/ 160 h 160"/>
                <a:gd name="T48" fmla="*/ 160 w 170"/>
                <a:gd name="T49" fmla="*/ 160 h 160"/>
                <a:gd name="T50" fmla="*/ 164 w 170"/>
                <a:gd name="T51" fmla="*/ 160 h 160"/>
                <a:gd name="T52" fmla="*/ 166 w 170"/>
                <a:gd name="T53" fmla="*/ 158 h 160"/>
                <a:gd name="T54" fmla="*/ 168 w 170"/>
                <a:gd name="T55" fmla="*/ 154 h 160"/>
                <a:gd name="T56" fmla="*/ 170 w 170"/>
                <a:gd name="T57" fmla="*/ 150 h 160"/>
                <a:gd name="T58" fmla="*/ 170 w 170"/>
                <a:gd name="T59" fmla="*/ 150 h 160"/>
                <a:gd name="T60" fmla="*/ 168 w 170"/>
                <a:gd name="T61" fmla="*/ 146 h 160"/>
                <a:gd name="T62" fmla="*/ 166 w 170"/>
                <a:gd name="T63" fmla="*/ 144 h 160"/>
                <a:gd name="T64" fmla="*/ 164 w 170"/>
                <a:gd name="T65" fmla="*/ 142 h 160"/>
                <a:gd name="T66" fmla="*/ 160 w 170"/>
                <a:gd name="T67" fmla="*/ 140 h 160"/>
                <a:gd name="T68" fmla="*/ 160 w 170"/>
                <a:gd name="T69" fmla="*/ 14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0" h="160">
                  <a:moveTo>
                    <a:pt x="160" y="140"/>
                  </a:moveTo>
                  <a:lnTo>
                    <a:pt x="36" y="140"/>
                  </a:lnTo>
                  <a:lnTo>
                    <a:pt x="36" y="18"/>
                  </a:lnTo>
                  <a:lnTo>
                    <a:pt x="36" y="18"/>
                  </a:lnTo>
                  <a:lnTo>
                    <a:pt x="36" y="12"/>
                  </a:lnTo>
                  <a:lnTo>
                    <a:pt x="32" y="6"/>
                  </a:lnTo>
                  <a:lnTo>
                    <a:pt x="26" y="2"/>
                  </a:lnTo>
                  <a:lnTo>
                    <a:pt x="18" y="0"/>
                  </a:lnTo>
                  <a:lnTo>
                    <a:pt x="18" y="0"/>
                  </a:lnTo>
                  <a:lnTo>
                    <a:pt x="12" y="2"/>
                  </a:lnTo>
                  <a:lnTo>
                    <a:pt x="6" y="6"/>
                  </a:lnTo>
                  <a:lnTo>
                    <a:pt x="2" y="12"/>
                  </a:lnTo>
                  <a:lnTo>
                    <a:pt x="0" y="18"/>
                  </a:lnTo>
                  <a:lnTo>
                    <a:pt x="0" y="142"/>
                  </a:lnTo>
                  <a:lnTo>
                    <a:pt x="0" y="142"/>
                  </a:lnTo>
                  <a:lnTo>
                    <a:pt x="0" y="146"/>
                  </a:lnTo>
                  <a:lnTo>
                    <a:pt x="0" y="146"/>
                  </a:lnTo>
                  <a:lnTo>
                    <a:pt x="0" y="150"/>
                  </a:lnTo>
                  <a:lnTo>
                    <a:pt x="0" y="150"/>
                  </a:lnTo>
                  <a:lnTo>
                    <a:pt x="0" y="154"/>
                  </a:lnTo>
                  <a:lnTo>
                    <a:pt x="2" y="158"/>
                  </a:lnTo>
                  <a:lnTo>
                    <a:pt x="6" y="160"/>
                  </a:lnTo>
                  <a:lnTo>
                    <a:pt x="10" y="160"/>
                  </a:lnTo>
                  <a:lnTo>
                    <a:pt x="160" y="160"/>
                  </a:lnTo>
                  <a:lnTo>
                    <a:pt x="160" y="160"/>
                  </a:lnTo>
                  <a:lnTo>
                    <a:pt x="164" y="160"/>
                  </a:lnTo>
                  <a:lnTo>
                    <a:pt x="166" y="158"/>
                  </a:lnTo>
                  <a:lnTo>
                    <a:pt x="168" y="154"/>
                  </a:lnTo>
                  <a:lnTo>
                    <a:pt x="170" y="150"/>
                  </a:lnTo>
                  <a:lnTo>
                    <a:pt x="170" y="150"/>
                  </a:lnTo>
                  <a:lnTo>
                    <a:pt x="168" y="146"/>
                  </a:lnTo>
                  <a:lnTo>
                    <a:pt x="166" y="144"/>
                  </a:lnTo>
                  <a:lnTo>
                    <a:pt x="164" y="142"/>
                  </a:lnTo>
                  <a:lnTo>
                    <a:pt x="160" y="140"/>
                  </a:lnTo>
                  <a:lnTo>
                    <a:pt x="160" y="14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75" name="Freeform 131"/>
            <p:cNvSpPr/>
            <p:nvPr/>
          </p:nvSpPr>
          <p:spPr bwMode="auto">
            <a:xfrm>
              <a:off x="6176396" y="3215642"/>
              <a:ext cx="339519" cy="451141"/>
            </a:xfrm>
            <a:custGeom>
              <a:avLst/>
              <a:gdLst>
                <a:gd name="T0" fmla="*/ 220 w 438"/>
                <a:gd name="T1" fmla="*/ 0 h 582"/>
                <a:gd name="T2" fmla="*/ 220 w 438"/>
                <a:gd name="T3" fmla="*/ 0 h 582"/>
                <a:gd name="T4" fmla="*/ 198 w 438"/>
                <a:gd name="T5" fmla="*/ 2 h 582"/>
                <a:gd name="T6" fmla="*/ 176 w 438"/>
                <a:gd name="T7" fmla="*/ 4 h 582"/>
                <a:gd name="T8" fmla="*/ 154 w 438"/>
                <a:gd name="T9" fmla="*/ 10 h 582"/>
                <a:gd name="T10" fmla="*/ 134 w 438"/>
                <a:gd name="T11" fmla="*/ 18 h 582"/>
                <a:gd name="T12" fmla="*/ 116 w 438"/>
                <a:gd name="T13" fmla="*/ 26 h 582"/>
                <a:gd name="T14" fmla="*/ 98 w 438"/>
                <a:gd name="T15" fmla="*/ 38 h 582"/>
                <a:gd name="T16" fmla="*/ 80 w 438"/>
                <a:gd name="T17" fmla="*/ 50 h 582"/>
                <a:gd name="T18" fmla="*/ 64 w 438"/>
                <a:gd name="T19" fmla="*/ 64 h 582"/>
                <a:gd name="T20" fmla="*/ 50 w 438"/>
                <a:gd name="T21" fmla="*/ 80 h 582"/>
                <a:gd name="T22" fmla="*/ 38 w 438"/>
                <a:gd name="T23" fmla="*/ 96 h 582"/>
                <a:gd name="T24" fmla="*/ 28 w 438"/>
                <a:gd name="T25" fmla="*/ 114 h 582"/>
                <a:gd name="T26" fmla="*/ 18 w 438"/>
                <a:gd name="T27" fmla="*/ 134 h 582"/>
                <a:gd name="T28" fmla="*/ 10 w 438"/>
                <a:gd name="T29" fmla="*/ 154 h 582"/>
                <a:gd name="T30" fmla="*/ 6 w 438"/>
                <a:gd name="T31" fmla="*/ 174 h 582"/>
                <a:gd name="T32" fmla="*/ 2 w 438"/>
                <a:gd name="T33" fmla="*/ 196 h 582"/>
                <a:gd name="T34" fmla="*/ 0 w 438"/>
                <a:gd name="T35" fmla="*/ 218 h 582"/>
                <a:gd name="T36" fmla="*/ 0 w 438"/>
                <a:gd name="T37" fmla="*/ 218 h 582"/>
                <a:gd name="T38" fmla="*/ 2 w 438"/>
                <a:gd name="T39" fmla="*/ 236 h 582"/>
                <a:gd name="T40" fmla="*/ 4 w 438"/>
                <a:gd name="T41" fmla="*/ 252 h 582"/>
                <a:gd name="T42" fmla="*/ 10 w 438"/>
                <a:gd name="T43" fmla="*/ 268 h 582"/>
                <a:gd name="T44" fmla="*/ 16 w 438"/>
                <a:gd name="T45" fmla="*/ 286 h 582"/>
                <a:gd name="T46" fmla="*/ 32 w 438"/>
                <a:gd name="T47" fmla="*/ 320 h 582"/>
                <a:gd name="T48" fmla="*/ 52 w 438"/>
                <a:gd name="T49" fmla="*/ 356 h 582"/>
                <a:gd name="T50" fmla="*/ 92 w 438"/>
                <a:gd name="T51" fmla="*/ 422 h 582"/>
                <a:gd name="T52" fmla="*/ 108 w 438"/>
                <a:gd name="T53" fmla="*/ 454 h 582"/>
                <a:gd name="T54" fmla="*/ 114 w 438"/>
                <a:gd name="T55" fmla="*/ 468 h 582"/>
                <a:gd name="T56" fmla="*/ 120 w 438"/>
                <a:gd name="T57" fmla="*/ 482 h 582"/>
                <a:gd name="T58" fmla="*/ 120 w 438"/>
                <a:gd name="T59" fmla="*/ 582 h 582"/>
                <a:gd name="T60" fmla="*/ 320 w 438"/>
                <a:gd name="T61" fmla="*/ 582 h 582"/>
                <a:gd name="T62" fmla="*/ 320 w 438"/>
                <a:gd name="T63" fmla="*/ 482 h 582"/>
                <a:gd name="T64" fmla="*/ 320 w 438"/>
                <a:gd name="T65" fmla="*/ 482 h 582"/>
                <a:gd name="T66" fmla="*/ 324 w 438"/>
                <a:gd name="T67" fmla="*/ 468 h 582"/>
                <a:gd name="T68" fmla="*/ 328 w 438"/>
                <a:gd name="T69" fmla="*/ 454 h 582"/>
                <a:gd name="T70" fmla="*/ 344 w 438"/>
                <a:gd name="T71" fmla="*/ 424 h 582"/>
                <a:gd name="T72" fmla="*/ 362 w 438"/>
                <a:gd name="T73" fmla="*/ 392 h 582"/>
                <a:gd name="T74" fmla="*/ 384 w 438"/>
                <a:gd name="T75" fmla="*/ 356 h 582"/>
                <a:gd name="T76" fmla="*/ 404 w 438"/>
                <a:gd name="T77" fmla="*/ 322 h 582"/>
                <a:gd name="T78" fmla="*/ 422 w 438"/>
                <a:gd name="T79" fmla="*/ 286 h 582"/>
                <a:gd name="T80" fmla="*/ 428 w 438"/>
                <a:gd name="T81" fmla="*/ 268 h 582"/>
                <a:gd name="T82" fmla="*/ 434 w 438"/>
                <a:gd name="T83" fmla="*/ 252 h 582"/>
                <a:gd name="T84" fmla="*/ 438 w 438"/>
                <a:gd name="T85" fmla="*/ 236 h 582"/>
                <a:gd name="T86" fmla="*/ 438 w 438"/>
                <a:gd name="T87" fmla="*/ 218 h 582"/>
                <a:gd name="T88" fmla="*/ 438 w 438"/>
                <a:gd name="T89" fmla="*/ 218 h 582"/>
                <a:gd name="T90" fmla="*/ 438 w 438"/>
                <a:gd name="T91" fmla="*/ 196 h 582"/>
                <a:gd name="T92" fmla="*/ 434 w 438"/>
                <a:gd name="T93" fmla="*/ 174 h 582"/>
                <a:gd name="T94" fmla="*/ 428 w 438"/>
                <a:gd name="T95" fmla="*/ 154 h 582"/>
                <a:gd name="T96" fmla="*/ 422 w 438"/>
                <a:gd name="T97" fmla="*/ 134 h 582"/>
                <a:gd name="T98" fmla="*/ 412 w 438"/>
                <a:gd name="T99" fmla="*/ 114 h 582"/>
                <a:gd name="T100" fmla="*/ 402 w 438"/>
                <a:gd name="T101" fmla="*/ 96 h 582"/>
                <a:gd name="T102" fmla="*/ 388 w 438"/>
                <a:gd name="T103" fmla="*/ 80 h 582"/>
                <a:gd name="T104" fmla="*/ 374 w 438"/>
                <a:gd name="T105" fmla="*/ 64 h 582"/>
                <a:gd name="T106" fmla="*/ 358 w 438"/>
                <a:gd name="T107" fmla="*/ 50 h 582"/>
                <a:gd name="T108" fmla="*/ 342 w 438"/>
                <a:gd name="T109" fmla="*/ 38 h 582"/>
                <a:gd name="T110" fmla="*/ 324 w 438"/>
                <a:gd name="T111" fmla="*/ 26 h 582"/>
                <a:gd name="T112" fmla="*/ 304 w 438"/>
                <a:gd name="T113" fmla="*/ 18 h 582"/>
                <a:gd name="T114" fmla="*/ 284 w 438"/>
                <a:gd name="T115" fmla="*/ 10 h 582"/>
                <a:gd name="T116" fmla="*/ 264 w 438"/>
                <a:gd name="T117" fmla="*/ 4 h 582"/>
                <a:gd name="T118" fmla="*/ 242 w 438"/>
                <a:gd name="T119" fmla="*/ 2 h 582"/>
                <a:gd name="T120" fmla="*/ 220 w 438"/>
                <a:gd name="T121" fmla="*/ 0 h 582"/>
                <a:gd name="T122" fmla="*/ 220 w 438"/>
                <a:gd name="T123"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8" h="582">
                  <a:moveTo>
                    <a:pt x="220" y="0"/>
                  </a:moveTo>
                  <a:lnTo>
                    <a:pt x="220" y="0"/>
                  </a:lnTo>
                  <a:lnTo>
                    <a:pt x="198" y="2"/>
                  </a:lnTo>
                  <a:lnTo>
                    <a:pt x="176" y="4"/>
                  </a:lnTo>
                  <a:lnTo>
                    <a:pt x="154" y="10"/>
                  </a:lnTo>
                  <a:lnTo>
                    <a:pt x="134" y="18"/>
                  </a:lnTo>
                  <a:lnTo>
                    <a:pt x="116" y="26"/>
                  </a:lnTo>
                  <a:lnTo>
                    <a:pt x="98" y="38"/>
                  </a:lnTo>
                  <a:lnTo>
                    <a:pt x="80" y="50"/>
                  </a:lnTo>
                  <a:lnTo>
                    <a:pt x="64" y="64"/>
                  </a:lnTo>
                  <a:lnTo>
                    <a:pt x="50" y="80"/>
                  </a:lnTo>
                  <a:lnTo>
                    <a:pt x="38" y="96"/>
                  </a:lnTo>
                  <a:lnTo>
                    <a:pt x="28" y="114"/>
                  </a:lnTo>
                  <a:lnTo>
                    <a:pt x="18" y="134"/>
                  </a:lnTo>
                  <a:lnTo>
                    <a:pt x="10" y="154"/>
                  </a:lnTo>
                  <a:lnTo>
                    <a:pt x="6" y="174"/>
                  </a:lnTo>
                  <a:lnTo>
                    <a:pt x="2" y="196"/>
                  </a:lnTo>
                  <a:lnTo>
                    <a:pt x="0" y="218"/>
                  </a:lnTo>
                  <a:lnTo>
                    <a:pt x="0" y="218"/>
                  </a:lnTo>
                  <a:lnTo>
                    <a:pt x="2" y="236"/>
                  </a:lnTo>
                  <a:lnTo>
                    <a:pt x="4" y="252"/>
                  </a:lnTo>
                  <a:lnTo>
                    <a:pt x="10" y="268"/>
                  </a:lnTo>
                  <a:lnTo>
                    <a:pt x="16" y="286"/>
                  </a:lnTo>
                  <a:lnTo>
                    <a:pt x="32" y="320"/>
                  </a:lnTo>
                  <a:lnTo>
                    <a:pt x="52" y="356"/>
                  </a:lnTo>
                  <a:lnTo>
                    <a:pt x="92" y="422"/>
                  </a:lnTo>
                  <a:lnTo>
                    <a:pt x="108" y="454"/>
                  </a:lnTo>
                  <a:lnTo>
                    <a:pt x="114" y="468"/>
                  </a:lnTo>
                  <a:lnTo>
                    <a:pt x="120" y="482"/>
                  </a:lnTo>
                  <a:lnTo>
                    <a:pt x="120" y="582"/>
                  </a:lnTo>
                  <a:lnTo>
                    <a:pt x="320" y="582"/>
                  </a:lnTo>
                  <a:lnTo>
                    <a:pt x="320" y="482"/>
                  </a:lnTo>
                  <a:lnTo>
                    <a:pt x="320" y="482"/>
                  </a:lnTo>
                  <a:lnTo>
                    <a:pt x="324" y="468"/>
                  </a:lnTo>
                  <a:lnTo>
                    <a:pt x="328" y="454"/>
                  </a:lnTo>
                  <a:lnTo>
                    <a:pt x="344" y="424"/>
                  </a:lnTo>
                  <a:lnTo>
                    <a:pt x="362" y="392"/>
                  </a:lnTo>
                  <a:lnTo>
                    <a:pt x="384" y="356"/>
                  </a:lnTo>
                  <a:lnTo>
                    <a:pt x="404" y="322"/>
                  </a:lnTo>
                  <a:lnTo>
                    <a:pt x="422" y="286"/>
                  </a:lnTo>
                  <a:lnTo>
                    <a:pt x="428" y="268"/>
                  </a:lnTo>
                  <a:lnTo>
                    <a:pt x="434" y="252"/>
                  </a:lnTo>
                  <a:lnTo>
                    <a:pt x="438" y="236"/>
                  </a:lnTo>
                  <a:lnTo>
                    <a:pt x="438" y="218"/>
                  </a:lnTo>
                  <a:lnTo>
                    <a:pt x="438" y="218"/>
                  </a:lnTo>
                  <a:lnTo>
                    <a:pt x="438" y="196"/>
                  </a:lnTo>
                  <a:lnTo>
                    <a:pt x="434" y="174"/>
                  </a:lnTo>
                  <a:lnTo>
                    <a:pt x="428" y="154"/>
                  </a:lnTo>
                  <a:lnTo>
                    <a:pt x="422" y="134"/>
                  </a:lnTo>
                  <a:lnTo>
                    <a:pt x="412" y="114"/>
                  </a:lnTo>
                  <a:lnTo>
                    <a:pt x="402" y="96"/>
                  </a:lnTo>
                  <a:lnTo>
                    <a:pt x="388" y="80"/>
                  </a:lnTo>
                  <a:lnTo>
                    <a:pt x="374" y="64"/>
                  </a:lnTo>
                  <a:lnTo>
                    <a:pt x="358" y="50"/>
                  </a:lnTo>
                  <a:lnTo>
                    <a:pt x="342" y="38"/>
                  </a:lnTo>
                  <a:lnTo>
                    <a:pt x="324" y="26"/>
                  </a:lnTo>
                  <a:lnTo>
                    <a:pt x="304" y="18"/>
                  </a:lnTo>
                  <a:lnTo>
                    <a:pt x="284" y="10"/>
                  </a:lnTo>
                  <a:lnTo>
                    <a:pt x="264" y="4"/>
                  </a:lnTo>
                  <a:lnTo>
                    <a:pt x="242" y="2"/>
                  </a:lnTo>
                  <a:lnTo>
                    <a:pt x="220" y="0"/>
                  </a:lnTo>
                  <a:lnTo>
                    <a:pt x="220"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76" name="Freeform 132"/>
            <p:cNvSpPr/>
            <p:nvPr/>
          </p:nvSpPr>
          <p:spPr bwMode="auto">
            <a:xfrm>
              <a:off x="6266314" y="3373774"/>
              <a:ext cx="153481" cy="238748"/>
            </a:xfrm>
            <a:custGeom>
              <a:avLst/>
              <a:gdLst>
                <a:gd name="T0" fmla="*/ 198 w 198"/>
                <a:gd name="T1" fmla="*/ 4 h 308"/>
                <a:gd name="T2" fmla="*/ 198 w 198"/>
                <a:gd name="T3" fmla="*/ 2 h 308"/>
                <a:gd name="T4" fmla="*/ 196 w 198"/>
                <a:gd name="T5" fmla="*/ 0 h 308"/>
                <a:gd name="T6" fmla="*/ 188 w 198"/>
                <a:gd name="T7" fmla="*/ 4 h 308"/>
                <a:gd name="T8" fmla="*/ 182 w 198"/>
                <a:gd name="T9" fmla="*/ 10 h 308"/>
                <a:gd name="T10" fmla="*/ 170 w 198"/>
                <a:gd name="T11" fmla="*/ 24 h 308"/>
                <a:gd name="T12" fmla="*/ 162 w 198"/>
                <a:gd name="T13" fmla="*/ 14 h 308"/>
                <a:gd name="T14" fmla="*/ 156 w 198"/>
                <a:gd name="T15" fmla="*/ 10 h 308"/>
                <a:gd name="T16" fmla="*/ 148 w 198"/>
                <a:gd name="T17" fmla="*/ 4 h 308"/>
                <a:gd name="T18" fmla="*/ 146 w 198"/>
                <a:gd name="T19" fmla="*/ 4 h 308"/>
                <a:gd name="T20" fmla="*/ 138 w 198"/>
                <a:gd name="T21" fmla="*/ 12 h 308"/>
                <a:gd name="T22" fmla="*/ 132 w 198"/>
                <a:gd name="T23" fmla="*/ 20 h 308"/>
                <a:gd name="T24" fmla="*/ 122 w 198"/>
                <a:gd name="T25" fmla="*/ 12 h 308"/>
                <a:gd name="T26" fmla="*/ 116 w 198"/>
                <a:gd name="T27" fmla="*/ 6 h 308"/>
                <a:gd name="T28" fmla="*/ 108 w 198"/>
                <a:gd name="T29" fmla="*/ 2 h 308"/>
                <a:gd name="T30" fmla="*/ 106 w 198"/>
                <a:gd name="T31" fmla="*/ 2 h 308"/>
                <a:gd name="T32" fmla="*/ 94 w 198"/>
                <a:gd name="T33" fmla="*/ 10 h 308"/>
                <a:gd name="T34" fmla="*/ 90 w 198"/>
                <a:gd name="T35" fmla="*/ 14 h 308"/>
                <a:gd name="T36" fmla="*/ 84 w 198"/>
                <a:gd name="T37" fmla="*/ 20 h 308"/>
                <a:gd name="T38" fmla="*/ 76 w 198"/>
                <a:gd name="T39" fmla="*/ 12 h 308"/>
                <a:gd name="T40" fmla="*/ 70 w 198"/>
                <a:gd name="T41" fmla="*/ 8 h 308"/>
                <a:gd name="T42" fmla="*/ 60 w 198"/>
                <a:gd name="T43" fmla="*/ 4 h 308"/>
                <a:gd name="T44" fmla="*/ 60 w 198"/>
                <a:gd name="T45" fmla="*/ 4 h 308"/>
                <a:gd name="T46" fmla="*/ 52 w 198"/>
                <a:gd name="T47" fmla="*/ 6 h 308"/>
                <a:gd name="T48" fmla="*/ 46 w 198"/>
                <a:gd name="T49" fmla="*/ 10 h 308"/>
                <a:gd name="T50" fmla="*/ 32 w 198"/>
                <a:gd name="T51" fmla="*/ 20 h 308"/>
                <a:gd name="T52" fmla="*/ 20 w 198"/>
                <a:gd name="T53" fmla="*/ 10 h 308"/>
                <a:gd name="T54" fmla="*/ 8 w 198"/>
                <a:gd name="T55" fmla="*/ 4 h 308"/>
                <a:gd name="T56" fmla="*/ 60 w 198"/>
                <a:gd name="T57" fmla="*/ 308 h 308"/>
                <a:gd name="T58" fmla="*/ 8 w 198"/>
                <a:gd name="T59" fmla="*/ 10 h 308"/>
                <a:gd name="T60" fmla="*/ 20 w 198"/>
                <a:gd name="T61" fmla="*/ 18 h 308"/>
                <a:gd name="T62" fmla="*/ 30 w 198"/>
                <a:gd name="T63" fmla="*/ 24 h 308"/>
                <a:gd name="T64" fmla="*/ 34 w 198"/>
                <a:gd name="T65" fmla="*/ 26 h 308"/>
                <a:gd name="T66" fmla="*/ 42 w 198"/>
                <a:gd name="T67" fmla="*/ 22 h 308"/>
                <a:gd name="T68" fmla="*/ 50 w 198"/>
                <a:gd name="T69" fmla="*/ 16 h 308"/>
                <a:gd name="T70" fmla="*/ 60 w 198"/>
                <a:gd name="T71" fmla="*/ 6 h 308"/>
                <a:gd name="T72" fmla="*/ 66 w 198"/>
                <a:gd name="T73" fmla="*/ 12 h 308"/>
                <a:gd name="T74" fmla="*/ 70 w 198"/>
                <a:gd name="T75" fmla="*/ 18 h 308"/>
                <a:gd name="T76" fmla="*/ 84 w 198"/>
                <a:gd name="T77" fmla="*/ 26 h 308"/>
                <a:gd name="T78" fmla="*/ 84 w 198"/>
                <a:gd name="T79" fmla="*/ 26 h 308"/>
                <a:gd name="T80" fmla="*/ 90 w 198"/>
                <a:gd name="T81" fmla="*/ 24 h 308"/>
                <a:gd name="T82" fmla="*/ 96 w 198"/>
                <a:gd name="T83" fmla="*/ 18 h 308"/>
                <a:gd name="T84" fmla="*/ 108 w 198"/>
                <a:gd name="T85" fmla="*/ 6 h 308"/>
                <a:gd name="T86" fmla="*/ 118 w 198"/>
                <a:gd name="T87" fmla="*/ 16 h 308"/>
                <a:gd name="T88" fmla="*/ 124 w 198"/>
                <a:gd name="T89" fmla="*/ 22 h 308"/>
                <a:gd name="T90" fmla="*/ 132 w 198"/>
                <a:gd name="T91" fmla="*/ 26 h 308"/>
                <a:gd name="T92" fmla="*/ 134 w 198"/>
                <a:gd name="T93" fmla="*/ 24 h 308"/>
                <a:gd name="T94" fmla="*/ 142 w 198"/>
                <a:gd name="T95" fmla="*/ 16 h 308"/>
                <a:gd name="T96" fmla="*/ 146 w 198"/>
                <a:gd name="T97" fmla="*/ 8 h 308"/>
                <a:gd name="T98" fmla="*/ 156 w 198"/>
                <a:gd name="T99" fmla="*/ 18 h 308"/>
                <a:gd name="T100" fmla="*/ 162 w 198"/>
                <a:gd name="T101" fmla="*/ 24 h 308"/>
                <a:gd name="T102" fmla="*/ 170 w 198"/>
                <a:gd name="T103" fmla="*/ 28 h 308"/>
                <a:gd name="T104" fmla="*/ 172 w 198"/>
                <a:gd name="T105" fmla="*/ 28 h 308"/>
                <a:gd name="T106" fmla="*/ 188 w 198"/>
                <a:gd name="T107" fmla="*/ 16 h 308"/>
                <a:gd name="T108" fmla="*/ 190 w 198"/>
                <a:gd name="T109" fmla="*/ 14 h 308"/>
                <a:gd name="T110" fmla="*/ 138 w 198"/>
                <a:gd name="T111" fmla="*/ 308 h 308"/>
                <a:gd name="T112" fmla="*/ 198 w 198"/>
                <a:gd name="T113" fmla="*/ 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8" h="308">
                  <a:moveTo>
                    <a:pt x="198" y="4"/>
                  </a:moveTo>
                  <a:lnTo>
                    <a:pt x="198" y="4"/>
                  </a:lnTo>
                  <a:lnTo>
                    <a:pt x="198" y="2"/>
                  </a:lnTo>
                  <a:lnTo>
                    <a:pt x="198" y="2"/>
                  </a:lnTo>
                  <a:lnTo>
                    <a:pt x="196" y="0"/>
                  </a:lnTo>
                  <a:lnTo>
                    <a:pt x="196" y="0"/>
                  </a:lnTo>
                  <a:lnTo>
                    <a:pt x="192" y="2"/>
                  </a:lnTo>
                  <a:lnTo>
                    <a:pt x="188" y="4"/>
                  </a:lnTo>
                  <a:lnTo>
                    <a:pt x="182" y="10"/>
                  </a:lnTo>
                  <a:lnTo>
                    <a:pt x="182" y="10"/>
                  </a:lnTo>
                  <a:lnTo>
                    <a:pt x="170" y="24"/>
                  </a:lnTo>
                  <a:lnTo>
                    <a:pt x="170" y="24"/>
                  </a:lnTo>
                  <a:lnTo>
                    <a:pt x="166" y="18"/>
                  </a:lnTo>
                  <a:lnTo>
                    <a:pt x="162" y="14"/>
                  </a:lnTo>
                  <a:lnTo>
                    <a:pt x="162" y="14"/>
                  </a:lnTo>
                  <a:lnTo>
                    <a:pt x="156" y="10"/>
                  </a:lnTo>
                  <a:lnTo>
                    <a:pt x="148" y="4"/>
                  </a:lnTo>
                  <a:lnTo>
                    <a:pt x="148" y="4"/>
                  </a:lnTo>
                  <a:lnTo>
                    <a:pt x="148" y="4"/>
                  </a:lnTo>
                  <a:lnTo>
                    <a:pt x="146" y="4"/>
                  </a:lnTo>
                  <a:lnTo>
                    <a:pt x="146" y="4"/>
                  </a:lnTo>
                  <a:lnTo>
                    <a:pt x="138" y="12"/>
                  </a:lnTo>
                  <a:lnTo>
                    <a:pt x="138" y="12"/>
                  </a:lnTo>
                  <a:lnTo>
                    <a:pt x="132" y="20"/>
                  </a:lnTo>
                  <a:lnTo>
                    <a:pt x="132" y="20"/>
                  </a:lnTo>
                  <a:lnTo>
                    <a:pt x="122" y="12"/>
                  </a:lnTo>
                  <a:lnTo>
                    <a:pt x="122" y="12"/>
                  </a:lnTo>
                  <a:lnTo>
                    <a:pt x="116" y="6"/>
                  </a:lnTo>
                  <a:lnTo>
                    <a:pt x="110" y="2"/>
                  </a:lnTo>
                  <a:lnTo>
                    <a:pt x="108" y="2"/>
                  </a:lnTo>
                  <a:lnTo>
                    <a:pt x="106" y="2"/>
                  </a:lnTo>
                  <a:lnTo>
                    <a:pt x="106" y="2"/>
                  </a:lnTo>
                  <a:lnTo>
                    <a:pt x="100" y="4"/>
                  </a:lnTo>
                  <a:lnTo>
                    <a:pt x="94" y="10"/>
                  </a:lnTo>
                  <a:lnTo>
                    <a:pt x="90" y="14"/>
                  </a:lnTo>
                  <a:lnTo>
                    <a:pt x="90" y="14"/>
                  </a:lnTo>
                  <a:lnTo>
                    <a:pt x="84" y="20"/>
                  </a:lnTo>
                  <a:lnTo>
                    <a:pt x="84" y="20"/>
                  </a:lnTo>
                  <a:lnTo>
                    <a:pt x="80" y="16"/>
                  </a:lnTo>
                  <a:lnTo>
                    <a:pt x="76" y="12"/>
                  </a:lnTo>
                  <a:lnTo>
                    <a:pt x="76" y="12"/>
                  </a:lnTo>
                  <a:lnTo>
                    <a:pt x="70" y="8"/>
                  </a:lnTo>
                  <a:lnTo>
                    <a:pt x="62" y="4"/>
                  </a:lnTo>
                  <a:lnTo>
                    <a:pt x="60" y="4"/>
                  </a:lnTo>
                  <a:lnTo>
                    <a:pt x="60" y="4"/>
                  </a:lnTo>
                  <a:lnTo>
                    <a:pt x="60" y="4"/>
                  </a:lnTo>
                  <a:lnTo>
                    <a:pt x="56" y="4"/>
                  </a:lnTo>
                  <a:lnTo>
                    <a:pt x="52" y="6"/>
                  </a:lnTo>
                  <a:lnTo>
                    <a:pt x="46" y="10"/>
                  </a:lnTo>
                  <a:lnTo>
                    <a:pt x="46" y="10"/>
                  </a:lnTo>
                  <a:lnTo>
                    <a:pt x="38" y="14"/>
                  </a:lnTo>
                  <a:lnTo>
                    <a:pt x="32" y="20"/>
                  </a:lnTo>
                  <a:lnTo>
                    <a:pt x="32" y="20"/>
                  </a:lnTo>
                  <a:lnTo>
                    <a:pt x="20" y="10"/>
                  </a:lnTo>
                  <a:lnTo>
                    <a:pt x="8" y="4"/>
                  </a:lnTo>
                  <a:lnTo>
                    <a:pt x="8" y="4"/>
                  </a:lnTo>
                  <a:lnTo>
                    <a:pt x="0" y="4"/>
                  </a:lnTo>
                  <a:lnTo>
                    <a:pt x="60" y="308"/>
                  </a:lnTo>
                  <a:lnTo>
                    <a:pt x="68" y="306"/>
                  </a:lnTo>
                  <a:lnTo>
                    <a:pt x="8" y="10"/>
                  </a:lnTo>
                  <a:lnTo>
                    <a:pt x="8" y="10"/>
                  </a:lnTo>
                  <a:lnTo>
                    <a:pt x="20" y="18"/>
                  </a:lnTo>
                  <a:lnTo>
                    <a:pt x="30" y="24"/>
                  </a:lnTo>
                  <a:lnTo>
                    <a:pt x="30" y="24"/>
                  </a:lnTo>
                  <a:lnTo>
                    <a:pt x="32" y="26"/>
                  </a:lnTo>
                  <a:lnTo>
                    <a:pt x="34" y="26"/>
                  </a:lnTo>
                  <a:lnTo>
                    <a:pt x="34" y="26"/>
                  </a:lnTo>
                  <a:lnTo>
                    <a:pt x="42" y="22"/>
                  </a:lnTo>
                  <a:lnTo>
                    <a:pt x="50" y="16"/>
                  </a:lnTo>
                  <a:lnTo>
                    <a:pt x="50" y="16"/>
                  </a:lnTo>
                  <a:lnTo>
                    <a:pt x="56" y="12"/>
                  </a:lnTo>
                  <a:lnTo>
                    <a:pt x="60" y="6"/>
                  </a:lnTo>
                  <a:lnTo>
                    <a:pt x="60" y="6"/>
                  </a:lnTo>
                  <a:lnTo>
                    <a:pt x="66" y="12"/>
                  </a:lnTo>
                  <a:lnTo>
                    <a:pt x="70" y="18"/>
                  </a:lnTo>
                  <a:lnTo>
                    <a:pt x="70" y="18"/>
                  </a:lnTo>
                  <a:lnTo>
                    <a:pt x="76" y="22"/>
                  </a:lnTo>
                  <a:lnTo>
                    <a:pt x="84" y="26"/>
                  </a:lnTo>
                  <a:lnTo>
                    <a:pt x="84" y="26"/>
                  </a:lnTo>
                  <a:lnTo>
                    <a:pt x="84" y="26"/>
                  </a:lnTo>
                  <a:lnTo>
                    <a:pt x="88" y="26"/>
                  </a:lnTo>
                  <a:lnTo>
                    <a:pt x="90" y="24"/>
                  </a:lnTo>
                  <a:lnTo>
                    <a:pt x="96" y="18"/>
                  </a:lnTo>
                  <a:lnTo>
                    <a:pt x="96" y="18"/>
                  </a:lnTo>
                  <a:lnTo>
                    <a:pt x="102" y="12"/>
                  </a:lnTo>
                  <a:lnTo>
                    <a:pt x="108" y="6"/>
                  </a:lnTo>
                  <a:lnTo>
                    <a:pt x="108" y="6"/>
                  </a:lnTo>
                  <a:lnTo>
                    <a:pt x="118" y="16"/>
                  </a:lnTo>
                  <a:lnTo>
                    <a:pt x="118" y="16"/>
                  </a:lnTo>
                  <a:lnTo>
                    <a:pt x="124" y="22"/>
                  </a:lnTo>
                  <a:lnTo>
                    <a:pt x="132" y="26"/>
                  </a:lnTo>
                  <a:lnTo>
                    <a:pt x="132" y="26"/>
                  </a:lnTo>
                  <a:lnTo>
                    <a:pt x="132" y="24"/>
                  </a:lnTo>
                  <a:lnTo>
                    <a:pt x="134" y="24"/>
                  </a:lnTo>
                  <a:lnTo>
                    <a:pt x="134" y="24"/>
                  </a:lnTo>
                  <a:lnTo>
                    <a:pt x="142" y="16"/>
                  </a:lnTo>
                  <a:lnTo>
                    <a:pt x="142" y="16"/>
                  </a:lnTo>
                  <a:lnTo>
                    <a:pt x="146" y="8"/>
                  </a:lnTo>
                  <a:lnTo>
                    <a:pt x="146" y="8"/>
                  </a:lnTo>
                  <a:lnTo>
                    <a:pt x="156" y="18"/>
                  </a:lnTo>
                  <a:lnTo>
                    <a:pt x="156" y="18"/>
                  </a:lnTo>
                  <a:lnTo>
                    <a:pt x="162" y="24"/>
                  </a:lnTo>
                  <a:lnTo>
                    <a:pt x="166" y="26"/>
                  </a:lnTo>
                  <a:lnTo>
                    <a:pt x="170" y="28"/>
                  </a:lnTo>
                  <a:lnTo>
                    <a:pt x="170" y="28"/>
                  </a:lnTo>
                  <a:lnTo>
                    <a:pt x="172" y="28"/>
                  </a:lnTo>
                  <a:lnTo>
                    <a:pt x="172" y="28"/>
                  </a:lnTo>
                  <a:lnTo>
                    <a:pt x="188" y="16"/>
                  </a:lnTo>
                  <a:lnTo>
                    <a:pt x="188" y="16"/>
                  </a:lnTo>
                  <a:lnTo>
                    <a:pt x="190" y="14"/>
                  </a:lnTo>
                  <a:lnTo>
                    <a:pt x="130" y="306"/>
                  </a:lnTo>
                  <a:lnTo>
                    <a:pt x="138" y="308"/>
                  </a:lnTo>
                  <a:lnTo>
                    <a:pt x="198" y="4"/>
                  </a:lnTo>
                  <a:lnTo>
                    <a:pt x="198" y="4"/>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77" name="Freeform 133"/>
            <p:cNvSpPr/>
            <p:nvPr/>
          </p:nvSpPr>
          <p:spPr bwMode="auto">
            <a:xfrm>
              <a:off x="6300421" y="3705541"/>
              <a:ext cx="88368" cy="21704"/>
            </a:xfrm>
            <a:custGeom>
              <a:avLst/>
              <a:gdLst>
                <a:gd name="T0" fmla="*/ 114 w 114"/>
                <a:gd name="T1" fmla="*/ 14 h 28"/>
                <a:gd name="T2" fmla="*/ 114 w 114"/>
                <a:gd name="T3" fmla="*/ 14 h 28"/>
                <a:gd name="T4" fmla="*/ 112 w 114"/>
                <a:gd name="T5" fmla="*/ 16 h 28"/>
                <a:gd name="T6" fmla="*/ 108 w 114"/>
                <a:gd name="T7" fmla="*/ 20 h 28"/>
                <a:gd name="T8" fmla="*/ 96 w 114"/>
                <a:gd name="T9" fmla="*/ 24 h 28"/>
                <a:gd name="T10" fmla="*/ 78 w 114"/>
                <a:gd name="T11" fmla="*/ 26 h 28"/>
                <a:gd name="T12" fmla="*/ 56 w 114"/>
                <a:gd name="T13" fmla="*/ 28 h 28"/>
                <a:gd name="T14" fmla="*/ 56 w 114"/>
                <a:gd name="T15" fmla="*/ 28 h 28"/>
                <a:gd name="T16" fmla="*/ 34 w 114"/>
                <a:gd name="T17" fmla="*/ 26 h 28"/>
                <a:gd name="T18" fmla="*/ 16 w 114"/>
                <a:gd name="T19" fmla="*/ 24 h 28"/>
                <a:gd name="T20" fmla="*/ 4 w 114"/>
                <a:gd name="T21" fmla="*/ 20 h 28"/>
                <a:gd name="T22" fmla="*/ 2 w 114"/>
                <a:gd name="T23" fmla="*/ 16 h 28"/>
                <a:gd name="T24" fmla="*/ 0 w 114"/>
                <a:gd name="T25" fmla="*/ 14 h 28"/>
                <a:gd name="T26" fmla="*/ 0 w 114"/>
                <a:gd name="T27" fmla="*/ 14 h 28"/>
                <a:gd name="T28" fmla="*/ 2 w 114"/>
                <a:gd name="T29" fmla="*/ 12 h 28"/>
                <a:gd name="T30" fmla="*/ 4 w 114"/>
                <a:gd name="T31" fmla="*/ 8 h 28"/>
                <a:gd name="T32" fmla="*/ 16 w 114"/>
                <a:gd name="T33" fmla="*/ 4 h 28"/>
                <a:gd name="T34" fmla="*/ 34 w 114"/>
                <a:gd name="T35" fmla="*/ 2 h 28"/>
                <a:gd name="T36" fmla="*/ 56 w 114"/>
                <a:gd name="T37" fmla="*/ 0 h 28"/>
                <a:gd name="T38" fmla="*/ 56 w 114"/>
                <a:gd name="T39" fmla="*/ 0 h 28"/>
                <a:gd name="T40" fmla="*/ 78 w 114"/>
                <a:gd name="T41" fmla="*/ 2 h 28"/>
                <a:gd name="T42" fmla="*/ 96 w 114"/>
                <a:gd name="T43" fmla="*/ 4 h 28"/>
                <a:gd name="T44" fmla="*/ 108 w 114"/>
                <a:gd name="T45" fmla="*/ 8 h 28"/>
                <a:gd name="T46" fmla="*/ 112 w 114"/>
                <a:gd name="T47" fmla="*/ 12 h 28"/>
                <a:gd name="T48" fmla="*/ 114 w 114"/>
                <a:gd name="T49" fmla="*/ 14 h 28"/>
                <a:gd name="T50" fmla="*/ 114 w 114"/>
                <a:gd name="T5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4" h="28">
                  <a:moveTo>
                    <a:pt x="114" y="14"/>
                  </a:moveTo>
                  <a:lnTo>
                    <a:pt x="114" y="14"/>
                  </a:lnTo>
                  <a:lnTo>
                    <a:pt x="112" y="16"/>
                  </a:lnTo>
                  <a:lnTo>
                    <a:pt x="108" y="20"/>
                  </a:lnTo>
                  <a:lnTo>
                    <a:pt x="96" y="24"/>
                  </a:lnTo>
                  <a:lnTo>
                    <a:pt x="78" y="26"/>
                  </a:lnTo>
                  <a:lnTo>
                    <a:pt x="56" y="28"/>
                  </a:lnTo>
                  <a:lnTo>
                    <a:pt x="56" y="28"/>
                  </a:lnTo>
                  <a:lnTo>
                    <a:pt x="34" y="26"/>
                  </a:lnTo>
                  <a:lnTo>
                    <a:pt x="16" y="24"/>
                  </a:lnTo>
                  <a:lnTo>
                    <a:pt x="4" y="20"/>
                  </a:lnTo>
                  <a:lnTo>
                    <a:pt x="2" y="16"/>
                  </a:lnTo>
                  <a:lnTo>
                    <a:pt x="0" y="14"/>
                  </a:lnTo>
                  <a:lnTo>
                    <a:pt x="0" y="14"/>
                  </a:lnTo>
                  <a:lnTo>
                    <a:pt x="2" y="12"/>
                  </a:lnTo>
                  <a:lnTo>
                    <a:pt x="4" y="8"/>
                  </a:lnTo>
                  <a:lnTo>
                    <a:pt x="16" y="4"/>
                  </a:lnTo>
                  <a:lnTo>
                    <a:pt x="34" y="2"/>
                  </a:lnTo>
                  <a:lnTo>
                    <a:pt x="56" y="0"/>
                  </a:lnTo>
                  <a:lnTo>
                    <a:pt x="56" y="0"/>
                  </a:lnTo>
                  <a:lnTo>
                    <a:pt x="78" y="2"/>
                  </a:lnTo>
                  <a:lnTo>
                    <a:pt x="96" y="4"/>
                  </a:lnTo>
                  <a:lnTo>
                    <a:pt x="108" y="8"/>
                  </a:lnTo>
                  <a:lnTo>
                    <a:pt x="112" y="12"/>
                  </a:lnTo>
                  <a:lnTo>
                    <a:pt x="114" y="14"/>
                  </a:lnTo>
                  <a:lnTo>
                    <a:pt x="114" y="14"/>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78" name="Freeform 134"/>
            <p:cNvSpPr/>
            <p:nvPr/>
          </p:nvSpPr>
          <p:spPr bwMode="auto">
            <a:xfrm>
              <a:off x="6261664" y="3612522"/>
              <a:ext cx="170535" cy="106972"/>
            </a:xfrm>
            <a:custGeom>
              <a:avLst/>
              <a:gdLst>
                <a:gd name="T0" fmla="*/ 180 w 220"/>
                <a:gd name="T1" fmla="*/ 0 h 138"/>
                <a:gd name="T2" fmla="*/ 38 w 220"/>
                <a:gd name="T3" fmla="*/ 0 h 138"/>
                <a:gd name="T4" fmla="*/ 38 w 220"/>
                <a:gd name="T5" fmla="*/ 0 h 138"/>
                <a:gd name="T6" fmla="*/ 30 w 220"/>
                <a:gd name="T7" fmla="*/ 2 h 138"/>
                <a:gd name="T8" fmla="*/ 24 w 220"/>
                <a:gd name="T9" fmla="*/ 2 h 138"/>
                <a:gd name="T10" fmla="*/ 16 w 220"/>
                <a:gd name="T11" fmla="*/ 6 h 138"/>
                <a:gd name="T12" fmla="*/ 10 w 220"/>
                <a:gd name="T13" fmla="*/ 10 h 138"/>
                <a:gd name="T14" fmla="*/ 6 w 220"/>
                <a:gd name="T15" fmla="*/ 14 h 138"/>
                <a:gd name="T16" fmla="*/ 2 w 220"/>
                <a:gd name="T17" fmla="*/ 20 h 138"/>
                <a:gd name="T18" fmla="*/ 0 w 220"/>
                <a:gd name="T19" fmla="*/ 26 h 138"/>
                <a:gd name="T20" fmla="*/ 0 w 220"/>
                <a:gd name="T21" fmla="*/ 32 h 138"/>
                <a:gd name="T22" fmla="*/ 0 w 220"/>
                <a:gd name="T23" fmla="*/ 82 h 138"/>
                <a:gd name="T24" fmla="*/ 0 w 220"/>
                <a:gd name="T25" fmla="*/ 82 h 138"/>
                <a:gd name="T26" fmla="*/ 2 w 220"/>
                <a:gd name="T27" fmla="*/ 96 h 138"/>
                <a:gd name="T28" fmla="*/ 8 w 220"/>
                <a:gd name="T29" fmla="*/ 112 h 138"/>
                <a:gd name="T30" fmla="*/ 18 w 220"/>
                <a:gd name="T31" fmla="*/ 128 h 138"/>
                <a:gd name="T32" fmla="*/ 24 w 220"/>
                <a:gd name="T33" fmla="*/ 134 h 138"/>
                <a:gd name="T34" fmla="*/ 30 w 220"/>
                <a:gd name="T35" fmla="*/ 138 h 138"/>
                <a:gd name="T36" fmla="*/ 186 w 220"/>
                <a:gd name="T37" fmla="*/ 138 h 138"/>
                <a:gd name="T38" fmla="*/ 186 w 220"/>
                <a:gd name="T39" fmla="*/ 138 h 138"/>
                <a:gd name="T40" fmla="*/ 194 w 220"/>
                <a:gd name="T41" fmla="*/ 134 h 138"/>
                <a:gd name="T42" fmla="*/ 200 w 220"/>
                <a:gd name="T43" fmla="*/ 128 h 138"/>
                <a:gd name="T44" fmla="*/ 210 w 220"/>
                <a:gd name="T45" fmla="*/ 112 h 138"/>
                <a:gd name="T46" fmla="*/ 218 w 220"/>
                <a:gd name="T47" fmla="*/ 96 h 138"/>
                <a:gd name="T48" fmla="*/ 220 w 220"/>
                <a:gd name="T49" fmla="*/ 82 h 138"/>
                <a:gd name="T50" fmla="*/ 220 w 220"/>
                <a:gd name="T51" fmla="*/ 32 h 138"/>
                <a:gd name="T52" fmla="*/ 220 w 220"/>
                <a:gd name="T53" fmla="*/ 32 h 138"/>
                <a:gd name="T54" fmla="*/ 220 w 220"/>
                <a:gd name="T55" fmla="*/ 26 h 138"/>
                <a:gd name="T56" fmla="*/ 218 w 220"/>
                <a:gd name="T57" fmla="*/ 20 h 138"/>
                <a:gd name="T58" fmla="*/ 214 w 220"/>
                <a:gd name="T59" fmla="*/ 14 h 138"/>
                <a:gd name="T60" fmla="*/ 208 w 220"/>
                <a:gd name="T61" fmla="*/ 10 h 138"/>
                <a:gd name="T62" fmla="*/ 202 w 220"/>
                <a:gd name="T63" fmla="*/ 6 h 138"/>
                <a:gd name="T64" fmla="*/ 196 w 220"/>
                <a:gd name="T65" fmla="*/ 2 h 138"/>
                <a:gd name="T66" fmla="*/ 188 w 220"/>
                <a:gd name="T67" fmla="*/ 2 h 138"/>
                <a:gd name="T68" fmla="*/ 180 w 220"/>
                <a:gd name="T69" fmla="*/ 0 h 138"/>
                <a:gd name="T70" fmla="*/ 180 w 220"/>
                <a:gd name="T71"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 h="138">
                  <a:moveTo>
                    <a:pt x="180" y="0"/>
                  </a:moveTo>
                  <a:lnTo>
                    <a:pt x="38" y="0"/>
                  </a:lnTo>
                  <a:lnTo>
                    <a:pt x="38" y="0"/>
                  </a:lnTo>
                  <a:lnTo>
                    <a:pt x="30" y="2"/>
                  </a:lnTo>
                  <a:lnTo>
                    <a:pt x="24" y="2"/>
                  </a:lnTo>
                  <a:lnTo>
                    <a:pt x="16" y="6"/>
                  </a:lnTo>
                  <a:lnTo>
                    <a:pt x="10" y="10"/>
                  </a:lnTo>
                  <a:lnTo>
                    <a:pt x="6" y="14"/>
                  </a:lnTo>
                  <a:lnTo>
                    <a:pt x="2" y="20"/>
                  </a:lnTo>
                  <a:lnTo>
                    <a:pt x="0" y="26"/>
                  </a:lnTo>
                  <a:lnTo>
                    <a:pt x="0" y="32"/>
                  </a:lnTo>
                  <a:lnTo>
                    <a:pt x="0" y="82"/>
                  </a:lnTo>
                  <a:lnTo>
                    <a:pt x="0" y="82"/>
                  </a:lnTo>
                  <a:lnTo>
                    <a:pt x="2" y="96"/>
                  </a:lnTo>
                  <a:lnTo>
                    <a:pt x="8" y="112"/>
                  </a:lnTo>
                  <a:lnTo>
                    <a:pt x="18" y="128"/>
                  </a:lnTo>
                  <a:lnTo>
                    <a:pt x="24" y="134"/>
                  </a:lnTo>
                  <a:lnTo>
                    <a:pt x="30" y="138"/>
                  </a:lnTo>
                  <a:lnTo>
                    <a:pt x="186" y="138"/>
                  </a:lnTo>
                  <a:lnTo>
                    <a:pt x="186" y="138"/>
                  </a:lnTo>
                  <a:lnTo>
                    <a:pt x="194" y="134"/>
                  </a:lnTo>
                  <a:lnTo>
                    <a:pt x="200" y="128"/>
                  </a:lnTo>
                  <a:lnTo>
                    <a:pt x="210" y="112"/>
                  </a:lnTo>
                  <a:lnTo>
                    <a:pt x="218" y="96"/>
                  </a:lnTo>
                  <a:lnTo>
                    <a:pt x="220" y="82"/>
                  </a:lnTo>
                  <a:lnTo>
                    <a:pt x="220" y="32"/>
                  </a:lnTo>
                  <a:lnTo>
                    <a:pt x="220" y="32"/>
                  </a:lnTo>
                  <a:lnTo>
                    <a:pt x="220" y="26"/>
                  </a:lnTo>
                  <a:lnTo>
                    <a:pt x="218" y="20"/>
                  </a:lnTo>
                  <a:lnTo>
                    <a:pt x="214" y="14"/>
                  </a:lnTo>
                  <a:lnTo>
                    <a:pt x="208" y="10"/>
                  </a:lnTo>
                  <a:lnTo>
                    <a:pt x="202" y="6"/>
                  </a:lnTo>
                  <a:lnTo>
                    <a:pt x="196" y="2"/>
                  </a:lnTo>
                  <a:lnTo>
                    <a:pt x="188" y="2"/>
                  </a:lnTo>
                  <a:lnTo>
                    <a:pt x="180" y="0"/>
                  </a:lnTo>
                  <a:lnTo>
                    <a:pt x="180"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79" name="Freeform 135"/>
            <p:cNvSpPr/>
            <p:nvPr/>
          </p:nvSpPr>
          <p:spPr bwMode="auto">
            <a:xfrm>
              <a:off x="6258563" y="3606321"/>
              <a:ext cx="176736" cy="40308"/>
            </a:xfrm>
            <a:custGeom>
              <a:avLst/>
              <a:gdLst>
                <a:gd name="T0" fmla="*/ 218 w 228"/>
                <a:gd name="T1" fmla="*/ 52 h 52"/>
                <a:gd name="T2" fmla="*/ 8 w 228"/>
                <a:gd name="T3" fmla="*/ 52 h 52"/>
                <a:gd name="T4" fmla="*/ 8 w 228"/>
                <a:gd name="T5" fmla="*/ 52 h 52"/>
                <a:gd name="T6" fmla="*/ 6 w 228"/>
                <a:gd name="T7" fmla="*/ 52 h 52"/>
                <a:gd name="T8" fmla="*/ 2 w 228"/>
                <a:gd name="T9" fmla="*/ 50 h 52"/>
                <a:gd name="T10" fmla="*/ 0 w 228"/>
                <a:gd name="T11" fmla="*/ 48 h 52"/>
                <a:gd name="T12" fmla="*/ 0 w 228"/>
                <a:gd name="T13" fmla="*/ 44 h 52"/>
                <a:gd name="T14" fmla="*/ 0 w 228"/>
                <a:gd name="T15" fmla="*/ 10 h 52"/>
                <a:gd name="T16" fmla="*/ 0 w 228"/>
                <a:gd name="T17" fmla="*/ 10 h 52"/>
                <a:gd name="T18" fmla="*/ 0 w 228"/>
                <a:gd name="T19" fmla="*/ 6 h 52"/>
                <a:gd name="T20" fmla="*/ 2 w 228"/>
                <a:gd name="T21" fmla="*/ 4 h 52"/>
                <a:gd name="T22" fmla="*/ 6 w 228"/>
                <a:gd name="T23" fmla="*/ 2 h 52"/>
                <a:gd name="T24" fmla="*/ 8 w 228"/>
                <a:gd name="T25" fmla="*/ 0 h 52"/>
                <a:gd name="T26" fmla="*/ 218 w 228"/>
                <a:gd name="T27" fmla="*/ 0 h 52"/>
                <a:gd name="T28" fmla="*/ 218 w 228"/>
                <a:gd name="T29" fmla="*/ 0 h 52"/>
                <a:gd name="T30" fmla="*/ 222 w 228"/>
                <a:gd name="T31" fmla="*/ 2 h 52"/>
                <a:gd name="T32" fmla="*/ 226 w 228"/>
                <a:gd name="T33" fmla="*/ 4 h 52"/>
                <a:gd name="T34" fmla="*/ 228 w 228"/>
                <a:gd name="T35" fmla="*/ 6 h 52"/>
                <a:gd name="T36" fmla="*/ 228 w 228"/>
                <a:gd name="T37" fmla="*/ 10 h 52"/>
                <a:gd name="T38" fmla="*/ 228 w 228"/>
                <a:gd name="T39" fmla="*/ 44 h 52"/>
                <a:gd name="T40" fmla="*/ 228 w 228"/>
                <a:gd name="T41" fmla="*/ 44 h 52"/>
                <a:gd name="T42" fmla="*/ 228 w 228"/>
                <a:gd name="T43" fmla="*/ 48 h 52"/>
                <a:gd name="T44" fmla="*/ 226 w 228"/>
                <a:gd name="T45" fmla="*/ 50 h 52"/>
                <a:gd name="T46" fmla="*/ 222 w 228"/>
                <a:gd name="T47" fmla="*/ 52 h 52"/>
                <a:gd name="T48" fmla="*/ 218 w 228"/>
                <a:gd name="T49" fmla="*/ 52 h 52"/>
                <a:gd name="T50" fmla="*/ 218 w 228"/>
                <a:gd name="T5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8" h="52">
                  <a:moveTo>
                    <a:pt x="218" y="52"/>
                  </a:moveTo>
                  <a:lnTo>
                    <a:pt x="8" y="52"/>
                  </a:lnTo>
                  <a:lnTo>
                    <a:pt x="8" y="52"/>
                  </a:lnTo>
                  <a:lnTo>
                    <a:pt x="6" y="52"/>
                  </a:lnTo>
                  <a:lnTo>
                    <a:pt x="2" y="50"/>
                  </a:lnTo>
                  <a:lnTo>
                    <a:pt x="0" y="48"/>
                  </a:lnTo>
                  <a:lnTo>
                    <a:pt x="0" y="44"/>
                  </a:lnTo>
                  <a:lnTo>
                    <a:pt x="0" y="10"/>
                  </a:lnTo>
                  <a:lnTo>
                    <a:pt x="0" y="10"/>
                  </a:lnTo>
                  <a:lnTo>
                    <a:pt x="0" y="6"/>
                  </a:lnTo>
                  <a:lnTo>
                    <a:pt x="2" y="4"/>
                  </a:lnTo>
                  <a:lnTo>
                    <a:pt x="6" y="2"/>
                  </a:lnTo>
                  <a:lnTo>
                    <a:pt x="8" y="0"/>
                  </a:lnTo>
                  <a:lnTo>
                    <a:pt x="218" y="0"/>
                  </a:lnTo>
                  <a:lnTo>
                    <a:pt x="218" y="0"/>
                  </a:lnTo>
                  <a:lnTo>
                    <a:pt x="222" y="2"/>
                  </a:lnTo>
                  <a:lnTo>
                    <a:pt x="226" y="4"/>
                  </a:lnTo>
                  <a:lnTo>
                    <a:pt x="228" y="6"/>
                  </a:lnTo>
                  <a:lnTo>
                    <a:pt x="228" y="10"/>
                  </a:lnTo>
                  <a:lnTo>
                    <a:pt x="228" y="44"/>
                  </a:lnTo>
                  <a:lnTo>
                    <a:pt x="228" y="44"/>
                  </a:lnTo>
                  <a:lnTo>
                    <a:pt x="228" y="48"/>
                  </a:lnTo>
                  <a:lnTo>
                    <a:pt x="226" y="50"/>
                  </a:lnTo>
                  <a:lnTo>
                    <a:pt x="222" y="52"/>
                  </a:lnTo>
                  <a:lnTo>
                    <a:pt x="218" y="52"/>
                  </a:lnTo>
                  <a:lnTo>
                    <a:pt x="218" y="52"/>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80" name="Freeform 136"/>
            <p:cNvSpPr/>
            <p:nvPr/>
          </p:nvSpPr>
          <p:spPr bwMode="auto">
            <a:xfrm>
              <a:off x="3807517" y="3886928"/>
              <a:ext cx="443390" cy="617025"/>
            </a:xfrm>
            <a:custGeom>
              <a:avLst/>
              <a:gdLst>
                <a:gd name="T0" fmla="*/ 0 w 572"/>
                <a:gd name="T1" fmla="*/ 0 h 796"/>
                <a:gd name="T2" fmla="*/ 450 w 572"/>
                <a:gd name="T3" fmla="*/ 0 h 796"/>
                <a:gd name="T4" fmla="*/ 572 w 572"/>
                <a:gd name="T5" fmla="*/ 122 h 796"/>
                <a:gd name="T6" fmla="*/ 572 w 572"/>
                <a:gd name="T7" fmla="*/ 796 h 796"/>
                <a:gd name="T8" fmla="*/ 0 w 572"/>
                <a:gd name="T9" fmla="*/ 796 h 796"/>
                <a:gd name="T10" fmla="*/ 0 w 572"/>
                <a:gd name="T11" fmla="*/ 0 h 796"/>
              </a:gdLst>
              <a:ahLst/>
              <a:cxnLst>
                <a:cxn ang="0">
                  <a:pos x="T0" y="T1"/>
                </a:cxn>
                <a:cxn ang="0">
                  <a:pos x="T2" y="T3"/>
                </a:cxn>
                <a:cxn ang="0">
                  <a:pos x="T4" y="T5"/>
                </a:cxn>
                <a:cxn ang="0">
                  <a:pos x="T6" y="T7"/>
                </a:cxn>
                <a:cxn ang="0">
                  <a:pos x="T8" y="T9"/>
                </a:cxn>
                <a:cxn ang="0">
                  <a:pos x="T10" y="T11"/>
                </a:cxn>
              </a:cxnLst>
              <a:rect l="0" t="0" r="r" b="b"/>
              <a:pathLst>
                <a:path w="572" h="796">
                  <a:moveTo>
                    <a:pt x="0" y="0"/>
                  </a:moveTo>
                  <a:lnTo>
                    <a:pt x="450" y="0"/>
                  </a:lnTo>
                  <a:lnTo>
                    <a:pt x="572" y="122"/>
                  </a:lnTo>
                  <a:lnTo>
                    <a:pt x="572" y="796"/>
                  </a:lnTo>
                  <a:lnTo>
                    <a:pt x="0" y="796"/>
                  </a:lnTo>
                  <a:lnTo>
                    <a:pt x="0" y="0"/>
                  </a:lnTo>
                  <a:close/>
                </a:path>
              </a:pathLst>
            </a:custGeom>
            <a:noFill/>
            <a:ln w="28575">
              <a:solidFill>
                <a:schemeClr val="bg1">
                  <a:lumMod val="95000"/>
                </a:schemeClr>
              </a:solidFill>
            </a:ln>
          </p:spPr>
          <p:txBody>
            <a:bodyPr vert="horz" wrap="square" lIns="91440" tIns="45720" rIns="91440" bIns="45720" numCol="1" anchor="t" anchorCtr="0" compatLnSpc="1"/>
            <a:lstStyle/>
            <a:p>
              <a:endParaRPr lang="id-ID"/>
            </a:p>
          </p:txBody>
        </p:sp>
        <p:sp>
          <p:nvSpPr>
            <p:cNvPr id="181" name="Freeform 137"/>
            <p:cNvSpPr/>
            <p:nvPr/>
          </p:nvSpPr>
          <p:spPr bwMode="auto">
            <a:xfrm>
              <a:off x="4156337" y="3886928"/>
              <a:ext cx="94569" cy="94569"/>
            </a:xfrm>
            <a:custGeom>
              <a:avLst/>
              <a:gdLst>
                <a:gd name="T0" fmla="*/ 0 w 122"/>
                <a:gd name="T1" fmla="*/ 0 h 122"/>
                <a:gd name="T2" fmla="*/ 0 w 122"/>
                <a:gd name="T3" fmla="*/ 122 h 122"/>
                <a:gd name="T4" fmla="*/ 122 w 122"/>
                <a:gd name="T5" fmla="*/ 122 h 122"/>
                <a:gd name="T6" fmla="*/ 0 w 122"/>
                <a:gd name="T7" fmla="*/ 0 h 122"/>
              </a:gdLst>
              <a:ahLst/>
              <a:cxnLst>
                <a:cxn ang="0">
                  <a:pos x="T0" y="T1"/>
                </a:cxn>
                <a:cxn ang="0">
                  <a:pos x="T2" y="T3"/>
                </a:cxn>
                <a:cxn ang="0">
                  <a:pos x="T4" y="T5"/>
                </a:cxn>
                <a:cxn ang="0">
                  <a:pos x="T6" y="T7"/>
                </a:cxn>
              </a:cxnLst>
              <a:rect l="0" t="0" r="r" b="b"/>
              <a:pathLst>
                <a:path w="122" h="122">
                  <a:moveTo>
                    <a:pt x="0" y="0"/>
                  </a:moveTo>
                  <a:lnTo>
                    <a:pt x="0" y="122"/>
                  </a:lnTo>
                  <a:lnTo>
                    <a:pt x="122" y="122"/>
                  </a:lnTo>
                  <a:lnTo>
                    <a:pt x="0"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82" name="Freeform 138"/>
            <p:cNvSpPr/>
            <p:nvPr/>
          </p:nvSpPr>
          <p:spPr bwMode="auto">
            <a:xfrm>
              <a:off x="3838523" y="4021805"/>
              <a:ext cx="365874" cy="17053"/>
            </a:xfrm>
            <a:custGeom>
              <a:avLst/>
              <a:gdLst>
                <a:gd name="T0" fmla="*/ 460 w 472"/>
                <a:gd name="T1" fmla="*/ 22 h 22"/>
                <a:gd name="T2" fmla="*/ 12 w 472"/>
                <a:gd name="T3" fmla="*/ 22 h 22"/>
                <a:gd name="T4" fmla="*/ 12 w 472"/>
                <a:gd name="T5" fmla="*/ 22 h 22"/>
                <a:gd name="T6" fmla="*/ 8 w 472"/>
                <a:gd name="T7" fmla="*/ 22 h 22"/>
                <a:gd name="T8" fmla="*/ 4 w 472"/>
                <a:gd name="T9" fmla="*/ 18 h 22"/>
                <a:gd name="T10" fmla="*/ 2 w 472"/>
                <a:gd name="T11" fmla="*/ 16 h 22"/>
                <a:gd name="T12" fmla="*/ 0 w 472"/>
                <a:gd name="T13" fmla="*/ 10 h 22"/>
                <a:gd name="T14" fmla="*/ 0 w 472"/>
                <a:gd name="T15" fmla="*/ 10 h 22"/>
                <a:gd name="T16" fmla="*/ 2 w 472"/>
                <a:gd name="T17" fmla="*/ 6 h 22"/>
                <a:gd name="T18" fmla="*/ 4 w 472"/>
                <a:gd name="T19" fmla="*/ 2 h 22"/>
                <a:gd name="T20" fmla="*/ 8 w 472"/>
                <a:gd name="T21" fmla="*/ 0 h 22"/>
                <a:gd name="T22" fmla="*/ 12 w 472"/>
                <a:gd name="T23" fmla="*/ 0 h 22"/>
                <a:gd name="T24" fmla="*/ 460 w 472"/>
                <a:gd name="T25" fmla="*/ 0 h 22"/>
                <a:gd name="T26" fmla="*/ 460 w 472"/>
                <a:gd name="T27" fmla="*/ 0 h 22"/>
                <a:gd name="T28" fmla="*/ 464 w 472"/>
                <a:gd name="T29" fmla="*/ 0 h 22"/>
                <a:gd name="T30" fmla="*/ 468 w 472"/>
                <a:gd name="T31" fmla="*/ 2 h 22"/>
                <a:gd name="T32" fmla="*/ 470 w 472"/>
                <a:gd name="T33" fmla="*/ 6 h 22"/>
                <a:gd name="T34" fmla="*/ 472 w 472"/>
                <a:gd name="T35" fmla="*/ 10 h 22"/>
                <a:gd name="T36" fmla="*/ 472 w 472"/>
                <a:gd name="T37" fmla="*/ 10 h 22"/>
                <a:gd name="T38" fmla="*/ 470 w 472"/>
                <a:gd name="T39" fmla="*/ 16 h 22"/>
                <a:gd name="T40" fmla="*/ 468 w 472"/>
                <a:gd name="T41" fmla="*/ 18 h 22"/>
                <a:gd name="T42" fmla="*/ 464 w 472"/>
                <a:gd name="T43" fmla="*/ 22 h 22"/>
                <a:gd name="T44" fmla="*/ 460 w 472"/>
                <a:gd name="T45" fmla="*/ 22 h 22"/>
                <a:gd name="T46" fmla="*/ 460 w 472"/>
                <a:gd name="T4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2" h="22">
                  <a:moveTo>
                    <a:pt x="460" y="22"/>
                  </a:moveTo>
                  <a:lnTo>
                    <a:pt x="12" y="22"/>
                  </a:lnTo>
                  <a:lnTo>
                    <a:pt x="12" y="22"/>
                  </a:lnTo>
                  <a:lnTo>
                    <a:pt x="8" y="22"/>
                  </a:lnTo>
                  <a:lnTo>
                    <a:pt x="4" y="18"/>
                  </a:lnTo>
                  <a:lnTo>
                    <a:pt x="2" y="16"/>
                  </a:lnTo>
                  <a:lnTo>
                    <a:pt x="0" y="10"/>
                  </a:lnTo>
                  <a:lnTo>
                    <a:pt x="0" y="10"/>
                  </a:lnTo>
                  <a:lnTo>
                    <a:pt x="2" y="6"/>
                  </a:lnTo>
                  <a:lnTo>
                    <a:pt x="4" y="2"/>
                  </a:lnTo>
                  <a:lnTo>
                    <a:pt x="8" y="0"/>
                  </a:lnTo>
                  <a:lnTo>
                    <a:pt x="12" y="0"/>
                  </a:lnTo>
                  <a:lnTo>
                    <a:pt x="460" y="0"/>
                  </a:lnTo>
                  <a:lnTo>
                    <a:pt x="460" y="0"/>
                  </a:lnTo>
                  <a:lnTo>
                    <a:pt x="464" y="0"/>
                  </a:lnTo>
                  <a:lnTo>
                    <a:pt x="468" y="2"/>
                  </a:lnTo>
                  <a:lnTo>
                    <a:pt x="470" y="6"/>
                  </a:lnTo>
                  <a:lnTo>
                    <a:pt x="472" y="10"/>
                  </a:lnTo>
                  <a:lnTo>
                    <a:pt x="472" y="10"/>
                  </a:lnTo>
                  <a:lnTo>
                    <a:pt x="470" y="16"/>
                  </a:lnTo>
                  <a:lnTo>
                    <a:pt x="468" y="18"/>
                  </a:lnTo>
                  <a:lnTo>
                    <a:pt x="464" y="22"/>
                  </a:lnTo>
                  <a:lnTo>
                    <a:pt x="460" y="22"/>
                  </a:lnTo>
                  <a:lnTo>
                    <a:pt x="460" y="22"/>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83" name="Freeform 139"/>
            <p:cNvSpPr/>
            <p:nvPr/>
          </p:nvSpPr>
          <p:spPr bwMode="auto">
            <a:xfrm>
              <a:off x="3838523" y="4063663"/>
              <a:ext cx="365874" cy="17053"/>
            </a:xfrm>
            <a:custGeom>
              <a:avLst/>
              <a:gdLst>
                <a:gd name="T0" fmla="*/ 460 w 472"/>
                <a:gd name="T1" fmla="*/ 22 h 22"/>
                <a:gd name="T2" fmla="*/ 12 w 472"/>
                <a:gd name="T3" fmla="*/ 22 h 22"/>
                <a:gd name="T4" fmla="*/ 12 w 472"/>
                <a:gd name="T5" fmla="*/ 22 h 22"/>
                <a:gd name="T6" fmla="*/ 8 w 472"/>
                <a:gd name="T7" fmla="*/ 22 h 22"/>
                <a:gd name="T8" fmla="*/ 4 w 472"/>
                <a:gd name="T9" fmla="*/ 20 h 22"/>
                <a:gd name="T10" fmla="*/ 2 w 472"/>
                <a:gd name="T11" fmla="*/ 16 h 22"/>
                <a:gd name="T12" fmla="*/ 0 w 472"/>
                <a:gd name="T13" fmla="*/ 10 h 22"/>
                <a:gd name="T14" fmla="*/ 0 w 472"/>
                <a:gd name="T15" fmla="*/ 10 h 22"/>
                <a:gd name="T16" fmla="*/ 2 w 472"/>
                <a:gd name="T17" fmla="*/ 6 h 22"/>
                <a:gd name="T18" fmla="*/ 4 w 472"/>
                <a:gd name="T19" fmla="*/ 2 h 22"/>
                <a:gd name="T20" fmla="*/ 8 w 472"/>
                <a:gd name="T21" fmla="*/ 0 h 22"/>
                <a:gd name="T22" fmla="*/ 12 w 472"/>
                <a:gd name="T23" fmla="*/ 0 h 22"/>
                <a:gd name="T24" fmla="*/ 460 w 472"/>
                <a:gd name="T25" fmla="*/ 0 h 22"/>
                <a:gd name="T26" fmla="*/ 460 w 472"/>
                <a:gd name="T27" fmla="*/ 0 h 22"/>
                <a:gd name="T28" fmla="*/ 464 w 472"/>
                <a:gd name="T29" fmla="*/ 0 h 22"/>
                <a:gd name="T30" fmla="*/ 468 w 472"/>
                <a:gd name="T31" fmla="*/ 2 h 22"/>
                <a:gd name="T32" fmla="*/ 470 w 472"/>
                <a:gd name="T33" fmla="*/ 6 h 22"/>
                <a:gd name="T34" fmla="*/ 472 w 472"/>
                <a:gd name="T35" fmla="*/ 10 h 22"/>
                <a:gd name="T36" fmla="*/ 472 w 472"/>
                <a:gd name="T37" fmla="*/ 10 h 22"/>
                <a:gd name="T38" fmla="*/ 470 w 472"/>
                <a:gd name="T39" fmla="*/ 16 h 22"/>
                <a:gd name="T40" fmla="*/ 468 w 472"/>
                <a:gd name="T41" fmla="*/ 20 h 22"/>
                <a:gd name="T42" fmla="*/ 464 w 472"/>
                <a:gd name="T43" fmla="*/ 22 h 22"/>
                <a:gd name="T44" fmla="*/ 460 w 472"/>
                <a:gd name="T45" fmla="*/ 22 h 22"/>
                <a:gd name="T46" fmla="*/ 460 w 472"/>
                <a:gd name="T4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2" h="22">
                  <a:moveTo>
                    <a:pt x="460" y="22"/>
                  </a:moveTo>
                  <a:lnTo>
                    <a:pt x="12" y="22"/>
                  </a:lnTo>
                  <a:lnTo>
                    <a:pt x="12" y="22"/>
                  </a:lnTo>
                  <a:lnTo>
                    <a:pt x="8" y="22"/>
                  </a:lnTo>
                  <a:lnTo>
                    <a:pt x="4" y="20"/>
                  </a:lnTo>
                  <a:lnTo>
                    <a:pt x="2" y="16"/>
                  </a:lnTo>
                  <a:lnTo>
                    <a:pt x="0" y="10"/>
                  </a:lnTo>
                  <a:lnTo>
                    <a:pt x="0" y="10"/>
                  </a:lnTo>
                  <a:lnTo>
                    <a:pt x="2" y="6"/>
                  </a:lnTo>
                  <a:lnTo>
                    <a:pt x="4" y="2"/>
                  </a:lnTo>
                  <a:lnTo>
                    <a:pt x="8" y="0"/>
                  </a:lnTo>
                  <a:lnTo>
                    <a:pt x="12" y="0"/>
                  </a:lnTo>
                  <a:lnTo>
                    <a:pt x="460" y="0"/>
                  </a:lnTo>
                  <a:lnTo>
                    <a:pt x="460" y="0"/>
                  </a:lnTo>
                  <a:lnTo>
                    <a:pt x="464" y="0"/>
                  </a:lnTo>
                  <a:lnTo>
                    <a:pt x="468" y="2"/>
                  </a:lnTo>
                  <a:lnTo>
                    <a:pt x="470" y="6"/>
                  </a:lnTo>
                  <a:lnTo>
                    <a:pt x="472" y="10"/>
                  </a:lnTo>
                  <a:lnTo>
                    <a:pt x="472" y="10"/>
                  </a:lnTo>
                  <a:lnTo>
                    <a:pt x="470" y="16"/>
                  </a:lnTo>
                  <a:lnTo>
                    <a:pt x="468" y="20"/>
                  </a:lnTo>
                  <a:lnTo>
                    <a:pt x="464" y="22"/>
                  </a:lnTo>
                  <a:lnTo>
                    <a:pt x="460" y="22"/>
                  </a:lnTo>
                  <a:lnTo>
                    <a:pt x="460" y="22"/>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84" name="Freeform 140"/>
            <p:cNvSpPr/>
            <p:nvPr/>
          </p:nvSpPr>
          <p:spPr bwMode="auto">
            <a:xfrm>
              <a:off x="3838523" y="4178387"/>
              <a:ext cx="365874" cy="17053"/>
            </a:xfrm>
            <a:custGeom>
              <a:avLst/>
              <a:gdLst>
                <a:gd name="T0" fmla="*/ 460 w 472"/>
                <a:gd name="T1" fmla="*/ 22 h 22"/>
                <a:gd name="T2" fmla="*/ 12 w 472"/>
                <a:gd name="T3" fmla="*/ 22 h 22"/>
                <a:gd name="T4" fmla="*/ 12 w 472"/>
                <a:gd name="T5" fmla="*/ 22 h 22"/>
                <a:gd name="T6" fmla="*/ 8 w 472"/>
                <a:gd name="T7" fmla="*/ 22 h 22"/>
                <a:gd name="T8" fmla="*/ 4 w 472"/>
                <a:gd name="T9" fmla="*/ 20 h 22"/>
                <a:gd name="T10" fmla="*/ 2 w 472"/>
                <a:gd name="T11" fmla="*/ 16 h 22"/>
                <a:gd name="T12" fmla="*/ 0 w 472"/>
                <a:gd name="T13" fmla="*/ 12 h 22"/>
                <a:gd name="T14" fmla="*/ 0 w 472"/>
                <a:gd name="T15" fmla="*/ 12 h 22"/>
                <a:gd name="T16" fmla="*/ 2 w 472"/>
                <a:gd name="T17" fmla="*/ 6 h 22"/>
                <a:gd name="T18" fmla="*/ 4 w 472"/>
                <a:gd name="T19" fmla="*/ 2 h 22"/>
                <a:gd name="T20" fmla="*/ 8 w 472"/>
                <a:gd name="T21" fmla="*/ 0 h 22"/>
                <a:gd name="T22" fmla="*/ 12 w 472"/>
                <a:gd name="T23" fmla="*/ 0 h 22"/>
                <a:gd name="T24" fmla="*/ 460 w 472"/>
                <a:gd name="T25" fmla="*/ 0 h 22"/>
                <a:gd name="T26" fmla="*/ 460 w 472"/>
                <a:gd name="T27" fmla="*/ 0 h 22"/>
                <a:gd name="T28" fmla="*/ 464 w 472"/>
                <a:gd name="T29" fmla="*/ 0 h 22"/>
                <a:gd name="T30" fmla="*/ 468 w 472"/>
                <a:gd name="T31" fmla="*/ 2 h 22"/>
                <a:gd name="T32" fmla="*/ 470 w 472"/>
                <a:gd name="T33" fmla="*/ 6 h 22"/>
                <a:gd name="T34" fmla="*/ 472 w 472"/>
                <a:gd name="T35" fmla="*/ 12 h 22"/>
                <a:gd name="T36" fmla="*/ 472 w 472"/>
                <a:gd name="T37" fmla="*/ 12 h 22"/>
                <a:gd name="T38" fmla="*/ 470 w 472"/>
                <a:gd name="T39" fmla="*/ 16 h 22"/>
                <a:gd name="T40" fmla="*/ 468 w 472"/>
                <a:gd name="T41" fmla="*/ 20 h 22"/>
                <a:gd name="T42" fmla="*/ 464 w 472"/>
                <a:gd name="T43" fmla="*/ 22 h 22"/>
                <a:gd name="T44" fmla="*/ 460 w 472"/>
                <a:gd name="T45" fmla="*/ 22 h 22"/>
                <a:gd name="T46" fmla="*/ 460 w 472"/>
                <a:gd name="T4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2" h="22">
                  <a:moveTo>
                    <a:pt x="460" y="22"/>
                  </a:moveTo>
                  <a:lnTo>
                    <a:pt x="12" y="22"/>
                  </a:lnTo>
                  <a:lnTo>
                    <a:pt x="12" y="22"/>
                  </a:lnTo>
                  <a:lnTo>
                    <a:pt x="8" y="22"/>
                  </a:lnTo>
                  <a:lnTo>
                    <a:pt x="4" y="20"/>
                  </a:lnTo>
                  <a:lnTo>
                    <a:pt x="2" y="16"/>
                  </a:lnTo>
                  <a:lnTo>
                    <a:pt x="0" y="12"/>
                  </a:lnTo>
                  <a:lnTo>
                    <a:pt x="0" y="12"/>
                  </a:lnTo>
                  <a:lnTo>
                    <a:pt x="2" y="6"/>
                  </a:lnTo>
                  <a:lnTo>
                    <a:pt x="4" y="2"/>
                  </a:lnTo>
                  <a:lnTo>
                    <a:pt x="8" y="0"/>
                  </a:lnTo>
                  <a:lnTo>
                    <a:pt x="12" y="0"/>
                  </a:lnTo>
                  <a:lnTo>
                    <a:pt x="460" y="0"/>
                  </a:lnTo>
                  <a:lnTo>
                    <a:pt x="460" y="0"/>
                  </a:lnTo>
                  <a:lnTo>
                    <a:pt x="464" y="0"/>
                  </a:lnTo>
                  <a:lnTo>
                    <a:pt x="468" y="2"/>
                  </a:lnTo>
                  <a:lnTo>
                    <a:pt x="470" y="6"/>
                  </a:lnTo>
                  <a:lnTo>
                    <a:pt x="472" y="12"/>
                  </a:lnTo>
                  <a:lnTo>
                    <a:pt x="472" y="12"/>
                  </a:lnTo>
                  <a:lnTo>
                    <a:pt x="470" y="16"/>
                  </a:lnTo>
                  <a:lnTo>
                    <a:pt x="468" y="20"/>
                  </a:lnTo>
                  <a:lnTo>
                    <a:pt x="464" y="22"/>
                  </a:lnTo>
                  <a:lnTo>
                    <a:pt x="460" y="22"/>
                  </a:lnTo>
                  <a:lnTo>
                    <a:pt x="460" y="22"/>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85" name="Freeform 141"/>
            <p:cNvSpPr/>
            <p:nvPr/>
          </p:nvSpPr>
          <p:spPr bwMode="auto">
            <a:xfrm>
              <a:off x="3838523" y="4212494"/>
              <a:ext cx="365874" cy="18604"/>
            </a:xfrm>
            <a:custGeom>
              <a:avLst/>
              <a:gdLst>
                <a:gd name="T0" fmla="*/ 460 w 472"/>
                <a:gd name="T1" fmla="*/ 24 h 24"/>
                <a:gd name="T2" fmla="*/ 12 w 472"/>
                <a:gd name="T3" fmla="*/ 24 h 24"/>
                <a:gd name="T4" fmla="*/ 12 w 472"/>
                <a:gd name="T5" fmla="*/ 24 h 24"/>
                <a:gd name="T6" fmla="*/ 8 w 472"/>
                <a:gd name="T7" fmla="*/ 24 h 24"/>
                <a:gd name="T8" fmla="*/ 4 w 472"/>
                <a:gd name="T9" fmla="*/ 20 h 24"/>
                <a:gd name="T10" fmla="*/ 2 w 472"/>
                <a:gd name="T11" fmla="*/ 18 h 24"/>
                <a:gd name="T12" fmla="*/ 0 w 472"/>
                <a:gd name="T13" fmla="*/ 12 h 24"/>
                <a:gd name="T14" fmla="*/ 0 w 472"/>
                <a:gd name="T15" fmla="*/ 12 h 24"/>
                <a:gd name="T16" fmla="*/ 2 w 472"/>
                <a:gd name="T17" fmla="*/ 8 h 24"/>
                <a:gd name="T18" fmla="*/ 4 w 472"/>
                <a:gd name="T19" fmla="*/ 4 h 24"/>
                <a:gd name="T20" fmla="*/ 8 w 472"/>
                <a:gd name="T21" fmla="*/ 2 h 24"/>
                <a:gd name="T22" fmla="*/ 12 w 472"/>
                <a:gd name="T23" fmla="*/ 0 h 24"/>
                <a:gd name="T24" fmla="*/ 460 w 472"/>
                <a:gd name="T25" fmla="*/ 0 h 24"/>
                <a:gd name="T26" fmla="*/ 460 w 472"/>
                <a:gd name="T27" fmla="*/ 0 h 24"/>
                <a:gd name="T28" fmla="*/ 464 w 472"/>
                <a:gd name="T29" fmla="*/ 2 h 24"/>
                <a:gd name="T30" fmla="*/ 468 w 472"/>
                <a:gd name="T31" fmla="*/ 4 h 24"/>
                <a:gd name="T32" fmla="*/ 470 w 472"/>
                <a:gd name="T33" fmla="*/ 8 h 24"/>
                <a:gd name="T34" fmla="*/ 472 w 472"/>
                <a:gd name="T35" fmla="*/ 12 h 24"/>
                <a:gd name="T36" fmla="*/ 472 w 472"/>
                <a:gd name="T37" fmla="*/ 12 h 24"/>
                <a:gd name="T38" fmla="*/ 470 w 472"/>
                <a:gd name="T39" fmla="*/ 18 h 24"/>
                <a:gd name="T40" fmla="*/ 468 w 472"/>
                <a:gd name="T41" fmla="*/ 20 h 24"/>
                <a:gd name="T42" fmla="*/ 464 w 472"/>
                <a:gd name="T43" fmla="*/ 24 h 24"/>
                <a:gd name="T44" fmla="*/ 460 w 472"/>
                <a:gd name="T45" fmla="*/ 24 h 24"/>
                <a:gd name="T46" fmla="*/ 460 w 472"/>
                <a:gd name="T4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2" h="24">
                  <a:moveTo>
                    <a:pt x="460" y="24"/>
                  </a:moveTo>
                  <a:lnTo>
                    <a:pt x="12" y="24"/>
                  </a:lnTo>
                  <a:lnTo>
                    <a:pt x="12" y="24"/>
                  </a:lnTo>
                  <a:lnTo>
                    <a:pt x="8" y="24"/>
                  </a:lnTo>
                  <a:lnTo>
                    <a:pt x="4" y="20"/>
                  </a:lnTo>
                  <a:lnTo>
                    <a:pt x="2" y="18"/>
                  </a:lnTo>
                  <a:lnTo>
                    <a:pt x="0" y="12"/>
                  </a:lnTo>
                  <a:lnTo>
                    <a:pt x="0" y="12"/>
                  </a:lnTo>
                  <a:lnTo>
                    <a:pt x="2" y="8"/>
                  </a:lnTo>
                  <a:lnTo>
                    <a:pt x="4" y="4"/>
                  </a:lnTo>
                  <a:lnTo>
                    <a:pt x="8" y="2"/>
                  </a:lnTo>
                  <a:lnTo>
                    <a:pt x="12" y="0"/>
                  </a:lnTo>
                  <a:lnTo>
                    <a:pt x="460" y="0"/>
                  </a:lnTo>
                  <a:lnTo>
                    <a:pt x="460" y="0"/>
                  </a:lnTo>
                  <a:lnTo>
                    <a:pt x="464" y="2"/>
                  </a:lnTo>
                  <a:lnTo>
                    <a:pt x="468" y="4"/>
                  </a:lnTo>
                  <a:lnTo>
                    <a:pt x="470" y="8"/>
                  </a:lnTo>
                  <a:lnTo>
                    <a:pt x="472" y="12"/>
                  </a:lnTo>
                  <a:lnTo>
                    <a:pt x="472" y="12"/>
                  </a:lnTo>
                  <a:lnTo>
                    <a:pt x="470" y="18"/>
                  </a:lnTo>
                  <a:lnTo>
                    <a:pt x="468" y="20"/>
                  </a:lnTo>
                  <a:lnTo>
                    <a:pt x="464" y="24"/>
                  </a:lnTo>
                  <a:lnTo>
                    <a:pt x="460" y="24"/>
                  </a:lnTo>
                  <a:lnTo>
                    <a:pt x="460" y="24"/>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86" name="Freeform 142"/>
            <p:cNvSpPr/>
            <p:nvPr/>
          </p:nvSpPr>
          <p:spPr bwMode="auto">
            <a:xfrm>
              <a:off x="3838523" y="4252802"/>
              <a:ext cx="365874" cy="17053"/>
            </a:xfrm>
            <a:custGeom>
              <a:avLst/>
              <a:gdLst>
                <a:gd name="T0" fmla="*/ 460 w 472"/>
                <a:gd name="T1" fmla="*/ 22 h 22"/>
                <a:gd name="T2" fmla="*/ 12 w 472"/>
                <a:gd name="T3" fmla="*/ 22 h 22"/>
                <a:gd name="T4" fmla="*/ 12 w 472"/>
                <a:gd name="T5" fmla="*/ 22 h 22"/>
                <a:gd name="T6" fmla="*/ 8 w 472"/>
                <a:gd name="T7" fmla="*/ 22 h 22"/>
                <a:gd name="T8" fmla="*/ 4 w 472"/>
                <a:gd name="T9" fmla="*/ 20 h 22"/>
                <a:gd name="T10" fmla="*/ 2 w 472"/>
                <a:gd name="T11" fmla="*/ 16 h 22"/>
                <a:gd name="T12" fmla="*/ 0 w 472"/>
                <a:gd name="T13" fmla="*/ 10 h 22"/>
                <a:gd name="T14" fmla="*/ 0 w 472"/>
                <a:gd name="T15" fmla="*/ 10 h 22"/>
                <a:gd name="T16" fmla="*/ 2 w 472"/>
                <a:gd name="T17" fmla="*/ 6 h 22"/>
                <a:gd name="T18" fmla="*/ 4 w 472"/>
                <a:gd name="T19" fmla="*/ 2 h 22"/>
                <a:gd name="T20" fmla="*/ 8 w 472"/>
                <a:gd name="T21" fmla="*/ 0 h 22"/>
                <a:gd name="T22" fmla="*/ 12 w 472"/>
                <a:gd name="T23" fmla="*/ 0 h 22"/>
                <a:gd name="T24" fmla="*/ 460 w 472"/>
                <a:gd name="T25" fmla="*/ 0 h 22"/>
                <a:gd name="T26" fmla="*/ 460 w 472"/>
                <a:gd name="T27" fmla="*/ 0 h 22"/>
                <a:gd name="T28" fmla="*/ 464 w 472"/>
                <a:gd name="T29" fmla="*/ 0 h 22"/>
                <a:gd name="T30" fmla="*/ 468 w 472"/>
                <a:gd name="T31" fmla="*/ 2 h 22"/>
                <a:gd name="T32" fmla="*/ 470 w 472"/>
                <a:gd name="T33" fmla="*/ 6 h 22"/>
                <a:gd name="T34" fmla="*/ 472 w 472"/>
                <a:gd name="T35" fmla="*/ 10 h 22"/>
                <a:gd name="T36" fmla="*/ 472 w 472"/>
                <a:gd name="T37" fmla="*/ 10 h 22"/>
                <a:gd name="T38" fmla="*/ 470 w 472"/>
                <a:gd name="T39" fmla="*/ 16 h 22"/>
                <a:gd name="T40" fmla="*/ 468 w 472"/>
                <a:gd name="T41" fmla="*/ 20 h 22"/>
                <a:gd name="T42" fmla="*/ 464 w 472"/>
                <a:gd name="T43" fmla="*/ 22 h 22"/>
                <a:gd name="T44" fmla="*/ 460 w 472"/>
                <a:gd name="T45" fmla="*/ 22 h 22"/>
                <a:gd name="T46" fmla="*/ 460 w 472"/>
                <a:gd name="T4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2" h="22">
                  <a:moveTo>
                    <a:pt x="460" y="22"/>
                  </a:moveTo>
                  <a:lnTo>
                    <a:pt x="12" y="22"/>
                  </a:lnTo>
                  <a:lnTo>
                    <a:pt x="12" y="22"/>
                  </a:lnTo>
                  <a:lnTo>
                    <a:pt x="8" y="22"/>
                  </a:lnTo>
                  <a:lnTo>
                    <a:pt x="4" y="20"/>
                  </a:lnTo>
                  <a:lnTo>
                    <a:pt x="2" y="16"/>
                  </a:lnTo>
                  <a:lnTo>
                    <a:pt x="0" y="10"/>
                  </a:lnTo>
                  <a:lnTo>
                    <a:pt x="0" y="10"/>
                  </a:lnTo>
                  <a:lnTo>
                    <a:pt x="2" y="6"/>
                  </a:lnTo>
                  <a:lnTo>
                    <a:pt x="4" y="2"/>
                  </a:lnTo>
                  <a:lnTo>
                    <a:pt x="8" y="0"/>
                  </a:lnTo>
                  <a:lnTo>
                    <a:pt x="12" y="0"/>
                  </a:lnTo>
                  <a:lnTo>
                    <a:pt x="460" y="0"/>
                  </a:lnTo>
                  <a:lnTo>
                    <a:pt x="460" y="0"/>
                  </a:lnTo>
                  <a:lnTo>
                    <a:pt x="464" y="0"/>
                  </a:lnTo>
                  <a:lnTo>
                    <a:pt x="468" y="2"/>
                  </a:lnTo>
                  <a:lnTo>
                    <a:pt x="470" y="6"/>
                  </a:lnTo>
                  <a:lnTo>
                    <a:pt x="472" y="10"/>
                  </a:lnTo>
                  <a:lnTo>
                    <a:pt x="472" y="10"/>
                  </a:lnTo>
                  <a:lnTo>
                    <a:pt x="470" y="16"/>
                  </a:lnTo>
                  <a:lnTo>
                    <a:pt x="468" y="20"/>
                  </a:lnTo>
                  <a:lnTo>
                    <a:pt x="464" y="22"/>
                  </a:lnTo>
                  <a:lnTo>
                    <a:pt x="460" y="22"/>
                  </a:lnTo>
                  <a:lnTo>
                    <a:pt x="460" y="22"/>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87" name="Freeform 143"/>
            <p:cNvSpPr/>
            <p:nvPr/>
          </p:nvSpPr>
          <p:spPr bwMode="auto">
            <a:xfrm>
              <a:off x="3838523" y="4339619"/>
              <a:ext cx="365874" cy="17053"/>
            </a:xfrm>
            <a:custGeom>
              <a:avLst/>
              <a:gdLst>
                <a:gd name="T0" fmla="*/ 460 w 472"/>
                <a:gd name="T1" fmla="*/ 22 h 22"/>
                <a:gd name="T2" fmla="*/ 12 w 472"/>
                <a:gd name="T3" fmla="*/ 22 h 22"/>
                <a:gd name="T4" fmla="*/ 12 w 472"/>
                <a:gd name="T5" fmla="*/ 22 h 22"/>
                <a:gd name="T6" fmla="*/ 8 w 472"/>
                <a:gd name="T7" fmla="*/ 22 h 22"/>
                <a:gd name="T8" fmla="*/ 4 w 472"/>
                <a:gd name="T9" fmla="*/ 20 h 22"/>
                <a:gd name="T10" fmla="*/ 2 w 472"/>
                <a:gd name="T11" fmla="*/ 16 h 22"/>
                <a:gd name="T12" fmla="*/ 0 w 472"/>
                <a:gd name="T13" fmla="*/ 12 h 22"/>
                <a:gd name="T14" fmla="*/ 0 w 472"/>
                <a:gd name="T15" fmla="*/ 12 h 22"/>
                <a:gd name="T16" fmla="*/ 2 w 472"/>
                <a:gd name="T17" fmla="*/ 6 h 22"/>
                <a:gd name="T18" fmla="*/ 4 w 472"/>
                <a:gd name="T19" fmla="*/ 2 h 22"/>
                <a:gd name="T20" fmla="*/ 8 w 472"/>
                <a:gd name="T21" fmla="*/ 0 h 22"/>
                <a:gd name="T22" fmla="*/ 12 w 472"/>
                <a:gd name="T23" fmla="*/ 0 h 22"/>
                <a:gd name="T24" fmla="*/ 460 w 472"/>
                <a:gd name="T25" fmla="*/ 0 h 22"/>
                <a:gd name="T26" fmla="*/ 460 w 472"/>
                <a:gd name="T27" fmla="*/ 0 h 22"/>
                <a:gd name="T28" fmla="*/ 464 w 472"/>
                <a:gd name="T29" fmla="*/ 0 h 22"/>
                <a:gd name="T30" fmla="*/ 468 w 472"/>
                <a:gd name="T31" fmla="*/ 2 h 22"/>
                <a:gd name="T32" fmla="*/ 470 w 472"/>
                <a:gd name="T33" fmla="*/ 6 h 22"/>
                <a:gd name="T34" fmla="*/ 472 w 472"/>
                <a:gd name="T35" fmla="*/ 12 h 22"/>
                <a:gd name="T36" fmla="*/ 472 w 472"/>
                <a:gd name="T37" fmla="*/ 12 h 22"/>
                <a:gd name="T38" fmla="*/ 470 w 472"/>
                <a:gd name="T39" fmla="*/ 16 h 22"/>
                <a:gd name="T40" fmla="*/ 468 w 472"/>
                <a:gd name="T41" fmla="*/ 20 h 22"/>
                <a:gd name="T42" fmla="*/ 464 w 472"/>
                <a:gd name="T43" fmla="*/ 22 h 22"/>
                <a:gd name="T44" fmla="*/ 460 w 472"/>
                <a:gd name="T45" fmla="*/ 22 h 22"/>
                <a:gd name="T46" fmla="*/ 460 w 472"/>
                <a:gd name="T4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2" h="22">
                  <a:moveTo>
                    <a:pt x="460" y="22"/>
                  </a:moveTo>
                  <a:lnTo>
                    <a:pt x="12" y="22"/>
                  </a:lnTo>
                  <a:lnTo>
                    <a:pt x="12" y="22"/>
                  </a:lnTo>
                  <a:lnTo>
                    <a:pt x="8" y="22"/>
                  </a:lnTo>
                  <a:lnTo>
                    <a:pt x="4" y="20"/>
                  </a:lnTo>
                  <a:lnTo>
                    <a:pt x="2" y="16"/>
                  </a:lnTo>
                  <a:lnTo>
                    <a:pt x="0" y="12"/>
                  </a:lnTo>
                  <a:lnTo>
                    <a:pt x="0" y="12"/>
                  </a:lnTo>
                  <a:lnTo>
                    <a:pt x="2" y="6"/>
                  </a:lnTo>
                  <a:lnTo>
                    <a:pt x="4" y="2"/>
                  </a:lnTo>
                  <a:lnTo>
                    <a:pt x="8" y="0"/>
                  </a:lnTo>
                  <a:lnTo>
                    <a:pt x="12" y="0"/>
                  </a:lnTo>
                  <a:lnTo>
                    <a:pt x="460" y="0"/>
                  </a:lnTo>
                  <a:lnTo>
                    <a:pt x="460" y="0"/>
                  </a:lnTo>
                  <a:lnTo>
                    <a:pt x="464" y="0"/>
                  </a:lnTo>
                  <a:lnTo>
                    <a:pt x="468" y="2"/>
                  </a:lnTo>
                  <a:lnTo>
                    <a:pt x="470" y="6"/>
                  </a:lnTo>
                  <a:lnTo>
                    <a:pt x="472" y="12"/>
                  </a:lnTo>
                  <a:lnTo>
                    <a:pt x="472" y="12"/>
                  </a:lnTo>
                  <a:lnTo>
                    <a:pt x="470" y="16"/>
                  </a:lnTo>
                  <a:lnTo>
                    <a:pt x="468" y="20"/>
                  </a:lnTo>
                  <a:lnTo>
                    <a:pt x="464" y="22"/>
                  </a:lnTo>
                  <a:lnTo>
                    <a:pt x="460" y="22"/>
                  </a:lnTo>
                  <a:lnTo>
                    <a:pt x="460" y="22"/>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88" name="Freeform 144"/>
            <p:cNvSpPr/>
            <p:nvPr/>
          </p:nvSpPr>
          <p:spPr bwMode="auto">
            <a:xfrm>
              <a:off x="3838523" y="4384578"/>
              <a:ext cx="365874" cy="17053"/>
            </a:xfrm>
            <a:custGeom>
              <a:avLst/>
              <a:gdLst>
                <a:gd name="T0" fmla="*/ 460 w 472"/>
                <a:gd name="T1" fmla="*/ 22 h 22"/>
                <a:gd name="T2" fmla="*/ 12 w 472"/>
                <a:gd name="T3" fmla="*/ 22 h 22"/>
                <a:gd name="T4" fmla="*/ 12 w 472"/>
                <a:gd name="T5" fmla="*/ 22 h 22"/>
                <a:gd name="T6" fmla="*/ 8 w 472"/>
                <a:gd name="T7" fmla="*/ 22 h 22"/>
                <a:gd name="T8" fmla="*/ 4 w 472"/>
                <a:gd name="T9" fmla="*/ 20 h 22"/>
                <a:gd name="T10" fmla="*/ 2 w 472"/>
                <a:gd name="T11" fmla="*/ 16 h 22"/>
                <a:gd name="T12" fmla="*/ 0 w 472"/>
                <a:gd name="T13" fmla="*/ 12 h 22"/>
                <a:gd name="T14" fmla="*/ 0 w 472"/>
                <a:gd name="T15" fmla="*/ 12 h 22"/>
                <a:gd name="T16" fmla="*/ 2 w 472"/>
                <a:gd name="T17" fmla="*/ 6 h 22"/>
                <a:gd name="T18" fmla="*/ 4 w 472"/>
                <a:gd name="T19" fmla="*/ 4 h 22"/>
                <a:gd name="T20" fmla="*/ 8 w 472"/>
                <a:gd name="T21" fmla="*/ 0 h 22"/>
                <a:gd name="T22" fmla="*/ 12 w 472"/>
                <a:gd name="T23" fmla="*/ 0 h 22"/>
                <a:gd name="T24" fmla="*/ 460 w 472"/>
                <a:gd name="T25" fmla="*/ 0 h 22"/>
                <a:gd name="T26" fmla="*/ 460 w 472"/>
                <a:gd name="T27" fmla="*/ 0 h 22"/>
                <a:gd name="T28" fmla="*/ 464 w 472"/>
                <a:gd name="T29" fmla="*/ 0 h 22"/>
                <a:gd name="T30" fmla="*/ 468 w 472"/>
                <a:gd name="T31" fmla="*/ 4 h 22"/>
                <a:gd name="T32" fmla="*/ 470 w 472"/>
                <a:gd name="T33" fmla="*/ 6 h 22"/>
                <a:gd name="T34" fmla="*/ 472 w 472"/>
                <a:gd name="T35" fmla="*/ 12 h 22"/>
                <a:gd name="T36" fmla="*/ 472 w 472"/>
                <a:gd name="T37" fmla="*/ 12 h 22"/>
                <a:gd name="T38" fmla="*/ 470 w 472"/>
                <a:gd name="T39" fmla="*/ 16 h 22"/>
                <a:gd name="T40" fmla="*/ 468 w 472"/>
                <a:gd name="T41" fmla="*/ 20 h 22"/>
                <a:gd name="T42" fmla="*/ 464 w 472"/>
                <a:gd name="T43" fmla="*/ 22 h 22"/>
                <a:gd name="T44" fmla="*/ 460 w 472"/>
                <a:gd name="T45" fmla="*/ 22 h 22"/>
                <a:gd name="T46" fmla="*/ 460 w 472"/>
                <a:gd name="T4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2" h="22">
                  <a:moveTo>
                    <a:pt x="460" y="22"/>
                  </a:moveTo>
                  <a:lnTo>
                    <a:pt x="12" y="22"/>
                  </a:lnTo>
                  <a:lnTo>
                    <a:pt x="12" y="22"/>
                  </a:lnTo>
                  <a:lnTo>
                    <a:pt x="8" y="22"/>
                  </a:lnTo>
                  <a:lnTo>
                    <a:pt x="4" y="20"/>
                  </a:lnTo>
                  <a:lnTo>
                    <a:pt x="2" y="16"/>
                  </a:lnTo>
                  <a:lnTo>
                    <a:pt x="0" y="12"/>
                  </a:lnTo>
                  <a:lnTo>
                    <a:pt x="0" y="12"/>
                  </a:lnTo>
                  <a:lnTo>
                    <a:pt x="2" y="6"/>
                  </a:lnTo>
                  <a:lnTo>
                    <a:pt x="4" y="4"/>
                  </a:lnTo>
                  <a:lnTo>
                    <a:pt x="8" y="0"/>
                  </a:lnTo>
                  <a:lnTo>
                    <a:pt x="12" y="0"/>
                  </a:lnTo>
                  <a:lnTo>
                    <a:pt x="460" y="0"/>
                  </a:lnTo>
                  <a:lnTo>
                    <a:pt x="460" y="0"/>
                  </a:lnTo>
                  <a:lnTo>
                    <a:pt x="464" y="0"/>
                  </a:lnTo>
                  <a:lnTo>
                    <a:pt x="468" y="4"/>
                  </a:lnTo>
                  <a:lnTo>
                    <a:pt x="470" y="6"/>
                  </a:lnTo>
                  <a:lnTo>
                    <a:pt x="472" y="12"/>
                  </a:lnTo>
                  <a:lnTo>
                    <a:pt x="472" y="12"/>
                  </a:lnTo>
                  <a:lnTo>
                    <a:pt x="470" y="16"/>
                  </a:lnTo>
                  <a:lnTo>
                    <a:pt x="468" y="20"/>
                  </a:lnTo>
                  <a:lnTo>
                    <a:pt x="464" y="22"/>
                  </a:lnTo>
                  <a:lnTo>
                    <a:pt x="460" y="22"/>
                  </a:lnTo>
                  <a:lnTo>
                    <a:pt x="460" y="22"/>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89" name="Freeform 145"/>
            <p:cNvSpPr/>
            <p:nvPr/>
          </p:nvSpPr>
          <p:spPr bwMode="auto">
            <a:xfrm>
              <a:off x="5960903" y="3717943"/>
              <a:ext cx="305412" cy="348821"/>
            </a:xfrm>
            <a:custGeom>
              <a:avLst/>
              <a:gdLst>
                <a:gd name="T0" fmla="*/ 12 w 394"/>
                <a:gd name="T1" fmla="*/ 0 h 450"/>
                <a:gd name="T2" fmla="*/ 0 w 394"/>
                <a:gd name="T3" fmla="*/ 178 h 450"/>
                <a:gd name="T4" fmla="*/ 76 w 394"/>
                <a:gd name="T5" fmla="*/ 114 h 450"/>
                <a:gd name="T6" fmla="*/ 356 w 394"/>
                <a:gd name="T7" fmla="*/ 450 h 450"/>
                <a:gd name="T8" fmla="*/ 394 w 394"/>
                <a:gd name="T9" fmla="*/ 418 h 450"/>
                <a:gd name="T10" fmla="*/ 114 w 394"/>
                <a:gd name="T11" fmla="*/ 82 h 450"/>
                <a:gd name="T12" fmla="*/ 192 w 394"/>
                <a:gd name="T13" fmla="*/ 18 h 450"/>
                <a:gd name="T14" fmla="*/ 12 w 394"/>
                <a:gd name="T15" fmla="*/ 0 h 4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4" h="450">
                  <a:moveTo>
                    <a:pt x="12" y="0"/>
                  </a:moveTo>
                  <a:lnTo>
                    <a:pt x="0" y="178"/>
                  </a:lnTo>
                  <a:lnTo>
                    <a:pt x="76" y="114"/>
                  </a:lnTo>
                  <a:lnTo>
                    <a:pt x="356" y="450"/>
                  </a:lnTo>
                  <a:lnTo>
                    <a:pt x="394" y="418"/>
                  </a:lnTo>
                  <a:lnTo>
                    <a:pt x="114" y="82"/>
                  </a:lnTo>
                  <a:lnTo>
                    <a:pt x="192" y="18"/>
                  </a:lnTo>
                  <a:lnTo>
                    <a:pt x="12"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90" name="Freeform 146"/>
            <p:cNvSpPr/>
            <p:nvPr/>
          </p:nvSpPr>
          <p:spPr bwMode="auto">
            <a:xfrm>
              <a:off x="6117484" y="3792359"/>
              <a:ext cx="305412" cy="348821"/>
            </a:xfrm>
            <a:custGeom>
              <a:avLst/>
              <a:gdLst>
                <a:gd name="T0" fmla="*/ 380 w 394"/>
                <a:gd name="T1" fmla="*/ 450 h 450"/>
                <a:gd name="T2" fmla="*/ 202 w 394"/>
                <a:gd name="T3" fmla="*/ 430 h 450"/>
                <a:gd name="T4" fmla="*/ 278 w 394"/>
                <a:gd name="T5" fmla="*/ 366 h 450"/>
                <a:gd name="T6" fmla="*/ 0 w 394"/>
                <a:gd name="T7" fmla="*/ 32 h 450"/>
                <a:gd name="T8" fmla="*/ 38 w 394"/>
                <a:gd name="T9" fmla="*/ 0 h 450"/>
                <a:gd name="T10" fmla="*/ 316 w 394"/>
                <a:gd name="T11" fmla="*/ 334 h 450"/>
                <a:gd name="T12" fmla="*/ 394 w 394"/>
                <a:gd name="T13" fmla="*/ 270 h 450"/>
                <a:gd name="T14" fmla="*/ 380 w 394"/>
                <a:gd name="T15" fmla="*/ 450 h 4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4" h="450">
                  <a:moveTo>
                    <a:pt x="380" y="450"/>
                  </a:moveTo>
                  <a:lnTo>
                    <a:pt x="202" y="430"/>
                  </a:lnTo>
                  <a:lnTo>
                    <a:pt x="278" y="366"/>
                  </a:lnTo>
                  <a:lnTo>
                    <a:pt x="0" y="32"/>
                  </a:lnTo>
                  <a:lnTo>
                    <a:pt x="38" y="0"/>
                  </a:lnTo>
                  <a:lnTo>
                    <a:pt x="316" y="334"/>
                  </a:lnTo>
                  <a:lnTo>
                    <a:pt x="394" y="270"/>
                  </a:lnTo>
                  <a:lnTo>
                    <a:pt x="380" y="45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91" name="Freeform 147"/>
            <p:cNvSpPr/>
            <p:nvPr/>
          </p:nvSpPr>
          <p:spPr bwMode="auto">
            <a:xfrm>
              <a:off x="3260256" y="3293157"/>
              <a:ext cx="310063" cy="310063"/>
            </a:xfrm>
            <a:custGeom>
              <a:avLst/>
              <a:gdLst>
                <a:gd name="T0" fmla="*/ 400 w 400"/>
                <a:gd name="T1" fmla="*/ 200 h 400"/>
                <a:gd name="T2" fmla="*/ 396 w 400"/>
                <a:gd name="T3" fmla="*/ 240 h 400"/>
                <a:gd name="T4" fmla="*/ 384 w 400"/>
                <a:gd name="T5" fmla="*/ 278 h 400"/>
                <a:gd name="T6" fmla="*/ 366 w 400"/>
                <a:gd name="T7" fmla="*/ 312 h 400"/>
                <a:gd name="T8" fmla="*/ 340 w 400"/>
                <a:gd name="T9" fmla="*/ 342 h 400"/>
                <a:gd name="T10" fmla="*/ 312 w 400"/>
                <a:gd name="T11" fmla="*/ 366 h 400"/>
                <a:gd name="T12" fmla="*/ 278 w 400"/>
                <a:gd name="T13" fmla="*/ 384 h 400"/>
                <a:gd name="T14" fmla="*/ 240 w 400"/>
                <a:gd name="T15" fmla="*/ 396 h 400"/>
                <a:gd name="T16" fmla="*/ 200 w 400"/>
                <a:gd name="T17" fmla="*/ 400 h 400"/>
                <a:gd name="T18" fmla="*/ 178 w 400"/>
                <a:gd name="T19" fmla="*/ 400 h 400"/>
                <a:gd name="T20" fmla="*/ 140 w 400"/>
                <a:gd name="T21" fmla="*/ 392 h 400"/>
                <a:gd name="T22" fmla="*/ 104 w 400"/>
                <a:gd name="T23" fmla="*/ 376 h 400"/>
                <a:gd name="T24" fmla="*/ 72 w 400"/>
                <a:gd name="T25" fmla="*/ 354 h 400"/>
                <a:gd name="T26" fmla="*/ 44 w 400"/>
                <a:gd name="T27" fmla="*/ 328 h 400"/>
                <a:gd name="T28" fmla="*/ 24 w 400"/>
                <a:gd name="T29" fmla="*/ 296 h 400"/>
                <a:gd name="T30" fmla="*/ 8 w 400"/>
                <a:gd name="T31" fmla="*/ 260 h 400"/>
                <a:gd name="T32" fmla="*/ 0 w 400"/>
                <a:gd name="T33" fmla="*/ 222 h 400"/>
                <a:gd name="T34" fmla="*/ 0 w 400"/>
                <a:gd name="T35" fmla="*/ 200 h 400"/>
                <a:gd name="T36" fmla="*/ 4 w 400"/>
                <a:gd name="T37" fmla="*/ 160 h 400"/>
                <a:gd name="T38" fmla="*/ 16 w 400"/>
                <a:gd name="T39" fmla="*/ 122 h 400"/>
                <a:gd name="T40" fmla="*/ 34 w 400"/>
                <a:gd name="T41" fmla="*/ 88 h 400"/>
                <a:gd name="T42" fmla="*/ 58 w 400"/>
                <a:gd name="T43" fmla="*/ 60 h 400"/>
                <a:gd name="T44" fmla="*/ 88 w 400"/>
                <a:gd name="T45" fmla="*/ 34 h 400"/>
                <a:gd name="T46" fmla="*/ 122 w 400"/>
                <a:gd name="T47" fmla="*/ 16 h 400"/>
                <a:gd name="T48" fmla="*/ 158 w 400"/>
                <a:gd name="T49" fmla="*/ 4 h 400"/>
                <a:gd name="T50" fmla="*/ 200 w 400"/>
                <a:gd name="T51" fmla="*/ 0 h 400"/>
                <a:gd name="T52" fmla="*/ 220 w 400"/>
                <a:gd name="T53" fmla="*/ 2 h 400"/>
                <a:gd name="T54" fmla="*/ 258 w 400"/>
                <a:gd name="T55" fmla="*/ 10 h 400"/>
                <a:gd name="T56" fmla="*/ 294 w 400"/>
                <a:gd name="T57" fmla="*/ 24 h 400"/>
                <a:gd name="T58" fmla="*/ 326 w 400"/>
                <a:gd name="T59" fmla="*/ 46 h 400"/>
                <a:gd name="T60" fmla="*/ 354 w 400"/>
                <a:gd name="T61" fmla="*/ 74 h 400"/>
                <a:gd name="T62" fmla="*/ 376 w 400"/>
                <a:gd name="T63" fmla="*/ 106 h 400"/>
                <a:gd name="T64" fmla="*/ 390 w 400"/>
                <a:gd name="T65" fmla="*/ 142 h 400"/>
                <a:gd name="T66" fmla="*/ 398 w 400"/>
                <a:gd name="T67" fmla="*/ 180 h 400"/>
                <a:gd name="T68" fmla="*/ 400 w 400"/>
                <a:gd name="T69" fmla="*/ 20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400">
                  <a:moveTo>
                    <a:pt x="400" y="200"/>
                  </a:moveTo>
                  <a:lnTo>
                    <a:pt x="400" y="200"/>
                  </a:lnTo>
                  <a:lnTo>
                    <a:pt x="398" y="222"/>
                  </a:lnTo>
                  <a:lnTo>
                    <a:pt x="396" y="240"/>
                  </a:lnTo>
                  <a:lnTo>
                    <a:pt x="390" y="260"/>
                  </a:lnTo>
                  <a:lnTo>
                    <a:pt x="384" y="278"/>
                  </a:lnTo>
                  <a:lnTo>
                    <a:pt x="376" y="296"/>
                  </a:lnTo>
                  <a:lnTo>
                    <a:pt x="366" y="312"/>
                  </a:lnTo>
                  <a:lnTo>
                    <a:pt x="354" y="328"/>
                  </a:lnTo>
                  <a:lnTo>
                    <a:pt x="340" y="342"/>
                  </a:lnTo>
                  <a:lnTo>
                    <a:pt x="326" y="354"/>
                  </a:lnTo>
                  <a:lnTo>
                    <a:pt x="312" y="366"/>
                  </a:lnTo>
                  <a:lnTo>
                    <a:pt x="294" y="376"/>
                  </a:lnTo>
                  <a:lnTo>
                    <a:pt x="278" y="384"/>
                  </a:lnTo>
                  <a:lnTo>
                    <a:pt x="258" y="392"/>
                  </a:lnTo>
                  <a:lnTo>
                    <a:pt x="240" y="396"/>
                  </a:lnTo>
                  <a:lnTo>
                    <a:pt x="220" y="400"/>
                  </a:lnTo>
                  <a:lnTo>
                    <a:pt x="200" y="400"/>
                  </a:lnTo>
                  <a:lnTo>
                    <a:pt x="200" y="400"/>
                  </a:lnTo>
                  <a:lnTo>
                    <a:pt x="178" y="400"/>
                  </a:lnTo>
                  <a:lnTo>
                    <a:pt x="158" y="396"/>
                  </a:lnTo>
                  <a:lnTo>
                    <a:pt x="140" y="392"/>
                  </a:lnTo>
                  <a:lnTo>
                    <a:pt x="122" y="384"/>
                  </a:lnTo>
                  <a:lnTo>
                    <a:pt x="104" y="376"/>
                  </a:lnTo>
                  <a:lnTo>
                    <a:pt x="88" y="366"/>
                  </a:lnTo>
                  <a:lnTo>
                    <a:pt x="72" y="354"/>
                  </a:lnTo>
                  <a:lnTo>
                    <a:pt x="58" y="342"/>
                  </a:lnTo>
                  <a:lnTo>
                    <a:pt x="44" y="328"/>
                  </a:lnTo>
                  <a:lnTo>
                    <a:pt x="34" y="312"/>
                  </a:lnTo>
                  <a:lnTo>
                    <a:pt x="24" y="296"/>
                  </a:lnTo>
                  <a:lnTo>
                    <a:pt x="16" y="278"/>
                  </a:lnTo>
                  <a:lnTo>
                    <a:pt x="8" y="260"/>
                  </a:lnTo>
                  <a:lnTo>
                    <a:pt x="4" y="240"/>
                  </a:lnTo>
                  <a:lnTo>
                    <a:pt x="0" y="222"/>
                  </a:lnTo>
                  <a:lnTo>
                    <a:pt x="0" y="200"/>
                  </a:lnTo>
                  <a:lnTo>
                    <a:pt x="0" y="200"/>
                  </a:lnTo>
                  <a:lnTo>
                    <a:pt x="0" y="180"/>
                  </a:lnTo>
                  <a:lnTo>
                    <a:pt x="4" y="160"/>
                  </a:lnTo>
                  <a:lnTo>
                    <a:pt x="8" y="142"/>
                  </a:lnTo>
                  <a:lnTo>
                    <a:pt x="16" y="122"/>
                  </a:lnTo>
                  <a:lnTo>
                    <a:pt x="24" y="106"/>
                  </a:lnTo>
                  <a:lnTo>
                    <a:pt x="34" y="88"/>
                  </a:lnTo>
                  <a:lnTo>
                    <a:pt x="44" y="74"/>
                  </a:lnTo>
                  <a:lnTo>
                    <a:pt x="58" y="60"/>
                  </a:lnTo>
                  <a:lnTo>
                    <a:pt x="72" y="46"/>
                  </a:lnTo>
                  <a:lnTo>
                    <a:pt x="88" y="34"/>
                  </a:lnTo>
                  <a:lnTo>
                    <a:pt x="104" y="24"/>
                  </a:lnTo>
                  <a:lnTo>
                    <a:pt x="122" y="16"/>
                  </a:lnTo>
                  <a:lnTo>
                    <a:pt x="140" y="10"/>
                  </a:lnTo>
                  <a:lnTo>
                    <a:pt x="158" y="4"/>
                  </a:lnTo>
                  <a:lnTo>
                    <a:pt x="178" y="2"/>
                  </a:lnTo>
                  <a:lnTo>
                    <a:pt x="200" y="0"/>
                  </a:lnTo>
                  <a:lnTo>
                    <a:pt x="200" y="0"/>
                  </a:lnTo>
                  <a:lnTo>
                    <a:pt x="220" y="2"/>
                  </a:lnTo>
                  <a:lnTo>
                    <a:pt x="240" y="4"/>
                  </a:lnTo>
                  <a:lnTo>
                    <a:pt x="258" y="10"/>
                  </a:lnTo>
                  <a:lnTo>
                    <a:pt x="278" y="16"/>
                  </a:lnTo>
                  <a:lnTo>
                    <a:pt x="294" y="24"/>
                  </a:lnTo>
                  <a:lnTo>
                    <a:pt x="312" y="34"/>
                  </a:lnTo>
                  <a:lnTo>
                    <a:pt x="326" y="46"/>
                  </a:lnTo>
                  <a:lnTo>
                    <a:pt x="340" y="60"/>
                  </a:lnTo>
                  <a:lnTo>
                    <a:pt x="354" y="74"/>
                  </a:lnTo>
                  <a:lnTo>
                    <a:pt x="366" y="88"/>
                  </a:lnTo>
                  <a:lnTo>
                    <a:pt x="376" y="106"/>
                  </a:lnTo>
                  <a:lnTo>
                    <a:pt x="384" y="122"/>
                  </a:lnTo>
                  <a:lnTo>
                    <a:pt x="390" y="142"/>
                  </a:lnTo>
                  <a:lnTo>
                    <a:pt x="396" y="160"/>
                  </a:lnTo>
                  <a:lnTo>
                    <a:pt x="398" y="180"/>
                  </a:lnTo>
                  <a:lnTo>
                    <a:pt x="400" y="200"/>
                  </a:lnTo>
                  <a:lnTo>
                    <a:pt x="400" y="20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92" name="Freeform 148"/>
            <p:cNvSpPr/>
            <p:nvPr/>
          </p:nvSpPr>
          <p:spPr bwMode="auto">
            <a:xfrm>
              <a:off x="3356375" y="3350519"/>
              <a:ext cx="148830" cy="196890"/>
            </a:xfrm>
            <a:custGeom>
              <a:avLst/>
              <a:gdLst>
                <a:gd name="T0" fmla="*/ 0 w 192"/>
                <a:gd name="T1" fmla="*/ 0 h 254"/>
                <a:gd name="T2" fmla="*/ 0 w 192"/>
                <a:gd name="T3" fmla="*/ 254 h 254"/>
                <a:gd name="T4" fmla="*/ 192 w 192"/>
                <a:gd name="T5" fmla="*/ 126 h 254"/>
                <a:gd name="T6" fmla="*/ 0 w 192"/>
                <a:gd name="T7" fmla="*/ 0 h 254"/>
              </a:gdLst>
              <a:ahLst/>
              <a:cxnLst>
                <a:cxn ang="0">
                  <a:pos x="T0" y="T1"/>
                </a:cxn>
                <a:cxn ang="0">
                  <a:pos x="T2" y="T3"/>
                </a:cxn>
                <a:cxn ang="0">
                  <a:pos x="T4" y="T5"/>
                </a:cxn>
                <a:cxn ang="0">
                  <a:pos x="T6" y="T7"/>
                </a:cxn>
              </a:cxnLst>
              <a:rect l="0" t="0" r="r" b="b"/>
              <a:pathLst>
                <a:path w="192" h="254">
                  <a:moveTo>
                    <a:pt x="0" y="0"/>
                  </a:moveTo>
                  <a:lnTo>
                    <a:pt x="0" y="254"/>
                  </a:lnTo>
                  <a:lnTo>
                    <a:pt x="192" y="126"/>
                  </a:lnTo>
                  <a:lnTo>
                    <a:pt x="0"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93" name="Freeform 149"/>
            <p:cNvSpPr/>
            <p:nvPr/>
          </p:nvSpPr>
          <p:spPr bwMode="auto">
            <a:xfrm>
              <a:off x="3271108" y="4393880"/>
              <a:ext cx="337968" cy="336418"/>
            </a:xfrm>
            <a:custGeom>
              <a:avLst/>
              <a:gdLst>
                <a:gd name="T0" fmla="*/ 218 w 436"/>
                <a:gd name="T1" fmla="*/ 0 h 434"/>
                <a:gd name="T2" fmla="*/ 218 w 436"/>
                <a:gd name="T3" fmla="*/ 216 h 434"/>
                <a:gd name="T4" fmla="*/ 0 w 436"/>
                <a:gd name="T5" fmla="*/ 216 h 434"/>
                <a:gd name="T6" fmla="*/ 0 w 436"/>
                <a:gd name="T7" fmla="*/ 216 h 434"/>
                <a:gd name="T8" fmla="*/ 0 w 436"/>
                <a:gd name="T9" fmla="*/ 238 h 434"/>
                <a:gd name="T10" fmla="*/ 4 w 436"/>
                <a:gd name="T11" fmla="*/ 260 h 434"/>
                <a:gd name="T12" fmla="*/ 10 w 436"/>
                <a:gd name="T13" fmla="*/ 282 h 434"/>
                <a:gd name="T14" fmla="*/ 16 w 436"/>
                <a:gd name="T15" fmla="*/ 302 h 434"/>
                <a:gd name="T16" fmla="*/ 26 w 436"/>
                <a:gd name="T17" fmla="*/ 320 h 434"/>
                <a:gd name="T18" fmla="*/ 38 w 436"/>
                <a:gd name="T19" fmla="*/ 338 h 434"/>
                <a:gd name="T20" fmla="*/ 50 w 436"/>
                <a:gd name="T21" fmla="*/ 356 h 434"/>
                <a:gd name="T22" fmla="*/ 64 w 436"/>
                <a:gd name="T23" fmla="*/ 370 h 434"/>
                <a:gd name="T24" fmla="*/ 80 w 436"/>
                <a:gd name="T25" fmla="*/ 384 h 434"/>
                <a:gd name="T26" fmla="*/ 96 w 436"/>
                <a:gd name="T27" fmla="*/ 398 h 434"/>
                <a:gd name="T28" fmla="*/ 114 w 436"/>
                <a:gd name="T29" fmla="*/ 408 h 434"/>
                <a:gd name="T30" fmla="*/ 132 w 436"/>
                <a:gd name="T31" fmla="*/ 418 h 434"/>
                <a:gd name="T32" fmla="*/ 152 w 436"/>
                <a:gd name="T33" fmla="*/ 424 h 434"/>
                <a:gd name="T34" fmla="*/ 174 w 436"/>
                <a:gd name="T35" fmla="*/ 430 h 434"/>
                <a:gd name="T36" fmla="*/ 196 w 436"/>
                <a:gd name="T37" fmla="*/ 434 h 434"/>
                <a:gd name="T38" fmla="*/ 218 w 436"/>
                <a:gd name="T39" fmla="*/ 434 h 434"/>
                <a:gd name="T40" fmla="*/ 218 w 436"/>
                <a:gd name="T41" fmla="*/ 434 h 434"/>
                <a:gd name="T42" fmla="*/ 240 w 436"/>
                <a:gd name="T43" fmla="*/ 434 h 434"/>
                <a:gd name="T44" fmla="*/ 262 w 436"/>
                <a:gd name="T45" fmla="*/ 430 h 434"/>
                <a:gd name="T46" fmla="*/ 282 w 436"/>
                <a:gd name="T47" fmla="*/ 424 h 434"/>
                <a:gd name="T48" fmla="*/ 302 w 436"/>
                <a:gd name="T49" fmla="*/ 418 h 434"/>
                <a:gd name="T50" fmla="*/ 322 w 436"/>
                <a:gd name="T51" fmla="*/ 408 h 434"/>
                <a:gd name="T52" fmla="*/ 340 w 436"/>
                <a:gd name="T53" fmla="*/ 398 h 434"/>
                <a:gd name="T54" fmla="*/ 356 w 436"/>
                <a:gd name="T55" fmla="*/ 384 h 434"/>
                <a:gd name="T56" fmla="*/ 372 w 436"/>
                <a:gd name="T57" fmla="*/ 370 h 434"/>
                <a:gd name="T58" fmla="*/ 386 w 436"/>
                <a:gd name="T59" fmla="*/ 356 h 434"/>
                <a:gd name="T60" fmla="*/ 398 w 436"/>
                <a:gd name="T61" fmla="*/ 338 h 434"/>
                <a:gd name="T62" fmla="*/ 408 w 436"/>
                <a:gd name="T63" fmla="*/ 320 h 434"/>
                <a:gd name="T64" fmla="*/ 418 w 436"/>
                <a:gd name="T65" fmla="*/ 302 h 434"/>
                <a:gd name="T66" fmla="*/ 426 w 436"/>
                <a:gd name="T67" fmla="*/ 282 h 434"/>
                <a:gd name="T68" fmla="*/ 430 w 436"/>
                <a:gd name="T69" fmla="*/ 260 h 434"/>
                <a:gd name="T70" fmla="*/ 434 w 436"/>
                <a:gd name="T71" fmla="*/ 238 h 434"/>
                <a:gd name="T72" fmla="*/ 436 w 436"/>
                <a:gd name="T73" fmla="*/ 216 h 434"/>
                <a:gd name="T74" fmla="*/ 436 w 436"/>
                <a:gd name="T75" fmla="*/ 216 h 434"/>
                <a:gd name="T76" fmla="*/ 434 w 436"/>
                <a:gd name="T77" fmla="*/ 194 h 434"/>
                <a:gd name="T78" fmla="*/ 430 w 436"/>
                <a:gd name="T79" fmla="*/ 172 h 434"/>
                <a:gd name="T80" fmla="*/ 426 w 436"/>
                <a:gd name="T81" fmla="*/ 152 h 434"/>
                <a:gd name="T82" fmla="*/ 418 w 436"/>
                <a:gd name="T83" fmla="*/ 132 h 434"/>
                <a:gd name="T84" fmla="*/ 408 w 436"/>
                <a:gd name="T85" fmla="*/ 112 h 434"/>
                <a:gd name="T86" fmla="*/ 398 w 436"/>
                <a:gd name="T87" fmla="*/ 96 h 434"/>
                <a:gd name="T88" fmla="*/ 386 w 436"/>
                <a:gd name="T89" fmla="*/ 78 h 434"/>
                <a:gd name="T90" fmla="*/ 372 w 436"/>
                <a:gd name="T91" fmla="*/ 62 h 434"/>
                <a:gd name="T92" fmla="*/ 356 w 436"/>
                <a:gd name="T93" fmla="*/ 48 h 434"/>
                <a:gd name="T94" fmla="*/ 340 w 436"/>
                <a:gd name="T95" fmla="*/ 36 h 434"/>
                <a:gd name="T96" fmla="*/ 322 w 436"/>
                <a:gd name="T97" fmla="*/ 26 h 434"/>
                <a:gd name="T98" fmla="*/ 302 w 436"/>
                <a:gd name="T99" fmla="*/ 16 h 434"/>
                <a:gd name="T100" fmla="*/ 282 w 436"/>
                <a:gd name="T101" fmla="*/ 8 h 434"/>
                <a:gd name="T102" fmla="*/ 262 w 436"/>
                <a:gd name="T103" fmla="*/ 4 h 434"/>
                <a:gd name="T104" fmla="*/ 240 w 436"/>
                <a:gd name="T105" fmla="*/ 0 h 434"/>
                <a:gd name="T106" fmla="*/ 218 w 436"/>
                <a:gd name="T107" fmla="*/ 0 h 434"/>
                <a:gd name="T108" fmla="*/ 218 w 436"/>
                <a:gd name="T109"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6" h="434">
                  <a:moveTo>
                    <a:pt x="218" y="0"/>
                  </a:moveTo>
                  <a:lnTo>
                    <a:pt x="218" y="216"/>
                  </a:lnTo>
                  <a:lnTo>
                    <a:pt x="0" y="216"/>
                  </a:lnTo>
                  <a:lnTo>
                    <a:pt x="0" y="216"/>
                  </a:lnTo>
                  <a:lnTo>
                    <a:pt x="0" y="238"/>
                  </a:lnTo>
                  <a:lnTo>
                    <a:pt x="4" y="260"/>
                  </a:lnTo>
                  <a:lnTo>
                    <a:pt x="10" y="282"/>
                  </a:lnTo>
                  <a:lnTo>
                    <a:pt x="16" y="302"/>
                  </a:lnTo>
                  <a:lnTo>
                    <a:pt x="26" y="320"/>
                  </a:lnTo>
                  <a:lnTo>
                    <a:pt x="38" y="338"/>
                  </a:lnTo>
                  <a:lnTo>
                    <a:pt x="50" y="356"/>
                  </a:lnTo>
                  <a:lnTo>
                    <a:pt x="64" y="370"/>
                  </a:lnTo>
                  <a:lnTo>
                    <a:pt x="80" y="384"/>
                  </a:lnTo>
                  <a:lnTo>
                    <a:pt x="96" y="398"/>
                  </a:lnTo>
                  <a:lnTo>
                    <a:pt x="114" y="408"/>
                  </a:lnTo>
                  <a:lnTo>
                    <a:pt x="132" y="418"/>
                  </a:lnTo>
                  <a:lnTo>
                    <a:pt x="152" y="424"/>
                  </a:lnTo>
                  <a:lnTo>
                    <a:pt x="174" y="430"/>
                  </a:lnTo>
                  <a:lnTo>
                    <a:pt x="196" y="434"/>
                  </a:lnTo>
                  <a:lnTo>
                    <a:pt x="218" y="434"/>
                  </a:lnTo>
                  <a:lnTo>
                    <a:pt x="218" y="434"/>
                  </a:lnTo>
                  <a:lnTo>
                    <a:pt x="240" y="434"/>
                  </a:lnTo>
                  <a:lnTo>
                    <a:pt x="262" y="430"/>
                  </a:lnTo>
                  <a:lnTo>
                    <a:pt x="282" y="424"/>
                  </a:lnTo>
                  <a:lnTo>
                    <a:pt x="302" y="418"/>
                  </a:lnTo>
                  <a:lnTo>
                    <a:pt x="322" y="408"/>
                  </a:lnTo>
                  <a:lnTo>
                    <a:pt x="340" y="398"/>
                  </a:lnTo>
                  <a:lnTo>
                    <a:pt x="356" y="384"/>
                  </a:lnTo>
                  <a:lnTo>
                    <a:pt x="372" y="370"/>
                  </a:lnTo>
                  <a:lnTo>
                    <a:pt x="386" y="356"/>
                  </a:lnTo>
                  <a:lnTo>
                    <a:pt x="398" y="338"/>
                  </a:lnTo>
                  <a:lnTo>
                    <a:pt x="408" y="320"/>
                  </a:lnTo>
                  <a:lnTo>
                    <a:pt x="418" y="302"/>
                  </a:lnTo>
                  <a:lnTo>
                    <a:pt x="426" y="282"/>
                  </a:lnTo>
                  <a:lnTo>
                    <a:pt x="430" y="260"/>
                  </a:lnTo>
                  <a:lnTo>
                    <a:pt x="434" y="238"/>
                  </a:lnTo>
                  <a:lnTo>
                    <a:pt x="436" y="216"/>
                  </a:lnTo>
                  <a:lnTo>
                    <a:pt x="436" y="216"/>
                  </a:lnTo>
                  <a:lnTo>
                    <a:pt x="434" y="194"/>
                  </a:lnTo>
                  <a:lnTo>
                    <a:pt x="430" y="172"/>
                  </a:lnTo>
                  <a:lnTo>
                    <a:pt x="426" y="152"/>
                  </a:lnTo>
                  <a:lnTo>
                    <a:pt x="418" y="132"/>
                  </a:lnTo>
                  <a:lnTo>
                    <a:pt x="408" y="112"/>
                  </a:lnTo>
                  <a:lnTo>
                    <a:pt x="398" y="96"/>
                  </a:lnTo>
                  <a:lnTo>
                    <a:pt x="386" y="78"/>
                  </a:lnTo>
                  <a:lnTo>
                    <a:pt x="372" y="62"/>
                  </a:lnTo>
                  <a:lnTo>
                    <a:pt x="356" y="48"/>
                  </a:lnTo>
                  <a:lnTo>
                    <a:pt x="340" y="36"/>
                  </a:lnTo>
                  <a:lnTo>
                    <a:pt x="322" y="26"/>
                  </a:lnTo>
                  <a:lnTo>
                    <a:pt x="302" y="16"/>
                  </a:lnTo>
                  <a:lnTo>
                    <a:pt x="282" y="8"/>
                  </a:lnTo>
                  <a:lnTo>
                    <a:pt x="262" y="4"/>
                  </a:lnTo>
                  <a:lnTo>
                    <a:pt x="240" y="0"/>
                  </a:lnTo>
                  <a:lnTo>
                    <a:pt x="218" y="0"/>
                  </a:lnTo>
                  <a:lnTo>
                    <a:pt x="218" y="0"/>
                  </a:lnTo>
                  <a:close/>
                </a:path>
              </a:pathLst>
            </a:custGeom>
            <a:noFill/>
            <a:ln w="28575">
              <a:solidFill>
                <a:schemeClr val="bg1">
                  <a:lumMod val="95000"/>
                </a:schemeClr>
              </a:solidFill>
            </a:ln>
          </p:spPr>
          <p:txBody>
            <a:bodyPr vert="horz" wrap="square" lIns="91440" tIns="45720" rIns="91440" bIns="45720" numCol="1" anchor="t" anchorCtr="0" compatLnSpc="1"/>
            <a:lstStyle/>
            <a:p>
              <a:endParaRPr lang="id-ID"/>
            </a:p>
          </p:txBody>
        </p:sp>
        <p:sp>
          <p:nvSpPr>
            <p:cNvPr id="194" name="Freeform 150"/>
            <p:cNvSpPr/>
            <p:nvPr/>
          </p:nvSpPr>
          <p:spPr bwMode="auto">
            <a:xfrm>
              <a:off x="3252504" y="4373726"/>
              <a:ext cx="164333" cy="158132"/>
            </a:xfrm>
            <a:custGeom>
              <a:avLst/>
              <a:gdLst>
                <a:gd name="T0" fmla="*/ 212 w 212"/>
                <a:gd name="T1" fmla="*/ 0 h 204"/>
                <a:gd name="T2" fmla="*/ 212 w 212"/>
                <a:gd name="T3" fmla="*/ 0 h 204"/>
                <a:gd name="T4" fmla="*/ 204 w 212"/>
                <a:gd name="T5" fmla="*/ 0 h 204"/>
                <a:gd name="T6" fmla="*/ 204 w 212"/>
                <a:gd name="T7" fmla="*/ 0 h 204"/>
                <a:gd name="T8" fmla="*/ 184 w 212"/>
                <a:gd name="T9" fmla="*/ 0 h 204"/>
                <a:gd name="T10" fmla="*/ 164 w 212"/>
                <a:gd name="T11" fmla="*/ 4 h 204"/>
                <a:gd name="T12" fmla="*/ 144 w 212"/>
                <a:gd name="T13" fmla="*/ 8 h 204"/>
                <a:gd name="T14" fmla="*/ 126 w 212"/>
                <a:gd name="T15" fmla="*/ 16 h 204"/>
                <a:gd name="T16" fmla="*/ 108 w 212"/>
                <a:gd name="T17" fmla="*/ 24 h 204"/>
                <a:gd name="T18" fmla="*/ 90 w 212"/>
                <a:gd name="T19" fmla="*/ 34 h 204"/>
                <a:gd name="T20" fmla="*/ 74 w 212"/>
                <a:gd name="T21" fmla="*/ 46 h 204"/>
                <a:gd name="T22" fmla="*/ 60 w 212"/>
                <a:gd name="T23" fmla="*/ 60 h 204"/>
                <a:gd name="T24" fmla="*/ 46 w 212"/>
                <a:gd name="T25" fmla="*/ 74 h 204"/>
                <a:gd name="T26" fmla="*/ 36 w 212"/>
                <a:gd name="T27" fmla="*/ 90 h 204"/>
                <a:gd name="T28" fmla="*/ 24 w 212"/>
                <a:gd name="T29" fmla="*/ 106 h 204"/>
                <a:gd name="T30" fmla="*/ 16 w 212"/>
                <a:gd name="T31" fmla="*/ 124 h 204"/>
                <a:gd name="T32" fmla="*/ 10 w 212"/>
                <a:gd name="T33" fmla="*/ 144 h 204"/>
                <a:gd name="T34" fmla="*/ 4 w 212"/>
                <a:gd name="T35" fmla="*/ 162 h 204"/>
                <a:gd name="T36" fmla="*/ 2 w 212"/>
                <a:gd name="T37" fmla="*/ 184 h 204"/>
                <a:gd name="T38" fmla="*/ 0 w 212"/>
                <a:gd name="T39" fmla="*/ 204 h 204"/>
                <a:gd name="T40" fmla="*/ 212 w 212"/>
                <a:gd name="T41" fmla="*/ 204 h 204"/>
                <a:gd name="T42" fmla="*/ 212 w 212"/>
                <a:gd name="T4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2" h="204">
                  <a:moveTo>
                    <a:pt x="212" y="0"/>
                  </a:moveTo>
                  <a:lnTo>
                    <a:pt x="212" y="0"/>
                  </a:lnTo>
                  <a:lnTo>
                    <a:pt x="204" y="0"/>
                  </a:lnTo>
                  <a:lnTo>
                    <a:pt x="204" y="0"/>
                  </a:lnTo>
                  <a:lnTo>
                    <a:pt x="184" y="0"/>
                  </a:lnTo>
                  <a:lnTo>
                    <a:pt x="164" y="4"/>
                  </a:lnTo>
                  <a:lnTo>
                    <a:pt x="144" y="8"/>
                  </a:lnTo>
                  <a:lnTo>
                    <a:pt x="126" y="16"/>
                  </a:lnTo>
                  <a:lnTo>
                    <a:pt x="108" y="24"/>
                  </a:lnTo>
                  <a:lnTo>
                    <a:pt x="90" y="34"/>
                  </a:lnTo>
                  <a:lnTo>
                    <a:pt x="74" y="46"/>
                  </a:lnTo>
                  <a:lnTo>
                    <a:pt x="60" y="60"/>
                  </a:lnTo>
                  <a:lnTo>
                    <a:pt x="46" y="74"/>
                  </a:lnTo>
                  <a:lnTo>
                    <a:pt x="36" y="90"/>
                  </a:lnTo>
                  <a:lnTo>
                    <a:pt x="24" y="106"/>
                  </a:lnTo>
                  <a:lnTo>
                    <a:pt x="16" y="124"/>
                  </a:lnTo>
                  <a:lnTo>
                    <a:pt x="10" y="144"/>
                  </a:lnTo>
                  <a:lnTo>
                    <a:pt x="4" y="162"/>
                  </a:lnTo>
                  <a:lnTo>
                    <a:pt x="2" y="184"/>
                  </a:lnTo>
                  <a:lnTo>
                    <a:pt x="0" y="204"/>
                  </a:lnTo>
                  <a:lnTo>
                    <a:pt x="212" y="204"/>
                  </a:lnTo>
                  <a:lnTo>
                    <a:pt x="212"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95" name="Freeform 151"/>
            <p:cNvSpPr/>
            <p:nvPr/>
          </p:nvSpPr>
          <p:spPr bwMode="auto">
            <a:xfrm>
              <a:off x="5480305" y="3990799"/>
              <a:ext cx="429437" cy="193789"/>
            </a:xfrm>
            <a:custGeom>
              <a:avLst/>
              <a:gdLst>
                <a:gd name="T0" fmla="*/ 0 w 554"/>
                <a:gd name="T1" fmla="*/ 116 h 250"/>
                <a:gd name="T2" fmla="*/ 0 w 554"/>
                <a:gd name="T3" fmla="*/ 116 h 250"/>
                <a:gd name="T4" fmla="*/ 12 w 554"/>
                <a:gd name="T5" fmla="*/ 104 h 250"/>
                <a:gd name="T6" fmla="*/ 28 w 554"/>
                <a:gd name="T7" fmla="*/ 94 h 250"/>
                <a:gd name="T8" fmla="*/ 46 w 554"/>
                <a:gd name="T9" fmla="*/ 78 h 250"/>
                <a:gd name="T10" fmla="*/ 70 w 554"/>
                <a:gd name="T11" fmla="*/ 64 h 250"/>
                <a:gd name="T12" fmla="*/ 100 w 554"/>
                <a:gd name="T13" fmla="*/ 48 h 250"/>
                <a:gd name="T14" fmla="*/ 132 w 554"/>
                <a:gd name="T15" fmla="*/ 32 h 250"/>
                <a:gd name="T16" fmla="*/ 170 w 554"/>
                <a:gd name="T17" fmla="*/ 18 h 250"/>
                <a:gd name="T18" fmla="*/ 210 w 554"/>
                <a:gd name="T19" fmla="*/ 8 h 250"/>
                <a:gd name="T20" fmla="*/ 230 w 554"/>
                <a:gd name="T21" fmla="*/ 4 h 250"/>
                <a:gd name="T22" fmla="*/ 252 w 554"/>
                <a:gd name="T23" fmla="*/ 2 h 250"/>
                <a:gd name="T24" fmla="*/ 274 w 554"/>
                <a:gd name="T25" fmla="*/ 0 h 250"/>
                <a:gd name="T26" fmla="*/ 298 w 554"/>
                <a:gd name="T27" fmla="*/ 2 h 250"/>
                <a:gd name="T28" fmla="*/ 322 w 554"/>
                <a:gd name="T29" fmla="*/ 2 h 250"/>
                <a:gd name="T30" fmla="*/ 346 w 554"/>
                <a:gd name="T31" fmla="*/ 6 h 250"/>
                <a:gd name="T32" fmla="*/ 370 w 554"/>
                <a:gd name="T33" fmla="*/ 12 h 250"/>
                <a:gd name="T34" fmla="*/ 396 w 554"/>
                <a:gd name="T35" fmla="*/ 20 h 250"/>
                <a:gd name="T36" fmla="*/ 422 w 554"/>
                <a:gd name="T37" fmla="*/ 30 h 250"/>
                <a:gd name="T38" fmla="*/ 448 w 554"/>
                <a:gd name="T39" fmla="*/ 42 h 250"/>
                <a:gd name="T40" fmla="*/ 474 w 554"/>
                <a:gd name="T41" fmla="*/ 56 h 250"/>
                <a:gd name="T42" fmla="*/ 500 w 554"/>
                <a:gd name="T43" fmla="*/ 72 h 250"/>
                <a:gd name="T44" fmla="*/ 526 w 554"/>
                <a:gd name="T45" fmla="*/ 92 h 250"/>
                <a:gd name="T46" fmla="*/ 554 w 554"/>
                <a:gd name="T47" fmla="*/ 116 h 250"/>
                <a:gd name="T48" fmla="*/ 554 w 554"/>
                <a:gd name="T49" fmla="*/ 116 h 250"/>
                <a:gd name="T50" fmla="*/ 542 w 554"/>
                <a:gd name="T51" fmla="*/ 128 h 250"/>
                <a:gd name="T52" fmla="*/ 526 w 554"/>
                <a:gd name="T53" fmla="*/ 142 h 250"/>
                <a:gd name="T54" fmla="*/ 506 w 554"/>
                <a:gd name="T55" fmla="*/ 158 h 250"/>
                <a:gd name="T56" fmla="*/ 482 w 554"/>
                <a:gd name="T57" fmla="*/ 176 h 250"/>
                <a:gd name="T58" fmla="*/ 452 w 554"/>
                <a:gd name="T59" fmla="*/ 196 h 250"/>
                <a:gd name="T60" fmla="*/ 418 w 554"/>
                <a:gd name="T61" fmla="*/ 214 h 250"/>
                <a:gd name="T62" fmla="*/ 382 w 554"/>
                <a:gd name="T63" fmla="*/ 230 h 250"/>
                <a:gd name="T64" fmla="*/ 362 w 554"/>
                <a:gd name="T65" fmla="*/ 236 h 250"/>
                <a:gd name="T66" fmla="*/ 340 w 554"/>
                <a:gd name="T67" fmla="*/ 242 h 250"/>
                <a:gd name="T68" fmla="*/ 320 w 554"/>
                <a:gd name="T69" fmla="*/ 246 h 250"/>
                <a:gd name="T70" fmla="*/ 298 w 554"/>
                <a:gd name="T71" fmla="*/ 250 h 250"/>
                <a:gd name="T72" fmla="*/ 276 w 554"/>
                <a:gd name="T73" fmla="*/ 250 h 250"/>
                <a:gd name="T74" fmla="*/ 252 w 554"/>
                <a:gd name="T75" fmla="*/ 250 h 250"/>
                <a:gd name="T76" fmla="*/ 228 w 554"/>
                <a:gd name="T77" fmla="*/ 248 h 250"/>
                <a:gd name="T78" fmla="*/ 204 w 554"/>
                <a:gd name="T79" fmla="*/ 244 h 250"/>
                <a:gd name="T80" fmla="*/ 180 w 554"/>
                <a:gd name="T81" fmla="*/ 238 h 250"/>
                <a:gd name="T82" fmla="*/ 154 w 554"/>
                <a:gd name="T83" fmla="*/ 228 h 250"/>
                <a:gd name="T84" fmla="*/ 130 w 554"/>
                <a:gd name="T85" fmla="*/ 218 h 250"/>
                <a:gd name="T86" fmla="*/ 104 w 554"/>
                <a:gd name="T87" fmla="*/ 202 h 250"/>
                <a:gd name="T88" fmla="*/ 78 w 554"/>
                <a:gd name="T89" fmla="*/ 186 h 250"/>
                <a:gd name="T90" fmla="*/ 52 w 554"/>
                <a:gd name="T91" fmla="*/ 166 h 250"/>
                <a:gd name="T92" fmla="*/ 26 w 554"/>
                <a:gd name="T93" fmla="*/ 142 h 250"/>
                <a:gd name="T94" fmla="*/ 0 w 554"/>
                <a:gd name="T95" fmla="*/ 116 h 250"/>
                <a:gd name="T96" fmla="*/ 0 w 554"/>
                <a:gd name="T97" fmla="*/ 116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54" h="250">
                  <a:moveTo>
                    <a:pt x="0" y="116"/>
                  </a:moveTo>
                  <a:lnTo>
                    <a:pt x="0" y="116"/>
                  </a:lnTo>
                  <a:lnTo>
                    <a:pt x="12" y="104"/>
                  </a:lnTo>
                  <a:lnTo>
                    <a:pt x="28" y="94"/>
                  </a:lnTo>
                  <a:lnTo>
                    <a:pt x="46" y="78"/>
                  </a:lnTo>
                  <a:lnTo>
                    <a:pt x="70" y="64"/>
                  </a:lnTo>
                  <a:lnTo>
                    <a:pt x="100" y="48"/>
                  </a:lnTo>
                  <a:lnTo>
                    <a:pt x="132" y="32"/>
                  </a:lnTo>
                  <a:lnTo>
                    <a:pt x="170" y="18"/>
                  </a:lnTo>
                  <a:lnTo>
                    <a:pt x="210" y="8"/>
                  </a:lnTo>
                  <a:lnTo>
                    <a:pt x="230" y="4"/>
                  </a:lnTo>
                  <a:lnTo>
                    <a:pt x="252" y="2"/>
                  </a:lnTo>
                  <a:lnTo>
                    <a:pt x="274" y="0"/>
                  </a:lnTo>
                  <a:lnTo>
                    <a:pt x="298" y="2"/>
                  </a:lnTo>
                  <a:lnTo>
                    <a:pt x="322" y="2"/>
                  </a:lnTo>
                  <a:lnTo>
                    <a:pt x="346" y="6"/>
                  </a:lnTo>
                  <a:lnTo>
                    <a:pt x="370" y="12"/>
                  </a:lnTo>
                  <a:lnTo>
                    <a:pt x="396" y="20"/>
                  </a:lnTo>
                  <a:lnTo>
                    <a:pt x="422" y="30"/>
                  </a:lnTo>
                  <a:lnTo>
                    <a:pt x="448" y="42"/>
                  </a:lnTo>
                  <a:lnTo>
                    <a:pt x="474" y="56"/>
                  </a:lnTo>
                  <a:lnTo>
                    <a:pt x="500" y="72"/>
                  </a:lnTo>
                  <a:lnTo>
                    <a:pt x="526" y="92"/>
                  </a:lnTo>
                  <a:lnTo>
                    <a:pt x="554" y="116"/>
                  </a:lnTo>
                  <a:lnTo>
                    <a:pt x="554" y="116"/>
                  </a:lnTo>
                  <a:lnTo>
                    <a:pt x="542" y="128"/>
                  </a:lnTo>
                  <a:lnTo>
                    <a:pt x="526" y="142"/>
                  </a:lnTo>
                  <a:lnTo>
                    <a:pt x="506" y="158"/>
                  </a:lnTo>
                  <a:lnTo>
                    <a:pt x="482" y="176"/>
                  </a:lnTo>
                  <a:lnTo>
                    <a:pt x="452" y="196"/>
                  </a:lnTo>
                  <a:lnTo>
                    <a:pt x="418" y="214"/>
                  </a:lnTo>
                  <a:lnTo>
                    <a:pt x="382" y="230"/>
                  </a:lnTo>
                  <a:lnTo>
                    <a:pt x="362" y="236"/>
                  </a:lnTo>
                  <a:lnTo>
                    <a:pt x="340" y="242"/>
                  </a:lnTo>
                  <a:lnTo>
                    <a:pt x="320" y="246"/>
                  </a:lnTo>
                  <a:lnTo>
                    <a:pt x="298" y="250"/>
                  </a:lnTo>
                  <a:lnTo>
                    <a:pt x="276" y="250"/>
                  </a:lnTo>
                  <a:lnTo>
                    <a:pt x="252" y="250"/>
                  </a:lnTo>
                  <a:lnTo>
                    <a:pt x="228" y="248"/>
                  </a:lnTo>
                  <a:lnTo>
                    <a:pt x="204" y="244"/>
                  </a:lnTo>
                  <a:lnTo>
                    <a:pt x="180" y="238"/>
                  </a:lnTo>
                  <a:lnTo>
                    <a:pt x="154" y="228"/>
                  </a:lnTo>
                  <a:lnTo>
                    <a:pt x="130" y="218"/>
                  </a:lnTo>
                  <a:lnTo>
                    <a:pt x="104" y="202"/>
                  </a:lnTo>
                  <a:lnTo>
                    <a:pt x="78" y="186"/>
                  </a:lnTo>
                  <a:lnTo>
                    <a:pt x="52" y="166"/>
                  </a:lnTo>
                  <a:lnTo>
                    <a:pt x="26" y="142"/>
                  </a:lnTo>
                  <a:lnTo>
                    <a:pt x="0" y="116"/>
                  </a:lnTo>
                  <a:lnTo>
                    <a:pt x="0" y="116"/>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96" name="Freeform 152"/>
            <p:cNvSpPr>
              <a:spLocks noEditPoints="1"/>
            </p:cNvSpPr>
            <p:nvPr/>
          </p:nvSpPr>
          <p:spPr bwMode="auto">
            <a:xfrm>
              <a:off x="5474104" y="3987698"/>
              <a:ext cx="441839" cy="201541"/>
            </a:xfrm>
            <a:custGeom>
              <a:avLst/>
              <a:gdLst>
                <a:gd name="T0" fmla="*/ 276 w 570"/>
                <a:gd name="T1" fmla="*/ 260 h 260"/>
                <a:gd name="T2" fmla="*/ 204 w 570"/>
                <a:gd name="T3" fmla="*/ 252 h 260"/>
                <a:gd name="T4" fmla="*/ 134 w 570"/>
                <a:gd name="T5" fmla="*/ 226 h 260"/>
                <a:gd name="T6" fmla="*/ 68 w 570"/>
                <a:gd name="T7" fmla="*/ 184 h 260"/>
                <a:gd name="T8" fmla="*/ 4 w 570"/>
                <a:gd name="T9" fmla="*/ 122 h 260"/>
                <a:gd name="T10" fmla="*/ 4 w 570"/>
                <a:gd name="T11" fmla="*/ 116 h 260"/>
                <a:gd name="T12" fmla="*/ 26 w 570"/>
                <a:gd name="T13" fmla="*/ 96 h 260"/>
                <a:gd name="T14" fmla="*/ 86 w 570"/>
                <a:gd name="T15" fmla="*/ 56 h 260"/>
                <a:gd name="T16" fmla="*/ 128 w 570"/>
                <a:gd name="T17" fmla="*/ 36 h 260"/>
                <a:gd name="T18" fmla="*/ 176 w 570"/>
                <a:gd name="T19" fmla="*/ 16 h 260"/>
                <a:gd name="T20" fmla="*/ 230 w 570"/>
                <a:gd name="T21" fmla="*/ 4 h 260"/>
                <a:gd name="T22" fmla="*/ 290 w 570"/>
                <a:gd name="T23" fmla="*/ 0 h 260"/>
                <a:gd name="T24" fmla="*/ 326 w 570"/>
                <a:gd name="T25" fmla="*/ 0 h 260"/>
                <a:gd name="T26" fmla="*/ 398 w 570"/>
                <a:gd name="T27" fmla="*/ 16 h 260"/>
                <a:gd name="T28" fmla="*/ 466 w 570"/>
                <a:gd name="T29" fmla="*/ 44 h 260"/>
                <a:gd name="T30" fmla="*/ 532 w 570"/>
                <a:gd name="T31" fmla="*/ 88 h 260"/>
                <a:gd name="T32" fmla="*/ 570 w 570"/>
                <a:gd name="T33" fmla="*/ 118 h 260"/>
                <a:gd name="T34" fmla="*/ 566 w 570"/>
                <a:gd name="T35" fmla="*/ 122 h 260"/>
                <a:gd name="T36" fmla="*/ 516 w 570"/>
                <a:gd name="T37" fmla="*/ 168 h 260"/>
                <a:gd name="T38" fmla="*/ 462 w 570"/>
                <a:gd name="T39" fmla="*/ 206 h 260"/>
                <a:gd name="T40" fmla="*/ 416 w 570"/>
                <a:gd name="T41" fmla="*/ 230 h 260"/>
                <a:gd name="T42" fmla="*/ 364 w 570"/>
                <a:gd name="T43" fmla="*/ 248 h 260"/>
                <a:gd name="T44" fmla="*/ 306 w 570"/>
                <a:gd name="T45" fmla="*/ 260 h 260"/>
                <a:gd name="T46" fmla="*/ 276 w 570"/>
                <a:gd name="T47" fmla="*/ 260 h 260"/>
                <a:gd name="T48" fmla="*/ 16 w 570"/>
                <a:gd name="T49" fmla="*/ 120 h 260"/>
                <a:gd name="T50" fmla="*/ 78 w 570"/>
                <a:gd name="T51" fmla="*/ 176 h 260"/>
                <a:gd name="T52" fmla="*/ 142 w 570"/>
                <a:gd name="T53" fmla="*/ 216 h 260"/>
                <a:gd name="T54" fmla="*/ 208 w 570"/>
                <a:gd name="T55" fmla="*/ 242 h 260"/>
                <a:gd name="T56" fmla="*/ 276 w 570"/>
                <a:gd name="T57" fmla="*/ 250 h 260"/>
                <a:gd name="T58" fmla="*/ 302 w 570"/>
                <a:gd name="T59" fmla="*/ 248 h 260"/>
                <a:gd name="T60" fmla="*/ 352 w 570"/>
                <a:gd name="T61" fmla="*/ 240 h 260"/>
                <a:gd name="T62" fmla="*/ 398 w 570"/>
                <a:gd name="T63" fmla="*/ 224 h 260"/>
                <a:gd name="T64" fmla="*/ 460 w 570"/>
                <a:gd name="T65" fmla="*/ 192 h 260"/>
                <a:gd name="T66" fmla="*/ 520 w 570"/>
                <a:gd name="T67" fmla="*/ 150 h 260"/>
                <a:gd name="T68" fmla="*/ 554 w 570"/>
                <a:gd name="T69" fmla="*/ 120 h 260"/>
                <a:gd name="T70" fmla="*/ 522 w 570"/>
                <a:gd name="T71" fmla="*/ 94 h 260"/>
                <a:gd name="T72" fmla="*/ 458 w 570"/>
                <a:gd name="T73" fmla="*/ 54 h 260"/>
                <a:gd name="T74" fmla="*/ 392 w 570"/>
                <a:gd name="T75" fmla="*/ 26 h 260"/>
                <a:gd name="T76" fmla="*/ 324 w 570"/>
                <a:gd name="T77" fmla="*/ 12 h 260"/>
                <a:gd name="T78" fmla="*/ 290 w 570"/>
                <a:gd name="T79" fmla="*/ 10 h 260"/>
                <a:gd name="T80" fmla="*/ 238 w 570"/>
                <a:gd name="T81" fmla="*/ 14 h 260"/>
                <a:gd name="T82" fmla="*/ 190 w 570"/>
                <a:gd name="T83" fmla="*/ 24 h 260"/>
                <a:gd name="T84" fmla="*/ 146 w 570"/>
                <a:gd name="T85" fmla="*/ 40 h 260"/>
                <a:gd name="T86" fmla="*/ 76 w 570"/>
                <a:gd name="T87" fmla="*/ 76 h 260"/>
                <a:gd name="T88" fmla="*/ 30 w 570"/>
                <a:gd name="T89" fmla="*/ 110 h 260"/>
                <a:gd name="T90" fmla="*/ 16 w 570"/>
                <a:gd name="T91" fmla="*/ 12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70" h="260">
                  <a:moveTo>
                    <a:pt x="276" y="260"/>
                  </a:moveTo>
                  <a:lnTo>
                    <a:pt x="276" y="260"/>
                  </a:lnTo>
                  <a:lnTo>
                    <a:pt x="240" y="258"/>
                  </a:lnTo>
                  <a:lnTo>
                    <a:pt x="204" y="252"/>
                  </a:lnTo>
                  <a:lnTo>
                    <a:pt x="170" y="242"/>
                  </a:lnTo>
                  <a:lnTo>
                    <a:pt x="134" y="226"/>
                  </a:lnTo>
                  <a:lnTo>
                    <a:pt x="102" y="206"/>
                  </a:lnTo>
                  <a:lnTo>
                    <a:pt x="68" y="184"/>
                  </a:lnTo>
                  <a:lnTo>
                    <a:pt x="36" y="156"/>
                  </a:lnTo>
                  <a:lnTo>
                    <a:pt x="4" y="122"/>
                  </a:lnTo>
                  <a:lnTo>
                    <a:pt x="0" y="118"/>
                  </a:lnTo>
                  <a:lnTo>
                    <a:pt x="4" y="116"/>
                  </a:lnTo>
                  <a:lnTo>
                    <a:pt x="4" y="116"/>
                  </a:lnTo>
                  <a:lnTo>
                    <a:pt x="26" y="96"/>
                  </a:lnTo>
                  <a:lnTo>
                    <a:pt x="52" y="78"/>
                  </a:lnTo>
                  <a:lnTo>
                    <a:pt x="86" y="56"/>
                  </a:lnTo>
                  <a:lnTo>
                    <a:pt x="106" y="46"/>
                  </a:lnTo>
                  <a:lnTo>
                    <a:pt x="128" y="36"/>
                  </a:lnTo>
                  <a:lnTo>
                    <a:pt x="152" y="26"/>
                  </a:lnTo>
                  <a:lnTo>
                    <a:pt x="176" y="16"/>
                  </a:lnTo>
                  <a:lnTo>
                    <a:pt x="204" y="10"/>
                  </a:lnTo>
                  <a:lnTo>
                    <a:pt x="230" y="4"/>
                  </a:lnTo>
                  <a:lnTo>
                    <a:pt x="260" y="0"/>
                  </a:lnTo>
                  <a:lnTo>
                    <a:pt x="290" y="0"/>
                  </a:lnTo>
                  <a:lnTo>
                    <a:pt x="290" y="0"/>
                  </a:lnTo>
                  <a:lnTo>
                    <a:pt x="326" y="0"/>
                  </a:lnTo>
                  <a:lnTo>
                    <a:pt x="362" y="6"/>
                  </a:lnTo>
                  <a:lnTo>
                    <a:pt x="398" y="16"/>
                  </a:lnTo>
                  <a:lnTo>
                    <a:pt x="432" y="28"/>
                  </a:lnTo>
                  <a:lnTo>
                    <a:pt x="466" y="44"/>
                  </a:lnTo>
                  <a:lnTo>
                    <a:pt x="500" y="64"/>
                  </a:lnTo>
                  <a:lnTo>
                    <a:pt x="532" y="88"/>
                  </a:lnTo>
                  <a:lnTo>
                    <a:pt x="566" y="114"/>
                  </a:lnTo>
                  <a:lnTo>
                    <a:pt x="570" y="118"/>
                  </a:lnTo>
                  <a:lnTo>
                    <a:pt x="566" y="122"/>
                  </a:lnTo>
                  <a:lnTo>
                    <a:pt x="566" y="122"/>
                  </a:lnTo>
                  <a:lnTo>
                    <a:pt x="542" y="146"/>
                  </a:lnTo>
                  <a:lnTo>
                    <a:pt x="516" y="168"/>
                  </a:lnTo>
                  <a:lnTo>
                    <a:pt x="482" y="192"/>
                  </a:lnTo>
                  <a:lnTo>
                    <a:pt x="462" y="206"/>
                  </a:lnTo>
                  <a:lnTo>
                    <a:pt x="440" y="218"/>
                  </a:lnTo>
                  <a:lnTo>
                    <a:pt x="416" y="230"/>
                  </a:lnTo>
                  <a:lnTo>
                    <a:pt x="390" y="240"/>
                  </a:lnTo>
                  <a:lnTo>
                    <a:pt x="364" y="248"/>
                  </a:lnTo>
                  <a:lnTo>
                    <a:pt x="336" y="254"/>
                  </a:lnTo>
                  <a:lnTo>
                    <a:pt x="306" y="260"/>
                  </a:lnTo>
                  <a:lnTo>
                    <a:pt x="276" y="260"/>
                  </a:lnTo>
                  <a:lnTo>
                    <a:pt x="276" y="260"/>
                  </a:lnTo>
                  <a:close/>
                  <a:moveTo>
                    <a:pt x="16" y="120"/>
                  </a:moveTo>
                  <a:lnTo>
                    <a:pt x="16" y="120"/>
                  </a:lnTo>
                  <a:lnTo>
                    <a:pt x="48" y="150"/>
                  </a:lnTo>
                  <a:lnTo>
                    <a:pt x="78" y="176"/>
                  </a:lnTo>
                  <a:lnTo>
                    <a:pt x="110" y="198"/>
                  </a:lnTo>
                  <a:lnTo>
                    <a:pt x="142" y="216"/>
                  </a:lnTo>
                  <a:lnTo>
                    <a:pt x="174" y="230"/>
                  </a:lnTo>
                  <a:lnTo>
                    <a:pt x="208" y="242"/>
                  </a:lnTo>
                  <a:lnTo>
                    <a:pt x="242" y="248"/>
                  </a:lnTo>
                  <a:lnTo>
                    <a:pt x="276" y="250"/>
                  </a:lnTo>
                  <a:lnTo>
                    <a:pt x="276" y="250"/>
                  </a:lnTo>
                  <a:lnTo>
                    <a:pt x="302" y="248"/>
                  </a:lnTo>
                  <a:lnTo>
                    <a:pt x="328" y="244"/>
                  </a:lnTo>
                  <a:lnTo>
                    <a:pt x="352" y="240"/>
                  </a:lnTo>
                  <a:lnTo>
                    <a:pt x="376" y="232"/>
                  </a:lnTo>
                  <a:lnTo>
                    <a:pt x="398" y="224"/>
                  </a:lnTo>
                  <a:lnTo>
                    <a:pt x="420" y="214"/>
                  </a:lnTo>
                  <a:lnTo>
                    <a:pt x="460" y="192"/>
                  </a:lnTo>
                  <a:lnTo>
                    <a:pt x="494" y="170"/>
                  </a:lnTo>
                  <a:lnTo>
                    <a:pt x="520" y="150"/>
                  </a:lnTo>
                  <a:lnTo>
                    <a:pt x="540" y="132"/>
                  </a:lnTo>
                  <a:lnTo>
                    <a:pt x="554" y="120"/>
                  </a:lnTo>
                  <a:lnTo>
                    <a:pt x="554" y="120"/>
                  </a:lnTo>
                  <a:lnTo>
                    <a:pt x="522" y="94"/>
                  </a:lnTo>
                  <a:lnTo>
                    <a:pt x="490" y="72"/>
                  </a:lnTo>
                  <a:lnTo>
                    <a:pt x="458" y="54"/>
                  </a:lnTo>
                  <a:lnTo>
                    <a:pt x="426" y="38"/>
                  </a:lnTo>
                  <a:lnTo>
                    <a:pt x="392" y="26"/>
                  </a:lnTo>
                  <a:lnTo>
                    <a:pt x="358" y="18"/>
                  </a:lnTo>
                  <a:lnTo>
                    <a:pt x="324" y="12"/>
                  </a:lnTo>
                  <a:lnTo>
                    <a:pt x="290" y="10"/>
                  </a:lnTo>
                  <a:lnTo>
                    <a:pt x="290" y="10"/>
                  </a:lnTo>
                  <a:lnTo>
                    <a:pt x="264" y="12"/>
                  </a:lnTo>
                  <a:lnTo>
                    <a:pt x="238" y="14"/>
                  </a:lnTo>
                  <a:lnTo>
                    <a:pt x="214" y="18"/>
                  </a:lnTo>
                  <a:lnTo>
                    <a:pt x="190" y="24"/>
                  </a:lnTo>
                  <a:lnTo>
                    <a:pt x="168" y="32"/>
                  </a:lnTo>
                  <a:lnTo>
                    <a:pt x="146" y="40"/>
                  </a:lnTo>
                  <a:lnTo>
                    <a:pt x="108" y="58"/>
                  </a:lnTo>
                  <a:lnTo>
                    <a:pt x="76" y="76"/>
                  </a:lnTo>
                  <a:lnTo>
                    <a:pt x="48" y="94"/>
                  </a:lnTo>
                  <a:lnTo>
                    <a:pt x="30" y="110"/>
                  </a:lnTo>
                  <a:lnTo>
                    <a:pt x="16" y="120"/>
                  </a:lnTo>
                  <a:lnTo>
                    <a:pt x="16" y="12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97" name="Freeform 153"/>
            <p:cNvSpPr/>
            <p:nvPr/>
          </p:nvSpPr>
          <p:spPr bwMode="auto">
            <a:xfrm>
              <a:off x="5601230" y="3997000"/>
              <a:ext cx="176736" cy="176736"/>
            </a:xfrm>
            <a:custGeom>
              <a:avLst/>
              <a:gdLst>
                <a:gd name="T0" fmla="*/ 228 w 228"/>
                <a:gd name="T1" fmla="*/ 114 h 228"/>
                <a:gd name="T2" fmla="*/ 228 w 228"/>
                <a:gd name="T3" fmla="*/ 114 h 228"/>
                <a:gd name="T4" fmla="*/ 226 w 228"/>
                <a:gd name="T5" fmla="*/ 136 h 228"/>
                <a:gd name="T6" fmla="*/ 220 w 228"/>
                <a:gd name="T7" fmla="*/ 158 h 228"/>
                <a:gd name="T8" fmla="*/ 208 w 228"/>
                <a:gd name="T9" fmla="*/ 178 h 228"/>
                <a:gd name="T10" fmla="*/ 196 w 228"/>
                <a:gd name="T11" fmla="*/ 194 h 228"/>
                <a:gd name="T12" fmla="*/ 178 w 228"/>
                <a:gd name="T13" fmla="*/ 208 h 228"/>
                <a:gd name="T14" fmla="*/ 158 w 228"/>
                <a:gd name="T15" fmla="*/ 218 h 228"/>
                <a:gd name="T16" fmla="*/ 138 w 228"/>
                <a:gd name="T17" fmla="*/ 224 h 228"/>
                <a:gd name="T18" fmla="*/ 114 w 228"/>
                <a:gd name="T19" fmla="*/ 228 h 228"/>
                <a:gd name="T20" fmla="*/ 114 w 228"/>
                <a:gd name="T21" fmla="*/ 228 h 228"/>
                <a:gd name="T22" fmla="*/ 92 w 228"/>
                <a:gd name="T23" fmla="*/ 224 h 228"/>
                <a:gd name="T24" fmla="*/ 70 w 228"/>
                <a:gd name="T25" fmla="*/ 218 h 228"/>
                <a:gd name="T26" fmla="*/ 50 w 228"/>
                <a:gd name="T27" fmla="*/ 208 h 228"/>
                <a:gd name="T28" fmla="*/ 34 w 228"/>
                <a:gd name="T29" fmla="*/ 194 h 228"/>
                <a:gd name="T30" fmla="*/ 20 w 228"/>
                <a:gd name="T31" fmla="*/ 178 h 228"/>
                <a:gd name="T32" fmla="*/ 10 w 228"/>
                <a:gd name="T33" fmla="*/ 158 h 228"/>
                <a:gd name="T34" fmla="*/ 2 w 228"/>
                <a:gd name="T35" fmla="*/ 136 h 228"/>
                <a:gd name="T36" fmla="*/ 0 w 228"/>
                <a:gd name="T37" fmla="*/ 114 h 228"/>
                <a:gd name="T38" fmla="*/ 0 w 228"/>
                <a:gd name="T39" fmla="*/ 114 h 228"/>
                <a:gd name="T40" fmla="*/ 2 w 228"/>
                <a:gd name="T41" fmla="*/ 90 h 228"/>
                <a:gd name="T42" fmla="*/ 10 w 228"/>
                <a:gd name="T43" fmla="*/ 70 h 228"/>
                <a:gd name="T44" fmla="*/ 20 w 228"/>
                <a:gd name="T45" fmla="*/ 50 h 228"/>
                <a:gd name="T46" fmla="*/ 34 w 228"/>
                <a:gd name="T47" fmla="*/ 32 h 228"/>
                <a:gd name="T48" fmla="*/ 50 w 228"/>
                <a:gd name="T49" fmla="*/ 18 h 228"/>
                <a:gd name="T50" fmla="*/ 70 w 228"/>
                <a:gd name="T51" fmla="*/ 8 h 228"/>
                <a:gd name="T52" fmla="*/ 92 w 228"/>
                <a:gd name="T53" fmla="*/ 2 h 228"/>
                <a:gd name="T54" fmla="*/ 114 w 228"/>
                <a:gd name="T55" fmla="*/ 0 h 228"/>
                <a:gd name="T56" fmla="*/ 114 w 228"/>
                <a:gd name="T57" fmla="*/ 0 h 228"/>
                <a:gd name="T58" fmla="*/ 138 w 228"/>
                <a:gd name="T59" fmla="*/ 2 h 228"/>
                <a:gd name="T60" fmla="*/ 158 w 228"/>
                <a:gd name="T61" fmla="*/ 8 h 228"/>
                <a:gd name="T62" fmla="*/ 178 w 228"/>
                <a:gd name="T63" fmla="*/ 18 h 228"/>
                <a:gd name="T64" fmla="*/ 196 w 228"/>
                <a:gd name="T65" fmla="*/ 32 h 228"/>
                <a:gd name="T66" fmla="*/ 208 w 228"/>
                <a:gd name="T67" fmla="*/ 50 h 228"/>
                <a:gd name="T68" fmla="*/ 220 w 228"/>
                <a:gd name="T69" fmla="*/ 70 h 228"/>
                <a:gd name="T70" fmla="*/ 226 w 228"/>
                <a:gd name="T71" fmla="*/ 90 h 228"/>
                <a:gd name="T72" fmla="*/ 228 w 228"/>
                <a:gd name="T73" fmla="*/ 114 h 228"/>
                <a:gd name="T74" fmla="*/ 228 w 228"/>
                <a:gd name="T75" fmla="*/ 1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 h="228">
                  <a:moveTo>
                    <a:pt x="228" y="114"/>
                  </a:moveTo>
                  <a:lnTo>
                    <a:pt x="228" y="114"/>
                  </a:lnTo>
                  <a:lnTo>
                    <a:pt x="226" y="136"/>
                  </a:lnTo>
                  <a:lnTo>
                    <a:pt x="220" y="158"/>
                  </a:lnTo>
                  <a:lnTo>
                    <a:pt x="208" y="178"/>
                  </a:lnTo>
                  <a:lnTo>
                    <a:pt x="196" y="194"/>
                  </a:lnTo>
                  <a:lnTo>
                    <a:pt x="178" y="208"/>
                  </a:lnTo>
                  <a:lnTo>
                    <a:pt x="158" y="218"/>
                  </a:lnTo>
                  <a:lnTo>
                    <a:pt x="138" y="224"/>
                  </a:lnTo>
                  <a:lnTo>
                    <a:pt x="114" y="228"/>
                  </a:lnTo>
                  <a:lnTo>
                    <a:pt x="114" y="228"/>
                  </a:lnTo>
                  <a:lnTo>
                    <a:pt x="92" y="224"/>
                  </a:lnTo>
                  <a:lnTo>
                    <a:pt x="70" y="218"/>
                  </a:lnTo>
                  <a:lnTo>
                    <a:pt x="50" y="208"/>
                  </a:lnTo>
                  <a:lnTo>
                    <a:pt x="34" y="194"/>
                  </a:lnTo>
                  <a:lnTo>
                    <a:pt x="20" y="178"/>
                  </a:lnTo>
                  <a:lnTo>
                    <a:pt x="10" y="158"/>
                  </a:lnTo>
                  <a:lnTo>
                    <a:pt x="2" y="136"/>
                  </a:lnTo>
                  <a:lnTo>
                    <a:pt x="0" y="114"/>
                  </a:lnTo>
                  <a:lnTo>
                    <a:pt x="0" y="114"/>
                  </a:lnTo>
                  <a:lnTo>
                    <a:pt x="2" y="90"/>
                  </a:lnTo>
                  <a:lnTo>
                    <a:pt x="10" y="70"/>
                  </a:lnTo>
                  <a:lnTo>
                    <a:pt x="20" y="50"/>
                  </a:lnTo>
                  <a:lnTo>
                    <a:pt x="34" y="32"/>
                  </a:lnTo>
                  <a:lnTo>
                    <a:pt x="50" y="18"/>
                  </a:lnTo>
                  <a:lnTo>
                    <a:pt x="70" y="8"/>
                  </a:lnTo>
                  <a:lnTo>
                    <a:pt x="92" y="2"/>
                  </a:lnTo>
                  <a:lnTo>
                    <a:pt x="114" y="0"/>
                  </a:lnTo>
                  <a:lnTo>
                    <a:pt x="114" y="0"/>
                  </a:lnTo>
                  <a:lnTo>
                    <a:pt x="138" y="2"/>
                  </a:lnTo>
                  <a:lnTo>
                    <a:pt x="158" y="8"/>
                  </a:lnTo>
                  <a:lnTo>
                    <a:pt x="178" y="18"/>
                  </a:lnTo>
                  <a:lnTo>
                    <a:pt x="196" y="32"/>
                  </a:lnTo>
                  <a:lnTo>
                    <a:pt x="208" y="50"/>
                  </a:lnTo>
                  <a:lnTo>
                    <a:pt x="220" y="70"/>
                  </a:lnTo>
                  <a:lnTo>
                    <a:pt x="226" y="90"/>
                  </a:lnTo>
                  <a:lnTo>
                    <a:pt x="228" y="114"/>
                  </a:lnTo>
                  <a:lnTo>
                    <a:pt x="228" y="114"/>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98" name="Freeform 154"/>
            <p:cNvSpPr/>
            <p:nvPr/>
          </p:nvSpPr>
          <p:spPr bwMode="auto">
            <a:xfrm>
              <a:off x="5663242" y="4057462"/>
              <a:ext cx="54261" cy="54261"/>
            </a:xfrm>
            <a:custGeom>
              <a:avLst/>
              <a:gdLst>
                <a:gd name="T0" fmla="*/ 70 w 70"/>
                <a:gd name="T1" fmla="*/ 36 h 70"/>
                <a:gd name="T2" fmla="*/ 70 w 70"/>
                <a:gd name="T3" fmla="*/ 36 h 70"/>
                <a:gd name="T4" fmla="*/ 68 w 70"/>
                <a:gd name="T5" fmla="*/ 42 h 70"/>
                <a:gd name="T6" fmla="*/ 66 w 70"/>
                <a:gd name="T7" fmla="*/ 50 h 70"/>
                <a:gd name="T8" fmla="*/ 64 w 70"/>
                <a:gd name="T9" fmla="*/ 56 h 70"/>
                <a:gd name="T10" fmla="*/ 60 w 70"/>
                <a:gd name="T11" fmla="*/ 60 h 70"/>
                <a:gd name="T12" fmla="*/ 54 w 70"/>
                <a:gd name="T13" fmla="*/ 64 h 70"/>
                <a:gd name="T14" fmla="*/ 48 w 70"/>
                <a:gd name="T15" fmla="*/ 68 h 70"/>
                <a:gd name="T16" fmla="*/ 42 w 70"/>
                <a:gd name="T17" fmla="*/ 70 h 70"/>
                <a:gd name="T18" fmla="*/ 34 w 70"/>
                <a:gd name="T19" fmla="*/ 70 h 70"/>
                <a:gd name="T20" fmla="*/ 34 w 70"/>
                <a:gd name="T21" fmla="*/ 70 h 70"/>
                <a:gd name="T22" fmla="*/ 28 w 70"/>
                <a:gd name="T23" fmla="*/ 70 h 70"/>
                <a:gd name="T24" fmla="*/ 20 w 70"/>
                <a:gd name="T25" fmla="*/ 68 h 70"/>
                <a:gd name="T26" fmla="*/ 14 w 70"/>
                <a:gd name="T27" fmla="*/ 64 h 70"/>
                <a:gd name="T28" fmla="*/ 10 w 70"/>
                <a:gd name="T29" fmla="*/ 60 h 70"/>
                <a:gd name="T30" fmla="*/ 6 w 70"/>
                <a:gd name="T31" fmla="*/ 56 h 70"/>
                <a:gd name="T32" fmla="*/ 2 w 70"/>
                <a:gd name="T33" fmla="*/ 50 h 70"/>
                <a:gd name="T34" fmla="*/ 0 w 70"/>
                <a:gd name="T35" fmla="*/ 42 h 70"/>
                <a:gd name="T36" fmla="*/ 0 w 70"/>
                <a:gd name="T37" fmla="*/ 36 h 70"/>
                <a:gd name="T38" fmla="*/ 0 w 70"/>
                <a:gd name="T39" fmla="*/ 36 h 70"/>
                <a:gd name="T40" fmla="*/ 0 w 70"/>
                <a:gd name="T41" fmla="*/ 28 h 70"/>
                <a:gd name="T42" fmla="*/ 2 w 70"/>
                <a:gd name="T43" fmla="*/ 22 h 70"/>
                <a:gd name="T44" fmla="*/ 6 w 70"/>
                <a:gd name="T45" fmla="*/ 16 h 70"/>
                <a:gd name="T46" fmla="*/ 10 w 70"/>
                <a:gd name="T47" fmla="*/ 10 h 70"/>
                <a:gd name="T48" fmla="*/ 14 w 70"/>
                <a:gd name="T49" fmla="*/ 6 h 70"/>
                <a:gd name="T50" fmla="*/ 20 w 70"/>
                <a:gd name="T51" fmla="*/ 2 h 70"/>
                <a:gd name="T52" fmla="*/ 28 w 70"/>
                <a:gd name="T53" fmla="*/ 0 h 70"/>
                <a:gd name="T54" fmla="*/ 34 w 70"/>
                <a:gd name="T55" fmla="*/ 0 h 70"/>
                <a:gd name="T56" fmla="*/ 34 w 70"/>
                <a:gd name="T57" fmla="*/ 0 h 70"/>
                <a:gd name="T58" fmla="*/ 42 w 70"/>
                <a:gd name="T59" fmla="*/ 0 h 70"/>
                <a:gd name="T60" fmla="*/ 48 w 70"/>
                <a:gd name="T61" fmla="*/ 2 h 70"/>
                <a:gd name="T62" fmla="*/ 54 w 70"/>
                <a:gd name="T63" fmla="*/ 6 h 70"/>
                <a:gd name="T64" fmla="*/ 60 w 70"/>
                <a:gd name="T65" fmla="*/ 10 h 70"/>
                <a:gd name="T66" fmla="*/ 64 w 70"/>
                <a:gd name="T67" fmla="*/ 16 h 70"/>
                <a:gd name="T68" fmla="*/ 66 w 70"/>
                <a:gd name="T69" fmla="*/ 22 h 70"/>
                <a:gd name="T70" fmla="*/ 68 w 70"/>
                <a:gd name="T71" fmla="*/ 28 h 70"/>
                <a:gd name="T72" fmla="*/ 70 w 70"/>
                <a:gd name="T73" fmla="*/ 36 h 70"/>
                <a:gd name="T74" fmla="*/ 70 w 70"/>
                <a:gd name="T75"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70">
                  <a:moveTo>
                    <a:pt x="70" y="36"/>
                  </a:moveTo>
                  <a:lnTo>
                    <a:pt x="70" y="36"/>
                  </a:lnTo>
                  <a:lnTo>
                    <a:pt x="68" y="42"/>
                  </a:lnTo>
                  <a:lnTo>
                    <a:pt x="66" y="50"/>
                  </a:lnTo>
                  <a:lnTo>
                    <a:pt x="64" y="56"/>
                  </a:lnTo>
                  <a:lnTo>
                    <a:pt x="60" y="60"/>
                  </a:lnTo>
                  <a:lnTo>
                    <a:pt x="54" y="64"/>
                  </a:lnTo>
                  <a:lnTo>
                    <a:pt x="48" y="68"/>
                  </a:lnTo>
                  <a:lnTo>
                    <a:pt x="42" y="70"/>
                  </a:lnTo>
                  <a:lnTo>
                    <a:pt x="34" y="70"/>
                  </a:lnTo>
                  <a:lnTo>
                    <a:pt x="34" y="70"/>
                  </a:lnTo>
                  <a:lnTo>
                    <a:pt x="28" y="70"/>
                  </a:lnTo>
                  <a:lnTo>
                    <a:pt x="20" y="68"/>
                  </a:lnTo>
                  <a:lnTo>
                    <a:pt x="14" y="64"/>
                  </a:lnTo>
                  <a:lnTo>
                    <a:pt x="10" y="60"/>
                  </a:lnTo>
                  <a:lnTo>
                    <a:pt x="6" y="56"/>
                  </a:lnTo>
                  <a:lnTo>
                    <a:pt x="2" y="50"/>
                  </a:lnTo>
                  <a:lnTo>
                    <a:pt x="0" y="42"/>
                  </a:lnTo>
                  <a:lnTo>
                    <a:pt x="0" y="36"/>
                  </a:lnTo>
                  <a:lnTo>
                    <a:pt x="0" y="36"/>
                  </a:lnTo>
                  <a:lnTo>
                    <a:pt x="0" y="28"/>
                  </a:lnTo>
                  <a:lnTo>
                    <a:pt x="2" y="22"/>
                  </a:lnTo>
                  <a:lnTo>
                    <a:pt x="6" y="16"/>
                  </a:lnTo>
                  <a:lnTo>
                    <a:pt x="10" y="10"/>
                  </a:lnTo>
                  <a:lnTo>
                    <a:pt x="14" y="6"/>
                  </a:lnTo>
                  <a:lnTo>
                    <a:pt x="20" y="2"/>
                  </a:lnTo>
                  <a:lnTo>
                    <a:pt x="28" y="0"/>
                  </a:lnTo>
                  <a:lnTo>
                    <a:pt x="34" y="0"/>
                  </a:lnTo>
                  <a:lnTo>
                    <a:pt x="34" y="0"/>
                  </a:lnTo>
                  <a:lnTo>
                    <a:pt x="42" y="0"/>
                  </a:lnTo>
                  <a:lnTo>
                    <a:pt x="48" y="2"/>
                  </a:lnTo>
                  <a:lnTo>
                    <a:pt x="54" y="6"/>
                  </a:lnTo>
                  <a:lnTo>
                    <a:pt x="60" y="10"/>
                  </a:lnTo>
                  <a:lnTo>
                    <a:pt x="64" y="16"/>
                  </a:lnTo>
                  <a:lnTo>
                    <a:pt x="66" y="22"/>
                  </a:lnTo>
                  <a:lnTo>
                    <a:pt x="68" y="28"/>
                  </a:lnTo>
                  <a:lnTo>
                    <a:pt x="70" y="36"/>
                  </a:lnTo>
                  <a:lnTo>
                    <a:pt x="70" y="36"/>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199" name="Freeform 155"/>
            <p:cNvSpPr/>
            <p:nvPr/>
          </p:nvSpPr>
          <p:spPr bwMode="auto">
            <a:xfrm>
              <a:off x="5692698" y="4034207"/>
              <a:ext cx="60462" cy="60462"/>
            </a:xfrm>
            <a:custGeom>
              <a:avLst/>
              <a:gdLst>
                <a:gd name="T0" fmla="*/ 78 w 78"/>
                <a:gd name="T1" fmla="*/ 38 h 78"/>
                <a:gd name="T2" fmla="*/ 78 w 78"/>
                <a:gd name="T3" fmla="*/ 38 h 78"/>
                <a:gd name="T4" fmla="*/ 78 w 78"/>
                <a:gd name="T5" fmla="*/ 46 h 78"/>
                <a:gd name="T6" fmla="*/ 76 w 78"/>
                <a:gd name="T7" fmla="*/ 54 h 78"/>
                <a:gd name="T8" fmla="*/ 72 w 78"/>
                <a:gd name="T9" fmla="*/ 60 h 78"/>
                <a:gd name="T10" fmla="*/ 66 w 78"/>
                <a:gd name="T11" fmla="*/ 66 h 78"/>
                <a:gd name="T12" fmla="*/ 62 w 78"/>
                <a:gd name="T13" fmla="*/ 72 h 78"/>
                <a:gd name="T14" fmla="*/ 54 w 78"/>
                <a:gd name="T15" fmla="*/ 74 h 78"/>
                <a:gd name="T16" fmla="*/ 48 w 78"/>
                <a:gd name="T17" fmla="*/ 76 h 78"/>
                <a:gd name="T18" fmla="*/ 40 w 78"/>
                <a:gd name="T19" fmla="*/ 78 h 78"/>
                <a:gd name="T20" fmla="*/ 40 w 78"/>
                <a:gd name="T21" fmla="*/ 78 h 78"/>
                <a:gd name="T22" fmla="*/ 32 w 78"/>
                <a:gd name="T23" fmla="*/ 76 h 78"/>
                <a:gd name="T24" fmla="*/ 24 w 78"/>
                <a:gd name="T25" fmla="*/ 74 h 78"/>
                <a:gd name="T26" fmla="*/ 18 w 78"/>
                <a:gd name="T27" fmla="*/ 72 h 78"/>
                <a:gd name="T28" fmla="*/ 12 w 78"/>
                <a:gd name="T29" fmla="*/ 66 h 78"/>
                <a:gd name="T30" fmla="*/ 8 w 78"/>
                <a:gd name="T31" fmla="*/ 60 h 78"/>
                <a:gd name="T32" fmla="*/ 4 w 78"/>
                <a:gd name="T33" fmla="*/ 54 h 78"/>
                <a:gd name="T34" fmla="*/ 2 w 78"/>
                <a:gd name="T35" fmla="*/ 46 h 78"/>
                <a:gd name="T36" fmla="*/ 0 w 78"/>
                <a:gd name="T37" fmla="*/ 38 h 78"/>
                <a:gd name="T38" fmla="*/ 0 w 78"/>
                <a:gd name="T39" fmla="*/ 38 h 78"/>
                <a:gd name="T40" fmla="*/ 2 w 78"/>
                <a:gd name="T41" fmla="*/ 30 h 78"/>
                <a:gd name="T42" fmla="*/ 4 w 78"/>
                <a:gd name="T43" fmla="*/ 24 h 78"/>
                <a:gd name="T44" fmla="*/ 8 w 78"/>
                <a:gd name="T45" fmla="*/ 18 h 78"/>
                <a:gd name="T46" fmla="*/ 12 w 78"/>
                <a:gd name="T47" fmla="*/ 12 h 78"/>
                <a:gd name="T48" fmla="*/ 18 w 78"/>
                <a:gd name="T49" fmla="*/ 6 h 78"/>
                <a:gd name="T50" fmla="*/ 24 w 78"/>
                <a:gd name="T51" fmla="*/ 2 h 78"/>
                <a:gd name="T52" fmla="*/ 32 w 78"/>
                <a:gd name="T53" fmla="*/ 0 h 78"/>
                <a:gd name="T54" fmla="*/ 40 w 78"/>
                <a:gd name="T55" fmla="*/ 0 h 78"/>
                <a:gd name="T56" fmla="*/ 40 w 78"/>
                <a:gd name="T57" fmla="*/ 0 h 78"/>
                <a:gd name="T58" fmla="*/ 48 w 78"/>
                <a:gd name="T59" fmla="*/ 0 h 78"/>
                <a:gd name="T60" fmla="*/ 54 w 78"/>
                <a:gd name="T61" fmla="*/ 2 h 78"/>
                <a:gd name="T62" fmla="*/ 62 w 78"/>
                <a:gd name="T63" fmla="*/ 6 h 78"/>
                <a:gd name="T64" fmla="*/ 66 w 78"/>
                <a:gd name="T65" fmla="*/ 12 h 78"/>
                <a:gd name="T66" fmla="*/ 72 w 78"/>
                <a:gd name="T67" fmla="*/ 18 h 78"/>
                <a:gd name="T68" fmla="*/ 76 w 78"/>
                <a:gd name="T69" fmla="*/ 24 h 78"/>
                <a:gd name="T70" fmla="*/ 78 w 78"/>
                <a:gd name="T71" fmla="*/ 30 h 78"/>
                <a:gd name="T72" fmla="*/ 78 w 78"/>
                <a:gd name="T73" fmla="*/ 38 h 78"/>
                <a:gd name="T74" fmla="*/ 78 w 78"/>
                <a:gd name="T75" fmla="*/ 3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78" y="38"/>
                  </a:moveTo>
                  <a:lnTo>
                    <a:pt x="78" y="38"/>
                  </a:lnTo>
                  <a:lnTo>
                    <a:pt x="78" y="46"/>
                  </a:lnTo>
                  <a:lnTo>
                    <a:pt x="76" y="54"/>
                  </a:lnTo>
                  <a:lnTo>
                    <a:pt x="72" y="60"/>
                  </a:lnTo>
                  <a:lnTo>
                    <a:pt x="66" y="66"/>
                  </a:lnTo>
                  <a:lnTo>
                    <a:pt x="62" y="72"/>
                  </a:lnTo>
                  <a:lnTo>
                    <a:pt x="54" y="74"/>
                  </a:lnTo>
                  <a:lnTo>
                    <a:pt x="48" y="76"/>
                  </a:lnTo>
                  <a:lnTo>
                    <a:pt x="40" y="78"/>
                  </a:lnTo>
                  <a:lnTo>
                    <a:pt x="40" y="78"/>
                  </a:lnTo>
                  <a:lnTo>
                    <a:pt x="32" y="76"/>
                  </a:lnTo>
                  <a:lnTo>
                    <a:pt x="24" y="74"/>
                  </a:lnTo>
                  <a:lnTo>
                    <a:pt x="18" y="72"/>
                  </a:lnTo>
                  <a:lnTo>
                    <a:pt x="12" y="66"/>
                  </a:lnTo>
                  <a:lnTo>
                    <a:pt x="8" y="60"/>
                  </a:lnTo>
                  <a:lnTo>
                    <a:pt x="4" y="54"/>
                  </a:lnTo>
                  <a:lnTo>
                    <a:pt x="2" y="46"/>
                  </a:lnTo>
                  <a:lnTo>
                    <a:pt x="0" y="38"/>
                  </a:lnTo>
                  <a:lnTo>
                    <a:pt x="0" y="38"/>
                  </a:lnTo>
                  <a:lnTo>
                    <a:pt x="2" y="30"/>
                  </a:lnTo>
                  <a:lnTo>
                    <a:pt x="4" y="24"/>
                  </a:lnTo>
                  <a:lnTo>
                    <a:pt x="8" y="18"/>
                  </a:lnTo>
                  <a:lnTo>
                    <a:pt x="12" y="12"/>
                  </a:lnTo>
                  <a:lnTo>
                    <a:pt x="18" y="6"/>
                  </a:lnTo>
                  <a:lnTo>
                    <a:pt x="24" y="2"/>
                  </a:lnTo>
                  <a:lnTo>
                    <a:pt x="32" y="0"/>
                  </a:lnTo>
                  <a:lnTo>
                    <a:pt x="40" y="0"/>
                  </a:lnTo>
                  <a:lnTo>
                    <a:pt x="40" y="0"/>
                  </a:lnTo>
                  <a:lnTo>
                    <a:pt x="48" y="0"/>
                  </a:lnTo>
                  <a:lnTo>
                    <a:pt x="54" y="2"/>
                  </a:lnTo>
                  <a:lnTo>
                    <a:pt x="62" y="6"/>
                  </a:lnTo>
                  <a:lnTo>
                    <a:pt x="66" y="12"/>
                  </a:lnTo>
                  <a:lnTo>
                    <a:pt x="72" y="18"/>
                  </a:lnTo>
                  <a:lnTo>
                    <a:pt x="76" y="24"/>
                  </a:lnTo>
                  <a:lnTo>
                    <a:pt x="78" y="30"/>
                  </a:lnTo>
                  <a:lnTo>
                    <a:pt x="78" y="38"/>
                  </a:lnTo>
                  <a:lnTo>
                    <a:pt x="78" y="38"/>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200" name="Freeform 156"/>
            <p:cNvSpPr>
              <a:spLocks noEditPoints="1"/>
            </p:cNvSpPr>
            <p:nvPr/>
          </p:nvSpPr>
          <p:spPr bwMode="auto">
            <a:xfrm>
              <a:off x="4646236" y="2762950"/>
              <a:ext cx="237198" cy="347270"/>
            </a:xfrm>
            <a:custGeom>
              <a:avLst/>
              <a:gdLst>
                <a:gd name="T0" fmla="*/ 304 w 306"/>
                <a:gd name="T1" fmla="*/ 428 h 448"/>
                <a:gd name="T2" fmla="*/ 190 w 306"/>
                <a:gd name="T3" fmla="*/ 168 h 448"/>
                <a:gd name="T4" fmla="*/ 204 w 306"/>
                <a:gd name="T5" fmla="*/ 150 h 448"/>
                <a:gd name="T6" fmla="*/ 208 w 306"/>
                <a:gd name="T7" fmla="*/ 128 h 448"/>
                <a:gd name="T8" fmla="*/ 202 w 306"/>
                <a:gd name="T9" fmla="*/ 102 h 448"/>
                <a:gd name="T10" fmla="*/ 186 w 306"/>
                <a:gd name="T11" fmla="*/ 82 h 448"/>
                <a:gd name="T12" fmla="*/ 172 w 306"/>
                <a:gd name="T13" fmla="*/ 24 h 448"/>
                <a:gd name="T14" fmla="*/ 168 w 306"/>
                <a:gd name="T15" fmla="*/ 18 h 448"/>
                <a:gd name="T16" fmla="*/ 160 w 306"/>
                <a:gd name="T17" fmla="*/ 16 h 448"/>
                <a:gd name="T18" fmla="*/ 158 w 306"/>
                <a:gd name="T19" fmla="*/ 2 h 448"/>
                <a:gd name="T20" fmla="*/ 148 w 306"/>
                <a:gd name="T21" fmla="*/ 2 h 448"/>
                <a:gd name="T22" fmla="*/ 144 w 306"/>
                <a:gd name="T23" fmla="*/ 16 h 448"/>
                <a:gd name="T24" fmla="*/ 138 w 306"/>
                <a:gd name="T25" fmla="*/ 18 h 448"/>
                <a:gd name="T26" fmla="*/ 136 w 306"/>
                <a:gd name="T27" fmla="*/ 74 h 448"/>
                <a:gd name="T28" fmla="*/ 120 w 306"/>
                <a:gd name="T29" fmla="*/ 82 h 448"/>
                <a:gd name="T30" fmla="*/ 104 w 306"/>
                <a:gd name="T31" fmla="*/ 102 h 448"/>
                <a:gd name="T32" fmla="*/ 98 w 306"/>
                <a:gd name="T33" fmla="*/ 128 h 448"/>
                <a:gd name="T34" fmla="*/ 104 w 306"/>
                <a:gd name="T35" fmla="*/ 150 h 448"/>
                <a:gd name="T36" fmla="*/ 0 w 306"/>
                <a:gd name="T37" fmla="*/ 422 h 448"/>
                <a:gd name="T38" fmla="*/ 2 w 306"/>
                <a:gd name="T39" fmla="*/ 428 h 448"/>
                <a:gd name="T40" fmla="*/ 10 w 306"/>
                <a:gd name="T41" fmla="*/ 432 h 448"/>
                <a:gd name="T42" fmla="*/ 18 w 306"/>
                <a:gd name="T43" fmla="*/ 434 h 448"/>
                <a:gd name="T44" fmla="*/ 94 w 306"/>
                <a:gd name="T45" fmla="*/ 272 h 448"/>
                <a:gd name="T46" fmla="*/ 138 w 306"/>
                <a:gd name="T47" fmla="*/ 290 h 448"/>
                <a:gd name="T48" fmla="*/ 170 w 306"/>
                <a:gd name="T49" fmla="*/ 290 h 448"/>
                <a:gd name="T50" fmla="*/ 212 w 306"/>
                <a:gd name="T51" fmla="*/ 272 h 448"/>
                <a:gd name="T52" fmla="*/ 288 w 306"/>
                <a:gd name="T53" fmla="*/ 434 h 448"/>
                <a:gd name="T54" fmla="*/ 306 w 306"/>
                <a:gd name="T55" fmla="*/ 448 h 448"/>
                <a:gd name="T56" fmla="*/ 154 w 306"/>
                <a:gd name="T57" fmla="*/ 94 h 448"/>
                <a:gd name="T58" fmla="*/ 172 w 306"/>
                <a:gd name="T59" fmla="*/ 100 h 448"/>
                <a:gd name="T60" fmla="*/ 184 w 306"/>
                <a:gd name="T61" fmla="*/ 114 h 448"/>
                <a:gd name="T62" fmla="*/ 186 w 306"/>
                <a:gd name="T63" fmla="*/ 128 h 448"/>
                <a:gd name="T64" fmla="*/ 182 w 306"/>
                <a:gd name="T65" fmla="*/ 146 h 448"/>
                <a:gd name="T66" fmla="*/ 166 w 306"/>
                <a:gd name="T67" fmla="*/ 158 h 448"/>
                <a:gd name="T68" fmla="*/ 154 w 306"/>
                <a:gd name="T69" fmla="*/ 160 h 448"/>
                <a:gd name="T70" fmla="*/ 134 w 306"/>
                <a:gd name="T71" fmla="*/ 156 h 448"/>
                <a:gd name="T72" fmla="*/ 122 w 306"/>
                <a:gd name="T73" fmla="*/ 140 h 448"/>
                <a:gd name="T74" fmla="*/ 120 w 306"/>
                <a:gd name="T75" fmla="*/ 128 h 448"/>
                <a:gd name="T76" fmla="*/ 126 w 306"/>
                <a:gd name="T77" fmla="*/ 108 h 448"/>
                <a:gd name="T78" fmla="*/ 140 w 306"/>
                <a:gd name="T79" fmla="*/ 96 h 448"/>
                <a:gd name="T80" fmla="*/ 154 w 306"/>
                <a:gd name="T81" fmla="*/ 94 h 448"/>
                <a:gd name="T82" fmla="*/ 138 w 306"/>
                <a:gd name="T83" fmla="*/ 274 h 448"/>
                <a:gd name="T84" fmla="*/ 100 w 306"/>
                <a:gd name="T85" fmla="*/ 260 h 448"/>
                <a:gd name="T86" fmla="*/ 144 w 306"/>
                <a:gd name="T87" fmla="*/ 182 h 448"/>
                <a:gd name="T88" fmla="*/ 162 w 306"/>
                <a:gd name="T89" fmla="*/ 182 h 448"/>
                <a:gd name="T90" fmla="*/ 206 w 306"/>
                <a:gd name="T91" fmla="*/ 260 h 448"/>
                <a:gd name="T92" fmla="*/ 168 w 306"/>
                <a:gd name="T93" fmla="*/ 27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6" h="448">
                  <a:moveTo>
                    <a:pt x="300" y="430"/>
                  </a:moveTo>
                  <a:lnTo>
                    <a:pt x="304" y="428"/>
                  </a:lnTo>
                  <a:lnTo>
                    <a:pt x="304" y="428"/>
                  </a:lnTo>
                  <a:lnTo>
                    <a:pt x="306" y="426"/>
                  </a:lnTo>
                  <a:lnTo>
                    <a:pt x="306" y="422"/>
                  </a:lnTo>
                  <a:lnTo>
                    <a:pt x="190" y="168"/>
                  </a:lnTo>
                  <a:lnTo>
                    <a:pt x="190" y="168"/>
                  </a:lnTo>
                  <a:lnTo>
                    <a:pt x="198" y="160"/>
                  </a:lnTo>
                  <a:lnTo>
                    <a:pt x="204" y="150"/>
                  </a:lnTo>
                  <a:lnTo>
                    <a:pt x="208" y="140"/>
                  </a:lnTo>
                  <a:lnTo>
                    <a:pt x="208" y="128"/>
                  </a:lnTo>
                  <a:lnTo>
                    <a:pt x="208" y="128"/>
                  </a:lnTo>
                  <a:lnTo>
                    <a:pt x="208" y="118"/>
                  </a:lnTo>
                  <a:lnTo>
                    <a:pt x="206" y="110"/>
                  </a:lnTo>
                  <a:lnTo>
                    <a:pt x="202" y="102"/>
                  </a:lnTo>
                  <a:lnTo>
                    <a:pt x="198" y="94"/>
                  </a:lnTo>
                  <a:lnTo>
                    <a:pt x="192" y="88"/>
                  </a:lnTo>
                  <a:lnTo>
                    <a:pt x="186" y="82"/>
                  </a:lnTo>
                  <a:lnTo>
                    <a:pt x="178" y="78"/>
                  </a:lnTo>
                  <a:lnTo>
                    <a:pt x="172" y="74"/>
                  </a:lnTo>
                  <a:lnTo>
                    <a:pt x="172" y="24"/>
                  </a:lnTo>
                  <a:lnTo>
                    <a:pt x="172" y="24"/>
                  </a:lnTo>
                  <a:lnTo>
                    <a:pt x="170" y="20"/>
                  </a:lnTo>
                  <a:lnTo>
                    <a:pt x="168" y="18"/>
                  </a:lnTo>
                  <a:lnTo>
                    <a:pt x="166" y="16"/>
                  </a:lnTo>
                  <a:lnTo>
                    <a:pt x="164" y="16"/>
                  </a:lnTo>
                  <a:lnTo>
                    <a:pt x="160" y="16"/>
                  </a:lnTo>
                  <a:lnTo>
                    <a:pt x="160" y="6"/>
                  </a:lnTo>
                  <a:lnTo>
                    <a:pt x="160" y="6"/>
                  </a:lnTo>
                  <a:lnTo>
                    <a:pt x="158" y="2"/>
                  </a:lnTo>
                  <a:lnTo>
                    <a:pt x="154" y="0"/>
                  </a:lnTo>
                  <a:lnTo>
                    <a:pt x="154" y="0"/>
                  </a:lnTo>
                  <a:lnTo>
                    <a:pt x="148" y="2"/>
                  </a:lnTo>
                  <a:lnTo>
                    <a:pt x="148" y="6"/>
                  </a:lnTo>
                  <a:lnTo>
                    <a:pt x="148" y="16"/>
                  </a:lnTo>
                  <a:lnTo>
                    <a:pt x="144" y="16"/>
                  </a:lnTo>
                  <a:lnTo>
                    <a:pt x="144" y="16"/>
                  </a:lnTo>
                  <a:lnTo>
                    <a:pt x="140" y="16"/>
                  </a:lnTo>
                  <a:lnTo>
                    <a:pt x="138" y="18"/>
                  </a:lnTo>
                  <a:lnTo>
                    <a:pt x="136" y="20"/>
                  </a:lnTo>
                  <a:lnTo>
                    <a:pt x="136" y="24"/>
                  </a:lnTo>
                  <a:lnTo>
                    <a:pt x="136" y="74"/>
                  </a:lnTo>
                  <a:lnTo>
                    <a:pt x="136" y="74"/>
                  </a:lnTo>
                  <a:lnTo>
                    <a:pt x="128" y="78"/>
                  </a:lnTo>
                  <a:lnTo>
                    <a:pt x="120" y="82"/>
                  </a:lnTo>
                  <a:lnTo>
                    <a:pt x="114" y="88"/>
                  </a:lnTo>
                  <a:lnTo>
                    <a:pt x="108" y="94"/>
                  </a:lnTo>
                  <a:lnTo>
                    <a:pt x="104" y="102"/>
                  </a:lnTo>
                  <a:lnTo>
                    <a:pt x="100" y="110"/>
                  </a:lnTo>
                  <a:lnTo>
                    <a:pt x="98" y="118"/>
                  </a:lnTo>
                  <a:lnTo>
                    <a:pt x="98" y="128"/>
                  </a:lnTo>
                  <a:lnTo>
                    <a:pt x="98" y="128"/>
                  </a:lnTo>
                  <a:lnTo>
                    <a:pt x="100" y="140"/>
                  </a:lnTo>
                  <a:lnTo>
                    <a:pt x="104" y="150"/>
                  </a:lnTo>
                  <a:lnTo>
                    <a:pt x="110" y="160"/>
                  </a:lnTo>
                  <a:lnTo>
                    <a:pt x="118" y="168"/>
                  </a:lnTo>
                  <a:lnTo>
                    <a:pt x="0" y="422"/>
                  </a:lnTo>
                  <a:lnTo>
                    <a:pt x="0" y="422"/>
                  </a:lnTo>
                  <a:lnTo>
                    <a:pt x="0" y="426"/>
                  </a:lnTo>
                  <a:lnTo>
                    <a:pt x="2" y="428"/>
                  </a:lnTo>
                  <a:lnTo>
                    <a:pt x="6" y="430"/>
                  </a:lnTo>
                  <a:lnTo>
                    <a:pt x="0" y="448"/>
                  </a:lnTo>
                  <a:lnTo>
                    <a:pt x="10" y="432"/>
                  </a:lnTo>
                  <a:lnTo>
                    <a:pt x="14" y="434"/>
                  </a:lnTo>
                  <a:lnTo>
                    <a:pt x="14" y="434"/>
                  </a:lnTo>
                  <a:lnTo>
                    <a:pt x="18" y="434"/>
                  </a:lnTo>
                  <a:lnTo>
                    <a:pt x="20" y="432"/>
                  </a:lnTo>
                  <a:lnTo>
                    <a:pt x="94" y="272"/>
                  </a:lnTo>
                  <a:lnTo>
                    <a:pt x="94" y="272"/>
                  </a:lnTo>
                  <a:lnTo>
                    <a:pt x="108" y="280"/>
                  </a:lnTo>
                  <a:lnTo>
                    <a:pt x="122" y="286"/>
                  </a:lnTo>
                  <a:lnTo>
                    <a:pt x="138" y="290"/>
                  </a:lnTo>
                  <a:lnTo>
                    <a:pt x="154" y="290"/>
                  </a:lnTo>
                  <a:lnTo>
                    <a:pt x="154" y="290"/>
                  </a:lnTo>
                  <a:lnTo>
                    <a:pt x="170" y="290"/>
                  </a:lnTo>
                  <a:lnTo>
                    <a:pt x="184" y="286"/>
                  </a:lnTo>
                  <a:lnTo>
                    <a:pt x="200" y="280"/>
                  </a:lnTo>
                  <a:lnTo>
                    <a:pt x="212" y="272"/>
                  </a:lnTo>
                  <a:lnTo>
                    <a:pt x="286" y="432"/>
                  </a:lnTo>
                  <a:lnTo>
                    <a:pt x="286" y="432"/>
                  </a:lnTo>
                  <a:lnTo>
                    <a:pt x="288" y="434"/>
                  </a:lnTo>
                  <a:lnTo>
                    <a:pt x="292" y="434"/>
                  </a:lnTo>
                  <a:lnTo>
                    <a:pt x="296" y="432"/>
                  </a:lnTo>
                  <a:lnTo>
                    <a:pt x="306" y="448"/>
                  </a:lnTo>
                  <a:lnTo>
                    <a:pt x="300" y="430"/>
                  </a:lnTo>
                  <a:close/>
                  <a:moveTo>
                    <a:pt x="154" y="94"/>
                  </a:moveTo>
                  <a:lnTo>
                    <a:pt x="154" y="94"/>
                  </a:lnTo>
                  <a:lnTo>
                    <a:pt x="160" y="94"/>
                  </a:lnTo>
                  <a:lnTo>
                    <a:pt x="166" y="96"/>
                  </a:lnTo>
                  <a:lnTo>
                    <a:pt x="172" y="100"/>
                  </a:lnTo>
                  <a:lnTo>
                    <a:pt x="178" y="104"/>
                  </a:lnTo>
                  <a:lnTo>
                    <a:pt x="182" y="108"/>
                  </a:lnTo>
                  <a:lnTo>
                    <a:pt x="184" y="114"/>
                  </a:lnTo>
                  <a:lnTo>
                    <a:pt x="186" y="120"/>
                  </a:lnTo>
                  <a:lnTo>
                    <a:pt x="186" y="128"/>
                  </a:lnTo>
                  <a:lnTo>
                    <a:pt x="186" y="128"/>
                  </a:lnTo>
                  <a:lnTo>
                    <a:pt x="186" y="134"/>
                  </a:lnTo>
                  <a:lnTo>
                    <a:pt x="184" y="140"/>
                  </a:lnTo>
                  <a:lnTo>
                    <a:pt x="182" y="146"/>
                  </a:lnTo>
                  <a:lnTo>
                    <a:pt x="178" y="152"/>
                  </a:lnTo>
                  <a:lnTo>
                    <a:pt x="172" y="156"/>
                  </a:lnTo>
                  <a:lnTo>
                    <a:pt x="166" y="158"/>
                  </a:lnTo>
                  <a:lnTo>
                    <a:pt x="160" y="160"/>
                  </a:lnTo>
                  <a:lnTo>
                    <a:pt x="154" y="160"/>
                  </a:lnTo>
                  <a:lnTo>
                    <a:pt x="154" y="160"/>
                  </a:lnTo>
                  <a:lnTo>
                    <a:pt x="146" y="160"/>
                  </a:lnTo>
                  <a:lnTo>
                    <a:pt x="140" y="158"/>
                  </a:lnTo>
                  <a:lnTo>
                    <a:pt x="134" y="156"/>
                  </a:lnTo>
                  <a:lnTo>
                    <a:pt x="130" y="152"/>
                  </a:lnTo>
                  <a:lnTo>
                    <a:pt x="126" y="146"/>
                  </a:lnTo>
                  <a:lnTo>
                    <a:pt x="122" y="140"/>
                  </a:lnTo>
                  <a:lnTo>
                    <a:pt x="120" y="134"/>
                  </a:lnTo>
                  <a:lnTo>
                    <a:pt x="120" y="128"/>
                  </a:lnTo>
                  <a:lnTo>
                    <a:pt x="120" y="128"/>
                  </a:lnTo>
                  <a:lnTo>
                    <a:pt x="120" y="120"/>
                  </a:lnTo>
                  <a:lnTo>
                    <a:pt x="122" y="114"/>
                  </a:lnTo>
                  <a:lnTo>
                    <a:pt x="126" y="108"/>
                  </a:lnTo>
                  <a:lnTo>
                    <a:pt x="130" y="104"/>
                  </a:lnTo>
                  <a:lnTo>
                    <a:pt x="134" y="100"/>
                  </a:lnTo>
                  <a:lnTo>
                    <a:pt x="140" y="96"/>
                  </a:lnTo>
                  <a:lnTo>
                    <a:pt x="146" y="94"/>
                  </a:lnTo>
                  <a:lnTo>
                    <a:pt x="154" y="94"/>
                  </a:lnTo>
                  <a:lnTo>
                    <a:pt x="154" y="94"/>
                  </a:lnTo>
                  <a:close/>
                  <a:moveTo>
                    <a:pt x="154" y="276"/>
                  </a:moveTo>
                  <a:lnTo>
                    <a:pt x="154" y="276"/>
                  </a:lnTo>
                  <a:lnTo>
                    <a:pt x="138" y="274"/>
                  </a:lnTo>
                  <a:lnTo>
                    <a:pt x="126" y="272"/>
                  </a:lnTo>
                  <a:lnTo>
                    <a:pt x="112" y="266"/>
                  </a:lnTo>
                  <a:lnTo>
                    <a:pt x="100" y="260"/>
                  </a:lnTo>
                  <a:lnTo>
                    <a:pt x="136" y="180"/>
                  </a:lnTo>
                  <a:lnTo>
                    <a:pt x="136" y="180"/>
                  </a:lnTo>
                  <a:lnTo>
                    <a:pt x="144" y="182"/>
                  </a:lnTo>
                  <a:lnTo>
                    <a:pt x="154" y="182"/>
                  </a:lnTo>
                  <a:lnTo>
                    <a:pt x="154" y="182"/>
                  </a:lnTo>
                  <a:lnTo>
                    <a:pt x="162" y="182"/>
                  </a:lnTo>
                  <a:lnTo>
                    <a:pt x="170" y="180"/>
                  </a:lnTo>
                  <a:lnTo>
                    <a:pt x="206" y="260"/>
                  </a:lnTo>
                  <a:lnTo>
                    <a:pt x="206" y="260"/>
                  </a:lnTo>
                  <a:lnTo>
                    <a:pt x="194" y="266"/>
                  </a:lnTo>
                  <a:lnTo>
                    <a:pt x="182" y="272"/>
                  </a:lnTo>
                  <a:lnTo>
                    <a:pt x="168" y="274"/>
                  </a:lnTo>
                  <a:lnTo>
                    <a:pt x="154" y="276"/>
                  </a:lnTo>
                  <a:lnTo>
                    <a:pt x="154" y="276"/>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201" name="Freeform 157"/>
            <p:cNvSpPr/>
            <p:nvPr/>
          </p:nvSpPr>
          <p:spPr bwMode="auto">
            <a:xfrm>
              <a:off x="4917541" y="4658984"/>
              <a:ext cx="578267" cy="286808"/>
            </a:xfrm>
            <a:custGeom>
              <a:avLst/>
              <a:gdLst>
                <a:gd name="T0" fmla="*/ 0 w 746"/>
                <a:gd name="T1" fmla="*/ 0 h 370"/>
                <a:gd name="T2" fmla="*/ 746 w 746"/>
                <a:gd name="T3" fmla="*/ 168 h 370"/>
                <a:gd name="T4" fmla="*/ 130 w 746"/>
                <a:gd name="T5" fmla="*/ 370 h 370"/>
                <a:gd name="T6" fmla="*/ 170 w 746"/>
                <a:gd name="T7" fmla="*/ 170 h 370"/>
                <a:gd name="T8" fmla="*/ 688 w 746"/>
                <a:gd name="T9" fmla="*/ 168 h 370"/>
                <a:gd name="T10" fmla="*/ 168 w 746"/>
                <a:gd name="T11" fmla="*/ 144 h 370"/>
                <a:gd name="T12" fmla="*/ 0 w 746"/>
                <a:gd name="T13" fmla="*/ 0 h 370"/>
              </a:gdLst>
              <a:ahLst/>
              <a:cxnLst>
                <a:cxn ang="0">
                  <a:pos x="T0" y="T1"/>
                </a:cxn>
                <a:cxn ang="0">
                  <a:pos x="T2" y="T3"/>
                </a:cxn>
                <a:cxn ang="0">
                  <a:pos x="T4" y="T5"/>
                </a:cxn>
                <a:cxn ang="0">
                  <a:pos x="T6" y="T7"/>
                </a:cxn>
                <a:cxn ang="0">
                  <a:pos x="T8" y="T9"/>
                </a:cxn>
                <a:cxn ang="0">
                  <a:pos x="T10" y="T11"/>
                </a:cxn>
                <a:cxn ang="0">
                  <a:pos x="T12" y="T13"/>
                </a:cxn>
              </a:cxnLst>
              <a:rect l="0" t="0" r="r" b="b"/>
              <a:pathLst>
                <a:path w="746" h="370">
                  <a:moveTo>
                    <a:pt x="0" y="0"/>
                  </a:moveTo>
                  <a:lnTo>
                    <a:pt x="746" y="168"/>
                  </a:lnTo>
                  <a:lnTo>
                    <a:pt x="130" y="370"/>
                  </a:lnTo>
                  <a:lnTo>
                    <a:pt x="170" y="170"/>
                  </a:lnTo>
                  <a:lnTo>
                    <a:pt x="688" y="168"/>
                  </a:lnTo>
                  <a:lnTo>
                    <a:pt x="168" y="144"/>
                  </a:lnTo>
                  <a:lnTo>
                    <a:pt x="0"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202" name="Freeform 158"/>
            <p:cNvSpPr/>
            <p:nvPr/>
          </p:nvSpPr>
          <p:spPr bwMode="auto">
            <a:xfrm>
              <a:off x="4960950" y="4792311"/>
              <a:ext cx="75965" cy="127126"/>
            </a:xfrm>
            <a:custGeom>
              <a:avLst/>
              <a:gdLst>
                <a:gd name="T0" fmla="*/ 76 w 98"/>
                <a:gd name="T1" fmla="*/ 0 h 164"/>
                <a:gd name="T2" fmla="*/ 76 w 98"/>
                <a:gd name="T3" fmla="*/ 0 h 164"/>
                <a:gd name="T4" fmla="*/ 34 w 98"/>
                <a:gd name="T5" fmla="*/ 86 h 164"/>
                <a:gd name="T6" fmla="*/ 8 w 98"/>
                <a:gd name="T7" fmla="*/ 142 h 164"/>
                <a:gd name="T8" fmla="*/ 0 w 98"/>
                <a:gd name="T9" fmla="*/ 160 h 164"/>
                <a:gd name="T10" fmla="*/ 0 w 98"/>
                <a:gd name="T11" fmla="*/ 164 h 164"/>
                <a:gd name="T12" fmla="*/ 0 w 98"/>
                <a:gd name="T13" fmla="*/ 164 h 164"/>
                <a:gd name="T14" fmla="*/ 16 w 98"/>
                <a:gd name="T15" fmla="*/ 150 h 164"/>
                <a:gd name="T16" fmla="*/ 44 w 98"/>
                <a:gd name="T17" fmla="*/ 130 h 164"/>
                <a:gd name="T18" fmla="*/ 82 w 98"/>
                <a:gd name="T19" fmla="*/ 102 h 164"/>
                <a:gd name="T20" fmla="*/ 98 w 98"/>
                <a:gd name="T21" fmla="*/ 10 h 164"/>
                <a:gd name="T22" fmla="*/ 76 w 98"/>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164">
                  <a:moveTo>
                    <a:pt x="76" y="0"/>
                  </a:moveTo>
                  <a:lnTo>
                    <a:pt x="76" y="0"/>
                  </a:lnTo>
                  <a:lnTo>
                    <a:pt x="34" y="86"/>
                  </a:lnTo>
                  <a:lnTo>
                    <a:pt x="8" y="142"/>
                  </a:lnTo>
                  <a:lnTo>
                    <a:pt x="0" y="160"/>
                  </a:lnTo>
                  <a:lnTo>
                    <a:pt x="0" y="164"/>
                  </a:lnTo>
                  <a:lnTo>
                    <a:pt x="0" y="164"/>
                  </a:lnTo>
                  <a:lnTo>
                    <a:pt x="16" y="150"/>
                  </a:lnTo>
                  <a:lnTo>
                    <a:pt x="44" y="130"/>
                  </a:lnTo>
                  <a:lnTo>
                    <a:pt x="82" y="102"/>
                  </a:lnTo>
                  <a:lnTo>
                    <a:pt x="98" y="10"/>
                  </a:lnTo>
                  <a:lnTo>
                    <a:pt x="76"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203" name="Freeform 159"/>
            <p:cNvSpPr/>
            <p:nvPr/>
          </p:nvSpPr>
          <p:spPr bwMode="auto">
            <a:xfrm>
              <a:off x="4517560" y="2358318"/>
              <a:ext cx="57362" cy="57362"/>
            </a:xfrm>
            <a:custGeom>
              <a:avLst/>
              <a:gdLst>
                <a:gd name="T0" fmla="*/ 74 w 74"/>
                <a:gd name="T1" fmla="*/ 36 h 74"/>
                <a:gd name="T2" fmla="*/ 74 w 74"/>
                <a:gd name="T3" fmla="*/ 36 h 74"/>
                <a:gd name="T4" fmla="*/ 74 w 74"/>
                <a:gd name="T5" fmla="*/ 44 h 74"/>
                <a:gd name="T6" fmla="*/ 72 w 74"/>
                <a:gd name="T7" fmla="*/ 52 h 74"/>
                <a:gd name="T8" fmla="*/ 68 w 74"/>
                <a:gd name="T9" fmla="*/ 58 h 74"/>
                <a:gd name="T10" fmla="*/ 64 w 74"/>
                <a:gd name="T11" fmla="*/ 62 h 74"/>
                <a:gd name="T12" fmla="*/ 58 w 74"/>
                <a:gd name="T13" fmla="*/ 68 h 74"/>
                <a:gd name="T14" fmla="*/ 52 w 74"/>
                <a:gd name="T15" fmla="*/ 70 h 74"/>
                <a:gd name="T16" fmla="*/ 44 w 74"/>
                <a:gd name="T17" fmla="*/ 74 h 74"/>
                <a:gd name="T18" fmla="*/ 36 w 74"/>
                <a:gd name="T19" fmla="*/ 74 h 74"/>
                <a:gd name="T20" fmla="*/ 36 w 74"/>
                <a:gd name="T21" fmla="*/ 74 h 74"/>
                <a:gd name="T22" fmla="*/ 30 w 74"/>
                <a:gd name="T23" fmla="*/ 74 h 74"/>
                <a:gd name="T24" fmla="*/ 22 w 74"/>
                <a:gd name="T25" fmla="*/ 70 h 74"/>
                <a:gd name="T26" fmla="*/ 16 w 74"/>
                <a:gd name="T27" fmla="*/ 68 h 74"/>
                <a:gd name="T28" fmla="*/ 10 w 74"/>
                <a:gd name="T29" fmla="*/ 62 h 74"/>
                <a:gd name="T30" fmla="*/ 6 w 74"/>
                <a:gd name="T31" fmla="*/ 58 h 74"/>
                <a:gd name="T32" fmla="*/ 2 w 74"/>
                <a:gd name="T33" fmla="*/ 52 h 74"/>
                <a:gd name="T34" fmla="*/ 0 w 74"/>
                <a:gd name="T35" fmla="*/ 44 h 74"/>
                <a:gd name="T36" fmla="*/ 0 w 74"/>
                <a:gd name="T37" fmla="*/ 36 h 74"/>
                <a:gd name="T38" fmla="*/ 0 w 74"/>
                <a:gd name="T39" fmla="*/ 36 h 74"/>
                <a:gd name="T40" fmla="*/ 0 w 74"/>
                <a:gd name="T41" fmla="*/ 28 h 74"/>
                <a:gd name="T42" fmla="*/ 2 w 74"/>
                <a:gd name="T43" fmla="*/ 22 h 74"/>
                <a:gd name="T44" fmla="*/ 6 w 74"/>
                <a:gd name="T45" fmla="*/ 16 h 74"/>
                <a:gd name="T46" fmla="*/ 10 w 74"/>
                <a:gd name="T47" fmla="*/ 10 h 74"/>
                <a:gd name="T48" fmla="*/ 16 w 74"/>
                <a:gd name="T49" fmla="*/ 6 h 74"/>
                <a:gd name="T50" fmla="*/ 22 w 74"/>
                <a:gd name="T51" fmla="*/ 2 h 74"/>
                <a:gd name="T52" fmla="*/ 30 w 74"/>
                <a:gd name="T53" fmla="*/ 0 h 74"/>
                <a:gd name="T54" fmla="*/ 36 w 74"/>
                <a:gd name="T55" fmla="*/ 0 h 74"/>
                <a:gd name="T56" fmla="*/ 36 w 74"/>
                <a:gd name="T57" fmla="*/ 0 h 74"/>
                <a:gd name="T58" fmla="*/ 44 w 74"/>
                <a:gd name="T59" fmla="*/ 0 h 74"/>
                <a:gd name="T60" fmla="*/ 52 w 74"/>
                <a:gd name="T61" fmla="*/ 2 h 74"/>
                <a:gd name="T62" fmla="*/ 58 w 74"/>
                <a:gd name="T63" fmla="*/ 6 h 74"/>
                <a:gd name="T64" fmla="*/ 64 w 74"/>
                <a:gd name="T65" fmla="*/ 10 h 74"/>
                <a:gd name="T66" fmla="*/ 68 w 74"/>
                <a:gd name="T67" fmla="*/ 16 h 74"/>
                <a:gd name="T68" fmla="*/ 72 w 74"/>
                <a:gd name="T69" fmla="*/ 22 h 74"/>
                <a:gd name="T70" fmla="*/ 74 w 74"/>
                <a:gd name="T71" fmla="*/ 28 h 74"/>
                <a:gd name="T72" fmla="*/ 74 w 74"/>
                <a:gd name="T73" fmla="*/ 36 h 74"/>
                <a:gd name="T74" fmla="*/ 74 w 74"/>
                <a:gd name="T75"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4">
                  <a:moveTo>
                    <a:pt x="74" y="36"/>
                  </a:moveTo>
                  <a:lnTo>
                    <a:pt x="74" y="36"/>
                  </a:lnTo>
                  <a:lnTo>
                    <a:pt x="74" y="44"/>
                  </a:lnTo>
                  <a:lnTo>
                    <a:pt x="72" y="52"/>
                  </a:lnTo>
                  <a:lnTo>
                    <a:pt x="68" y="58"/>
                  </a:lnTo>
                  <a:lnTo>
                    <a:pt x="64" y="62"/>
                  </a:lnTo>
                  <a:lnTo>
                    <a:pt x="58" y="68"/>
                  </a:lnTo>
                  <a:lnTo>
                    <a:pt x="52" y="70"/>
                  </a:lnTo>
                  <a:lnTo>
                    <a:pt x="44" y="74"/>
                  </a:lnTo>
                  <a:lnTo>
                    <a:pt x="36" y="74"/>
                  </a:lnTo>
                  <a:lnTo>
                    <a:pt x="36" y="74"/>
                  </a:lnTo>
                  <a:lnTo>
                    <a:pt x="30" y="74"/>
                  </a:lnTo>
                  <a:lnTo>
                    <a:pt x="22" y="70"/>
                  </a:lnTo>
                  <a:lnTo>
                    <a:pt x="16" y="68"/>
                  </a:lnTo>
                  <a:lnTo>
                    <a:pt x="10" y="62"/>
                  </a:lnTo>
                  <a:lnTo>
                    <a:pt x="6" y="58"/>
                  </a:lnTo>
                  <a:lnTo>
                    <a:pt x="2" y="52"/>
                  </a:lnTo>
                  <a:lnTo>
                    <a:pt x="0" y="44"/>
                  </a:lnTo>
                  <a:lnTo>
                    <a:pt x="0" y="36"/>
                  </a:lnTo>
                  <a:lnTo>
                    <a:pt x="0" y="36"/>
                  </a:lnTo>
                  <a:lnTo>
                    <a:pt x="0" y="28"/>
                  </a:lnTo>
                  <a:lnTo>
                    <a:pt x="2" y="22"/>
                  </a:lnTo>
                  <a:lnTo>
                    <a:pt x="6" y="16"/>
                  </a:lnTo>
                  <a:lnTo>
                    <a:pt x="10" y="10"/>
                  </a:lnTo>
                  <a:lnTo>
                    <a:pt x="16" y="6"/>
                  </a:lnTo>
                  <a:lnTo>
                    <a:pt x="22" y="2"/>
                  </a:lnTo>
                  <a:lnTo>
                    <a:pt x="30" y="0"/>
                  </a:lnTo>
                  <a:lnTo>
                    <a:pt x="36" y="0"/>
                  </a:lnTo>
                  <a:lnTo>
                    <a:pt x="36" y="0"/>
                  </a:lnTo>
                  <a:lnTo>
                    <a:pt x="44" y="0"/>
                  </a:lnTo>
                  <a:lnTo>
                    <a:pt x="52" y="2"/>
                  </a:lnTo>
                  <a:lnTo>
                    <a:pt x="58" y="6"/>
                  </a:lnTo>
                  <a:lnTo>
                    <a:pt x="64" y="10"/>
                  </a:lnTo>
                  <a:lnTo>
                    <a:pt x="68" y="16"/>
                  </a:lnTo>
                  <a:lnTo>
                    <a:pt x="72" y="22"/>
                  </a:lnTo>
                  <a:lnTo>
                    <a:pt x="74" y="28"/>
                  </a:lnTo>
                  <a:lnTo>
                    <a:pt x="74" y="36"/>
                  </a:lnTo>
                  <a:lnTo>
                    <a:pt x="74" y="36"/>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204" name="Freeform 160"/>
            <p:cNvSpPr/>
            <p:nvPr/>
          </p:nvSpPr>
          <p:spPr bwMode="auto">
            <a:xfrm>
              <a:off x="4373381" y="2359868"/>
              <a:ext cx="54261" cy="54261"/>
            </a:xfrm>
            <a:custGeom>
              <a:avLst/>
              <a:gdLst>
                <a:gd name="T0" fmla="*/ 70 w 70"/>
                <a:gd name="T1" fmla="*/ 34 h 70"/>
                <a:gd name="T2" fmla="*/ 70 w 70"/>
                <a:gd name="T3" fmla="*/ 34 h 70"/>
                <a:gd name="T4" fmla="*/ 68 w 70"/>
                <a:gd name="T5" fmla="*/ 42 h 70"/>
                <a:gd name="T6" fmla="*/ 66 w 70"/>
                <a:gd name="T7" fmla="*/ 48 h 70"/>
                <a:gd name="T8" fmla="*/ 64 w 70"/>
                <a:gd name="T9" fmla="*/ 54 h 70"/>
                <a:gd name="T10" fmla="*/ 60 w 70"/>
                <a:gd name="T11" fmla="*/ 60 h 70"/>
                <a:gd name="T12" fmla="*/ 54 w 70"/>
                <a:gd name="T13" fmla="*/ 64 h 70"/>
                <a:gd name="T14" fmla="*/ 48 w 70"/>
                <a:gd name="T15" fmla="*/ 66 h 70"/>
                <a:gd name="T16" fmla="*/ 42 w 70"/>
                <a:gd name="T17" fmla="*/ 68 h 70"/>
                <a:gd name="T18" fmla="*/ 34 w 70"/>
                <a:gd name="T19" fmla="*/ 70 h 70"/>
                <a:gd name="T20" fmla="*/ 34 w 70"/>
                <a:gd name="T21" fmla="*/ 70 h 70"/>
                <a:gd name="T22" fmla="*/ 28 w 70"/>
                <a:gd name="T23" fmla="*/ 68 h 70"/>
                <a:gd name="T24" fmla="*/ 20 w 70"/>
                <a:gd name="T25" fmla="*/ 66 h 70"/>
                <a:gd name="T26" fmla="*/ 14 w 70"/>
                <a:gd name="T27" fmla="*/ 64 h 70"/>
                <a:gd name="T28" fmla="*/ 10 w 70"/>
                <a:gd name="T29" fmla="*/ 60 h 70"/>
                <a:gd name="T30" fmla="*/ 6 w 70"/>
                <a:gd name="T31" fmla="*/ 54 h 70"/>
                <a:gd name="T32" fmla="*/ 2 w 70"/>
                <a:gd name="T33" fmla="*/ 48 h 70"/>
                <a:gd name="T34" fmla="*/ 0 w 70"/>
                <a:gd name="T35" fmla="*/ 42 h 70"/>
                <a:gd name="T36" fmla="*/ 0 w 70"/>
                <a:gd name="T37" fmla="*/ 34 h 70"/>
                <a:gd name="T38" fmla="*/ 0 w 70"/>
                <a:gd name="T39" fmla="*/ 34 h 70"/>
                <a:gd name="T40" fmla="*/ 0 w 70"/>
                <a:gd name="T41" fmla="*/ 28 h 70"/>
                <a:gd name="T42" fmla="*/ 2 w 70"/>
                <a:gd name="T43" fmla="*/ 20 h 70"/>
                <a:gd name="T44" fmla="*/ 6 w 70"/>
                <a:gd name="T45" fmla="*/ 14 h 70"/>
                <a:gd name="T46" fmla="*/ 10 w 70"/>
                <a:gd name="T47" fmla="*/ 10 h 70"/>
                <a:gd name="T48" fmla="*/ 14 w 70"/>
                <a:gd name="T49" fmla="*/ 6 h 70"/>
                <a:gd name="T50" fmla="*/ 20 w 70"/>
                <a:gd name="T51" fmla="*/ 2 h 70"/>
                <a:gd name="T52" fmla="*/ 28 w 70"/>
                <a:gd name="T53" fmla="*/ 0 h 70"/>
                <a:gd name="T54" fmla="*/ 34 w 70"/>
                <a:gd name="T55" fmla="*/ 0 h 70"/>
                <a:gd name="T56" fmla="*/ 34 w 70"/>
                <a:gd name="T57" fmla="*/ 0 h 70"/>
                <a:gd name="T58" fmla="*/ 42 w 70"/>
                <a:gd name="T59" fmla="*/ 0 h 70"/>
                <a:gd name="T60" fmla="*/ 48 w 70"/>
                <a:gd name="T61" fmla="*/ 2 h 70"/>
                <a:gd name="T62" fmla="*/ 54 w 70"/>
                <a:gd name="T63" fmla="*/ 6 h 70"/>
                <a:gd name="T64" fmla="*/ 60 w 70"/>
                <a:gd name="T65" fmla="*/ 10 h 70"/>
                <a:gd name="T66" fmla="*/ 64 w 70"/>
                <a:gd name="T67" fmla="*/ 14 h 70"/>
                <a:gd name="T68" fmla="*/ 66 w 70"/>
                <a:gd name="T69" fmla="*/ 20 h 70"/>
                <a:gd name="T70" fmla="*/ 68 w 70"/>
                <a:gd name="T71" fmla="*/ 28 h 70"/>
                <a:gd name="T72" fmla="*/ 70 w 70"/>
                <a:gd name="T73" fmla="*/ 34 h 70"/>
                <a:gd name="T74" fmla="*/ 70 w 70"/>
                <a:gd name="T75" fmla="*/ 3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70">
                  <a:moveTo>
                    <a:pt x="70" y="34"/>
                  </a:moveTo>
                  <a:lnTo>
                    <a:pt x="70" y="34"/>
                  </a:lnTo>
                  <a:lnTo>
                    <a:pt x="68" y="42"/>
                  </a:lnTo>
                  <a:lnTo>
                    <a:pt x="66" y="48"/>
                  </a:lnTo>
                  <a:lnTo>
                    <a:pt x="64" y="54"/>
                  </a:lnTo>
                  <a:lnTo>
                    <a:pt x="60" y="60"/>
                  </a:lnTo>
                  <a:lnTo>
                    <a:pt x="54" y="64"/>
                  </a:lnTo>
                  <a:lnTo>
                    <a:pt x="48" y="66"/>
                  </a:lnTo>
                  <a:lnTo>
                    <a:pt x="42" y="68"/>
                  </a:lnTo>
                  <a:lnTo>
                    <a:pt x="34" y="70"/>
                  </a:lnTo>
                  <a:lnTo>
                    <a:pt x="34" y="70"/>
                  </a:lnTo>
                  <a:lnTo>
                    <a:pt x="28" y="68"/>
                  </a:lnTo>
                  <a:lnTo>
                    <a:pt x="20" y="66"/>
                  </a:lnTo>
                  <a:lnTo>
                    <a:pt x="14" y="64"/>
                  </a:lnTo>
                  <a:lnTo>
                    <a:pt x="10" y="60"/>
                  </a:lnTo>
                  <a:lnTo>
                    <a:pt x="6" y="54"/>
                  </a:lnTo>
                  <a:lnTo>
                    <a:pt x="2" y="48"/>
                  </a:lnTo>
                  <a:lnTo>
                    <a:pt x="0" y="42"/>
                  </a:lnTo>
                  <a:lnTo>
                    <a:pt x="0" y="34"/>
                  </a:lnTo>
                  <a:lnTo>
                    <a:pt x="0" y="34"/>
                  </a:lnTo>
                  <a:lnTo>
                    <a:pt x="0" y="28"/>
                  </a:lnTo>
                  <a:lnTo>
                    <a:pt x="2" y="20"/>
                  </a:lnTo>
                  <a:lnTo>
                    <a:pt x="6" y="14"/>
                  </a:lnTo>
                  <a:lnTo>
                    <a:pt x="10" y="10"/>
                  </a:lnTo>
                  <a:lnTo>
                    <a:pt x="14" y="6"/>
                  </a:lnTo>
                  <a:lnTo>
                    <a:pt x="20" y="2"/>
                  </a:lnTo>
                  <a:lnTo>
                    <a:pt x="28" y="0"/>
                  </a:lnTo>
                  <a:lnTo>
                    <a:pt x="34" y="0"/>
                  </a:lnTo>
                  <a:lnTo>
                    <a:pt x="34" y="0"/>
                  </a:lnTo>
                  <a:lnTo>
                    <a:pt x="42" y="0"/>
                  </a:lnTo>
                  <a:lnTo>
                    <a:pt x="48" y="2"/>
                  </a:lnTo>
                  <a:lnTo>
                    <a:pt x="54" y="6"/>
                  </a:lnTo>
                  <a:lnTo>
                    <a:pt x="60" y="10"/>
                  </a:lnTo>
                  <a:lnTo>
                    <a:pt x="64" y="14"/>
                  </a:lnTo>
                  <a:lnTo>
                    <a:pt x="66" y="20"/>
                  </a:lnTo>
                  <a:lnTo>
                    <a:pt x="68" y="28"/>
                  </a:lnTo>
                  <a:lnTo>
                    <a:pt x="70" y="34"/>
                  </a:lnTo>
                  <a:lnTo>
                    <a:pt x="70" y="34"/>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205" name="Freeform 161"/>
            <p:cNvSpPr/>
            <p:nvPr/>
          </p:nvSpPr>
          <p:spPr bwMode="auto">
            <a:xfrm>
              <a:off x="4593526" y="2113369"/>
              <a:ext cx="54261" cy="46509"/>
            </a:xfrm>
            <a:custGeom>
              <a:avLst/>
              <a:gdLst>
                <a:gd name="T0" fmla="*/ 64 w 70"/>
                <a:gd name="T1" fmla="*/ 32 h 60"/>
                <a:gd name="T2" fmla="*/ 28 w 70"/>
                <a:gd name="T3" fmla="*/ 58 h 60"/>
                <a:gd name="T4" fmla="*/ 28 w 70"/>
                <a:gd name="T5" fmla="*/ 58 h 60"/>
                <a:gd name="T6" fmla="*/ 22 w 70"/>
                <a:gd name="T7" fmla="*/ 60 h 60"/>
                <a:gd name="T8" fmla="*/ 16 w 70"/>
                <a:gd name="T9" fmla="*/ 60 h 60"/>
                <a:gd name="T10" fmla="*/ 10 w 70"/>
                <a:gd name="T11" fmla="*/ 58 h 60"/>
                <a:gd name="T12" fmla="*/ 4 w 70"/>
                <a:gd name="T13" fmla="*/ 54 h 60"/>
                <a:gd name="T14" fmla="*/ 4 w 70"/>
                <a:gd name="T15" fmla="*/ 54 h 60"/>
                <a:gd name="T16" fmla="*/ 0 w 70"/>
                <a:gd name="T17" fmla="*/ 48 h 60"/>
                <a:gd name="T18" fmla="*/ 0 w 70"/>
                <a:gd name="T19" fmla="*/ 40 h 60"/>
                <a:gd name="T20" fmla="*/ 2 w 70"/>
                <a:gd name="T21" fmla="*/ 34 h 60"/>
                <a:gd name="T22" fmla="*/ 8 w 70"/>
                <a:gd name="T23" fmla="*/ 28 h 60"/>
                <a:gd name="T24" fmla="*/ 42 w 70"/>
                <a:gd name="T25" fmla="*/ 4 h 60"/>
                <a:gd name="T26" fmla="*/ 42 w 70"/>
                <a:gd name="T27" fmla="*/ 4 h 60"/>
                <a:gd name="T28" fmla="*/ 48 w 70"/>
                <a:gd name="T29" fmla="*/ 0 h 60"/>
                <a:gd name="T30" fmla="*/ 56 w 70"/>
                <a:gd name="T31" fmla="*/ 0 h 60"/>
                <a:gd name="T32" fmla="*/ 62 w 70"/>
                <a:gd name="T33" fmla="*/ 2 h 60"/>
                <a:gd name="T34" fmla="*/ 68 w 70"/>
                <a:gd name="T35" fmla="*/ 6 h 60"/>
                <a:gd name="T36" fmla="*/ 68 w 70"/>
                <a:gd name="T37" fmla="*/ 6 h 60"/>
                <a:gd name="T38" fmla="*/ 70 w 70"/>
                <a:gd name="T39" fmla="*/ 14 h 60"/>
                <a:gd name="T40" fmla="*/ 70 w 70"/>
                <a:gd name="T41" fmla="*/ 20 h 60"/>
                <a:gd name="T42" fmla="*/ 68 w 70"/>
                <a:gd name="T43" fmla="*/ 26 h 60"/>
                <a:gd name="T44" fmla="*/ 64 w 70"/>
                <a:gd name="T45" fmla="*/ 32 h 60"/>
                <a:gd name="T46" fmla="*/ 64 w 70"/>
                <a:gd name="T47"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60">
                  <a:moveTo>
                    <a:pt x="64" y="32"/>
                  </a:moveTo>
                  <a:lnTo>
                    <a:pt x="28" y="58"/>
                  </a:lnTo>
                  <a:lnTo>
                    <a:pt x="28" y="58"/>
                  </a:lnTo>
                  <a:lnTo>
                    <a:pt x="22" y="60"/>
                  </a:lnTo>
                  <a:lnTo>
                    <a:pt x="16" y="60"/>
                  </a:lnTo>
                  <a:lnTo>
                    <a:pt x="10" y="58"/>
                  </a:lnTo>
                  <a:lnTo>
                    <a:pt x="4" y="54"/>
                  </a:lnTo>
                  <a:lnTo>
                    <a:pt x="4" y="54"/>
                  </a:lnTo>
                  <a:lnTo>
                    <a:pt x="0" y="48"/>
                  </a:lnTo>
                  <a:lnTo>
                    <a:pt x="0" y="40"/>
                  </a:lnTo>
                  <a:lnTo>
                    <a:pt x="2" y="34"/>
                  </a:lnTo>
                  <a:lnTo>
                    <a:pt x="8" y="28"/>
                  </a:lnTo>
                  <a:lnTo>
                    <a:pt x="42" y="4"/>
                  </a:lnTo>
                  <a:lnTo>
                    <a:pt x="42" y="4"/>
                  </a:lnTo>
                  <a:lnTo>
                    <a:pt x="48" y="0"/>
                  </a:lnTo>
                  <a:lnTo>
                    <a:pt x="56" y="0"/>
                  </a:lnTo>
                  <a:lnTo>
                    <a:pt x="62" y="2"/>
                  </a:lnTo>
                  <a:lnTo>
                    <a:pt x="68" y="6"/>
                  </a:lnTo>
                  <a:lnTo>
                    <a:pt x="68" y="6"/>
                  </a:lnTo>
                  <a:lnTo>
                    <a:pt x="70" y="14"/>
                  </a:lnTo>
                  <a:lnTo>
                    <a:pt x="70" y="20"/>
                  </a:lnTo>
                  <a:lnTo>
                    <a:pt x="68" y="26"/>
                  </a:lnTo>
                  <a:lnTo>
                    <a:pt x="64" y="32"/>
                  </a:lnTo>
                  <a:lnTo>
                    <a:pt x="64" y="32"/>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206" name="Freeform 162"/>
            <p:cNvSpPr>
              <a:spLocks noEditPoints="1"/>
            </p:cNvSpPr>
            <p:nvPr/>
          </p:nvSpPr>
          <p:spPr bwMode="auto">
            <a:xfrm>
              <a:off x="4278812" y="2159878"/>
              <a:ext cx="314714" cy="189138"/>
            </a:xfrm>
            <a:custGeom>
              <a:avLst/>
              <a:gdLst>
                <a:gd name="T0" fmla="*/ 24 w 406"/>
                <a:gd name="T1" fmla="*/ 0 h 244"/>
                <a:gd name="T2" fmla="*/ 8 w 406"/>
                <a:gd name="T3" fmla="*/ 6 h 244"/>
                <a:gd name="T4" fmla="*/ 0 w 406"/>
                <a:gd name="T5" fmla="*/ 20 h 244"/>
                <a:gd name="T6" fmla="*/ 110 w 406"/>
                <a:gd name="T7" fmla="*/ 244 h 244"/>
                <a:gd name="T8" fmla="*/ 342 w 406"/>
                <a:gd name="T9" fmla="*/ 244 h 244"/>
                <a:gd name="T10" fmla="*/ 372 w 406"/>
                <a:gd name="T11" fmla="*/ 228 h 244"/>
                <a:gd name="T12" fmla="*/ 390 w 406"/>
                <a:gd name="T13" fmla="*/ 200 h 244"/>
                <a:gd name="T14" fmla="*/ 406 w 406"/>
                <a:gd name="T15" fmla="*/ 26 h 244"/>
                <a:gd name="T16" fmla="*/ 392 w 406"/>
                <a:gd name="T17" fmla="*/ 2 h 244"/>
                <a:gd name="T18" fmla="*/ 172 w 406"/>
                <a:gd name="T19" fmla="*/ 224 h 244"/>
                <a:gd name="T20" fmla="*/ 164 w 406"/>
                <a:gd name="T21" fmla="*/ 226 h 244"/>
                <a:gd name="T22" fmla="*/ 142 w 406"/>
                <a:gd name="T23" fmla="*/ 214 h 244"/>
                <a:gd name="T24" fmla="*/ 60 w 406"/>
                <a:gd name="T25" fmla="*/ 44 h 244"/>
                <a:gd name="T26" fmla="*/ 72 w 406"/>
                <a:gd name="T27" fmla="*/ 22 h 244"/>
                <a:gd name="T28" fmla="*/ 88 w 406"/>
                <a:gd name="T29" fmla="*/ 20 h 244"/>
                <a:gd name="T30" fmla="*/ 182 w 406"/>
                <a:gd name="T31" fmla="*/ 194 h 244"/>
                <a:gd name="T32" fmla="*/ 182 w 406"/>
                <a:gd name="T33" fmla="*/ 210 h 244"/>
                <a:gd name="T34" fmla="*/ 172 w 406"/>
                <a:gd name="T35" fmla="*/ 224 h 244"/>
                <a:gd name="T36" fmla="*/ 252 w 406"/>
                <a:gd name="T37" fmla="*/ 224 h 244"/>
                <a:gd name="T38" fmla="*/ 228 w 406"/>
                <a:gd name="T39" fmla="*/ 220 h 244"/>
                <a:gd name="T40" fmla="*/ 142 w 406"/>
                <a:gd name="T41" fmla="*/ 52 h 244"/>
                <a:gd name="T42" fmla="*/ 146 w 406"/>
                <a:gd name="T43" fmla="*/ 28 h 244"/>
                <a:gd name="T44" fmla="*/ 160 w 406"/>
                <a:gd name="T45" fmla="*/ 20 h 244"/>
                <a:gd name="T46" fmla="*/ 182 w 406"/>
                <a:gd name="T47" fmla="*/ 32 h 244"/>
                <a:gd name="T48" fmla="*/ 264 w 406"/>
                <a:gd name="T49" fmla="*/ 202 h 244"/>
                <a:gd name="T50" fmla="*/ 252 w 406"/>
                <a:gd name="T51" fmla="*/ 224 h 244"/>
                <a:gd name="T52" fmla="*/ 332 w 406"/>
                <a:gd name="T53" fmla="*/ 224 h 244"/>
                <a:gd name="T54" fmla="*/ 316 w 406"/>
                <a:gd name="T55" fmla="*/ 224 h 244"/>
                <a:gd name="T56" fmla="*/ 222 w 406"/>
                <a:gd name="T57" fmla="*/ 52 h 244"/>
                <a:gd name="T58" fmla="*/ 222 w 406"/>
                <a:gd name="T59" fmla="*/ 34 h 244"/>
                <a:gd name="T60" fmla="*/ 232 w 406"/>
                <a:gd name="T61" fmla="*/ 22 h 244"/>
                <a:gd name="T62" fmla="*/ 258 w 406"/>
                <a:gd name="T63" fmla="*/ 24 h 244"/>
                <a:gd name="T64" fmla="*/ 344 w 406"/>
                <a:gd name="T65" fmla="*/ 194 h 244"/>
                <a:gd name="T66" fmla="*/ 340 w 406"/>
                <a:gd name="T67" fmla="*/ 218 h 244"/>
                <a:gd name="T68" fmla="*/ 360 w 406"/>
                <a:gd name="T69" fmla="*/ 132 h 244"/>
                <a:gd name="T70" fmla="*/ 344 w 406"/>
                <a:gd name="T71" fmla="*/ 134 h 244"/>
                <a:gd name="T72" fmla="*/ 296 w 406"/>
                <a:gd name="T73" fmla="*/ 54 h 244"/>
                <a:gd name="T74" fmla="*/ 296 w 406"/>
                <a:gd name="T75" fmla="*/ 36 h 244"/>
                <a:gd name="T76" fmla="*/ 306 w 406"/>
                <a:gd name="T77" fmla="*/ 24 h 244"/>
                <a:gd name="T78" fmla="*/ 332 w 406"/>
                <a:gd name="T79" fmla="*/ 26 h 244"/>
                <a:gd name="T80" fmla="*/ 370 w 406"/>
                <a:gd name="T81" fmla="*/ 102 h 244"/>
                <a:gd name="T82" fmla="*/ 368 w 406"/>
                <a:gd name="T83" fmla="*/ 12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6" h="244">
                  <a:moveTo>
                    <a:pt x="382" y="0"/>
                  </a:moveTo>
                  <a:lnTo>
                    <a:pt x="24" y="0"/>
                  </a:lnTo>
                  <a:lnTo>
                    <a:pt x="24" y="0"/>
                  </a:lnTo>
                  <a:lnTo>
                    <a:pt x="18" y="2"/>
                  </a:lnTo>
                  <a:lnTo>
                    <a:pt x="12" y="4"/>
                  </a:lnTo>
                  <a:lnTo>
                    <a:pt x="8" y="6"/>
                  </a:lnTo>
                  <a:lnTo>
                    <a:pt x="4" y="10"/>
                  </a:lnTo>
                  <a:lnTo>
                    <a:pt x="2" y="14"/>
                  </a:lnTo>
                  <a:lnTo>
                    <a:pt x="0" y="20"/>
                  </a:lnTo>
                  <a:lnTo>
                    <a:pt x="0" y="26"/>
                  </a:lnTo>
                  <a:lnTo>
                    <a:pt x="0" y="32"/>
                  </a:lnTo>
                  <a:lnTo>
                    <a:pt x="110" y="244"/>
                  </a:lnTo>
                  <a:lnTo>
                    <a:pt x="330" y="244"/>
                  </a:lnTo>
                  <a:lnTo>
                    <a:pt x="330" y="244"/>
                  </a:lnTo>
                  <a:lnTo>
                    <a:pt x="342" y="244"/>
                  </a:lnTo>
                  <a:lnTo>
                    <a:pt x="354" y="240"/>
                  </a:lnTo>
                  <a:lnTo>
                    <a:pt x="364" y="236"/>
                  </a:lnTo>
                  <a:lnTo>
                    <a:pt x="372" y="228"/>
                  </a:lnTo>
                  <a:lnTo>
                    <a:pt x="380" y="220"/>
                  </a:lnTo>
                  <a:lnTo>
                    <a:pt x="386" y="210"/>
                  </a:lnTo>
                  <a:lnTo>
                    <a:pt x="390" y="200"/>
                  </a:lnTo>
                  <a:lnTo>
                    <a:pt x="392" y="188"/>
                  </a:lnTo>
                  <a:lnTo>
                    <a:pt x="406" y="26"/>
                  </a:lnTo>
                  <a:lnTo>
                    <a:pt x="406" y="26"/>
                  </a:lnTo>
                  <a:lnTo>
                    <a:pt x="404" y="16"/>
                  </a:lnTo>
                  <a:lnTo>
                    <a:pt x="400" y="8"/>
                  </a:lnTo>
                  <a:lnTo>
                    <a:pt x="392" y="2"/>
                  </a:lnTo>
                  <a:lnTo>
                    <a:pt x="382" y="0"/>
                  </a:lnTo>
                  <a:lnTo>
                    <a:pt x="382" y="0"/>
                  </a:lnTo>
                  <a:close/>
                  <a:moveTo>
                    <a:pt x="172" y="224"/>
                  </a:moveTo>
                  <a:lnTo>
                    <a:pt x="172" y="224"/>
                  </a:lnTo>
                  <a:lnTo>
                    <a:pt x="172" y="224"/>
                  </a:lnTo>
                  <a:lnTo>
                    <a:pt x="164" y="226"/>
                  </a:lnTo>
                  <a:lnTo>
                    <a:pt x="154" y="224"/>
                  </a:lnTo>
                  <a:lnTo>
                    <a:pt x="146" y="220"/>
                  </a:lnTo>
                  <a:lnTo>
                    <a:pt x="142" y="214"/>
                  </a:lnTo>
                  <a:lnTo>
                    <a:pt x="62" y="52"/>
                  </a:lnTo>
                  <a:lnTo>
                    <a:pt x="62" y="52"/>
                  </a:lnTo>
                  <a:lnTo>
                    <a:pt x="60" y="44"/>
                  </a:lnTo>
                  <a:lnTo>
                    <a:pt x="60" y="34"/>
                  </a:lnTo>
                  <a:lnTo>
                    <a:pt x="64" y="28"/>
                  </a:lnTo>
                  <a:lnTo>
                    <a:pt x="72" y="22"/>
                  </a:lnTo>
                  <a:lnTo>
                    <a:pt x="72" y="22"/>
                  </a:lnTo>
                  <a:lnTo>
                    <a:pt x="80" y="20"/>
                  </a:lnTo>
                  <a:lnTo>
                    <a:pt x="88" y="20"/>
                  </a:lnTo>
                  <a:lnTo>
                    <a:pt x="96" y="24"/>
                  </a:lnTo>
                  <a:lnTo>
                    <a:pt x="102" y="32"/>
                  </a:lnTo>
                  <a:lnTo>
                    <a:pt x="182" y="194"/>
                  </a:lnTo>
                  <a:lnTo>
                    <a:pt x="182" y="194"/>
                  </a:lnTo>
                  <a:lnTo>
                    <a:pt x="184" y="202"/>
                  </a:lnTo>
                  <a:lnTo>
                    <a:pt x="182" y="210"/>
                  </a:lnTo>
                  <a:lnTo>
                    <a:pt x="178" y="218"/>
                  </a:lnTo>
                  <a:lnTo>
                    <a:pt x="172" y="224"/>
                  </a:lnTo>
                  <a:lnTo>
                    <a:pt x="172" y="224"/>
                  </a:lnTo>
                  <a:close/>
                  <a:moveTo>
                    <a:pt x="252" y="224"/>
                  </a:moveTo>
                  <a:lnTo>
                    <a:pt x="252" y="224"/>
                  </a:lnTo>
                  <a:lnTo>
                    <a:pt x="252" y="224"/>
                  </a:lnTo>
                  <a:lnTo>
                    <a:pt x="244" y="226"/>
                  </a:lnTo>
                  <a:lnTo>
                    <a:pt x="236" y="224"/>
                  </a:lnTo>
                  <a:lnTo>
                    <a:pt x="228" y="220"/>
                  </a:lnTo>
                  <a:lnTo>
                    <a:pt x="222" y="214"/>
                  </a:lnTo>
                  <a:lnTo>
                    <a:pt x="142" y="52"/>
                  </a:lnTo>
                  <a:lnTo>
                    <a:pt x="142" y="52"/>
                  </a:lnTo>
                  <a:lnTo>
                    <a:pt x="140" y="44"/>
                  </a:lnTo>
                  <a:lnTo>
                    <a:pt x="140" y="34"/>
                  </a:lnTo>
                  <a:lnTo>
                    <a:pt x="146" y="28"/>
                  </a:lnTo>
                  <a:lnTo>
                    <a:pt x="152" y="22"/>
                  </a:lnTo>
                  <a:lnTo>
                    <a:pt x="152" y="22"/>
                  </a:lnTo>
                  <a:lnTo>
                    <a:pt x="160" y="20"/>
                  </a:lnTo>
                  <a:lnTo>
                    <a:pt x="170" y="20"/>
                  </a:lnTo>
                  <a:lnTo>
                    <a:pt x="176" y="24"/>
                  </a:lnTo>
                  <a:lnTo>
                    <a:pt x="182" y="32"/>
                  </a:lnTo>
                  <a:lnTo>
                    <a:pt x="262" y="194"/>
                  </a:lnTo>
                  <a:lnTo>
                    <a:pt x="262" y="194"/>
                  </a:lnTo>
                  <a:lnTo>
                    <a:pt x="264" y="202"/>
                  </a:lnTo>
                  <a:lnTo>
                    <a:pt x="264" y="210"/>
                  </a:lnTo>
                  <a:lnTo>
                    <a:pt x="260" y="218"/>
                  </a:lnTo>
                  <a:lnTo>
                    <a:pt x="252" y="224"/>
                  </a:lnTo>
                  <a:lnTo>
                    <a:pt x="252" y="224"/>
                  </a:lnTo>
                  <a:close/>
                  <a:moveTo>
                    <a:pt x="332" y="224"/>
                  </a:moveTo>
                  <a:lnTo>
                    <a:pt x="332" y="224"/>
                  </a:lnTo>
                  <a:lnTo>
                    <a:pt x="332" y="224"/>
                  </a:lnTo>
                  <a:lnTo>
                    <a:pt x="324" y="226"/>
                  </a:lnTo>
                  <a:lnTo>
                    <a:pt x="316" y="224"/>
                  </a:lnTo>
                  <a:lnTo>
                    <a:pt x="308" y="220"/>
                  </a:lnTo>
                  <a:lnTo>
                    <a:pt x="302" y="214"/>
                  </a:lnTo>
                  <a:lnTo>
                    <a:pt x="222" y="52"/>
                  </a:lnTo>
                  <a:lnTo>
                    <a:pt x="222" y="52"/>
                  </a:lnTo>
                  <a:lnTo>
                    <a:pt x="220" y="44"/>
                  </a:lnTo>
                  <a:lnTo>
                    <a:pt x="222" y="34"/>
                  </a:lnTo>
                  <a:lnTo>
                    <a:pt x="226" y="28"/>
                  </a:lnTo>
                  <a:lnTo>
                    <a:pt x="232" y="22"/>
                  </a:lnTo>
                  <a:lnTo>
                    <a:pt x="232" y="22"/>
                  </a:lnTo>
                  <a:lnTo>
                    <a:pt x="242" y="20"/>
                  </a:lnTo>
                  <a:lnTo>
                    <a:pt x="250" y="20"/>
                  </a:lnTo>
                  <a:lnTo>
                    <a:pt x="258" y="24"/>
                  </a:lnTo>
                  <a:lnTo>
                    <a:pt x="264" y="32"/>
                  </a:lnTo>
                  <a:lnTo>
                    <a:pt x="344" y="194"/>
                  </a:lnTo>
                  <a:lnTo>
                    <a:pt x="344" y="194"/>
                  </a:lnTo>
                  <a:lnTo>
                    <a:pt x="346" y="202"/>
                  </a:lnTo>
                  <a:lnTo>
                    <a:pt x="344" y="210"/>
                  </a:lnTo>
                  <a:lnTo>
                    <a:pt x="340" y="218"/>
                  </a:lnTo>
                  <a:lnTo>
                    <a:pt x="332" y="224"/>
                  </a:lnTo>
                  <a:lnTo>
                    <a:pt x="332" y="224"/>
                  </a:lnTo>
                  <a:close/>
                  <a:moveTo>
                    <a:pt x="360" y="132"/>
                  </a:moveTo>
                  <a:lnTo>
                    <a:pt x="360" y="132"/>
                  </a:lnTo>
                  <a:lnTo>
                    <a:pt x="352" y="134"/>
                  </a:lnTo>
                  <a:lnTo>
                    <a:pt x="344" y="134"/>
                  </a:lnTo>
                  <a:lnTo>
                    <a:pt x="336" y="128"/>
                  </a:lnTo>
                  <a:lnTo>
                    <a:pt x="330" y="122"/>
                  </a:lnTo>
                  <a:lnTo>
                    <a:pt x="296" y="54"/>
                  </a:lnTo>
                  <a:lnTo>
                    <a:pt x="296" y="54"/>
                  </a:lnTo>
                  <a:lnTo>
                    <a:pt x="294" y="46"/>
                  </a:lnTo>
                  <a:lnTo>
                    <a:pt x="296" y="36"/>
                  </a:lnTo>
                  <a:lnTo>
                    <a:pt x="300" y="30"/>
                  </a:lnTo>
                  <a:lnTo>
                    <a:pt x="306" y="24"/>
                  </a:lnTo>
                  <a:lnTo>
                    <a:pt x="306" y="24"/>
                  </a:lnTo>
                  <a:lnTo>
                    <a:pt x="316" y="22"/>
                  </a:lnTo>
                  <a:lnTo>
                    <a:pt x="324" y="22"/>
                  </a:lnTo>
                  <a:lnTo>
                    <a:pt x="332" y="26"/>
                  </a:lnTo>
                  <a:lnTo>
                    <a:pt x="336" y="34"/>
                  </a:lnTo>
                  <a:lnTo>
                    <a:pt x="370" y="102"/>
                  </a:lnTo>
                  <a:lnTo>
                    <a:pt x="370" y="102"/>
                  </a:lnTo>
                  <a:lnTo>
                    <a:pt x="372" y="110"/>
                  </a:lnTo>
                  <a:lnTo>
                    <a:pt x="372" y="118"/>
                  </a:lnTo>
                  <a:lnTo>
                    <a:pt x="368" y="126"/>
                  </a:lnTo>
                  <a:lnTo>
                    <a:pt x="360" y="132"/>
                  </a:lnTo>
                  <a:lnTo>
                    <a:pt x="360" y="132"/>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207" name="Freeform 163"/>
            <p:cNvSpPr/>
            <p:nvPr/>
          </p:nvSpPr>
          <p:spPr bwMode="auto">
            <a:xfrm>
              <a:off x="5796569" y="4254352"/>
              <a:ext cx="593770" cy="595321"/>
            </a:xfrm>
            <a:custGeom>
              <a:avLst/>
              <a:gdLst>
                <a:gd name="T0" fmla="*/ 766 w 766"/>
                <a:gd name="T1" fmla="*/ 384 h 768"/>
                <a:gd name="T2" fmla="*/ 758 w 766"/>
                <a:gd name="T3" fmla="*/ 462 h 768"/>
                <a:gd name="T4" fmla="*/ 736 w 766"/>
                <a:gd name="T5" fmla="*/ 534 h 768"/>
                <a:gd name="T6" fmla="*/ 702 w 766"/>
                <a:gd name="T7" fmla="*/ 598 h 768"/>
                <a:gd name="T8" fmla="*/ 654 w 766"/>
                <a:gd name="T9" fmla="*/ 654 h 768"/>
                <a:gd name="T10" fmla="*/ 598 w 766"/>
                <a:gd name="T11" fmla="*/ 702 h 768"/>
                <a:gd name="T12" fmla="*/ 532 w 766"/>
                <a:gd name="T13" fmla="*/ 738 h 768"/>
                <a:gd name="T14" fmla="*/ 460 w 766"/>
                <a:gd name="T15" fmla="*/ 760 h 768"/>
                <a:gd name="T16" fmla="*/ 384 w 766"/>
                <a:gd name="T17" fmla="*/ 768 h 768"/>
                <a:gd name="T18" fmla="*/ 344 w 766"/>
                <a:gd name="T19" fmla="*/ 766 h 768"/>
                <a:gd name="T20" fmla="*/ 270 w 766"/>
                <a:gd name="T21" fmla="*/ 750 h 768"/>
                <a:gd name="T22" fmla="*/ 200 w 766"/>
                <a:gd name="T23" fmla="*/ 720 h 768"/>
                <a:gd name="T24" fmla="*/ 140 w 766"/>
                <a:gd name="T25" fmla="*/ 680 h 768"/>
                <a:gd name="T26" fmla="*/ 88 w 766"/>
                <a:gd name="T27" fmla="*/ 628 h 768"/>
                <a:gd name="T28" fmla="*/ 46 w 766"/>
                <a:gd name="T29" fmla="*/ 566 h 768"/>
                <a:gd name="T30" fmla="*/ 18 w 766"/>
                <a:gd name="T31" fmla="*/ 498 h 768"/>
                <a:gd name="T32" fmla="*/ 2 w 766"/>
                <a:gd name="T33" fmla="*/ 424 h 768"/>
                <a:gd name="T34" fmla="*/ 0 w 766"/>
                <a:gd name="T35" fmla="*/ 384 h 768"/>
                <a:gd name="T36" fmla="*/ 8 w 766"/>
                <a:gd name="T37" fmla="*/ 306 h 768"/>
                <a:gd name="T38" fmla="*/ 30 w 766"/>
                <a:gd name="T39" fmla="*/ 234 h 768"/>
                <a:gd name="T40" fmla="*/ 66 w 766"/>
                <a:gd name="T41" fmla="*/ 170 h 768"/>
                <a:gd name="T42" fmla="*/ 112 w 766"/>
                <a:gd name="T43" fmla="*/ 112 h 768"/>
                <a:gd name="T44" fmla="*/ 170 w 766"/>
                <a:gd name="T45" fmla="*/ 66 h 768"/>
                <a:gd name="T46" fmla="*/ 234 w 766"/>
                <a:gd name="T47" fmla="*/ 30 h 768"/>
                <a:gd name="T48" fmla="*/ 306 w 766"/>
                <a:gd name="T49" fmla="*/ 8 h 768"/>
                <a:gd name="T50" fmla="*/ 384 w 766"/>
                <a:gd name="T51" fmla="*/ 0 h 768"/>
                <a:gd name="T52" fmla="*/ 422 w 766"/>
                <a:gd name="T53" fmla="*/ 2 h 768"/>
                <a:gd name="T54" fmla="*/ 498 w 766"/>
                <a:gd name="T55" fmla="*/ 18 h 768"/>
                <a:gd name="T56" fmla="*/ 566 w 766"/>
                <a:gd name="T57" fmla="*/ 46 h 768"/>
                <a:gd name="T58" fmla="*/ 628 w 766"/>
                <a:gd name="T59" fmla="*/ 88 h 768"/>
                <a:gd name="T60" fmla="*/ 680 w 766"/>
                <a:gd name="T61" fmla="*/ 140 h 768"/>
                <a:gd name="T62" fmla="*/ 720 w 766"/>
                <a:gd name="T63" fmla="*/ 202 h 768"/>
                <a:gd name="T64" fmla="*/ 750 w 766"/>
                <a:gd name="T65" fmla="*/ 270 h 768"/>
                <a:gd name="T66" fmla="*/ 764 w 766"/>
                <a:gd name="T67" fmla="*/ 344 h 768"/>
                <a:gd name="T68" fmla="*/ 766 w 766"/>
                <a:gd name="T69" fmla="*/ 384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6" h="768">
                  <a:moveTo>
                    <a:pt x="766" y="384"/>
                  </a:moveTo>
                  <a:lnTo>
                    <a:pt x="766" y="384"/>
                  </a:lnTo>
                  <a:lnTo>
                    <a:pt x="764" y="424"/>
                  </a:lnTo>
                  <a:lnTo>
                    <a:pt x="758" y="462"/>
                  </a:lnTo>
                  <a:lnTo>
                    <a:pt x="750" y="498"/>
                  </a:lnTo>
                  <a:lnTo>
                    <a:pt x="736" y="534"/>
                  </a:lnTo>
                  <a:lnTo>
                    <a:pt x="720" y="566"/>
                  </a:lnTo>
                  <a:lnTo>
                    <a:pt x="702" y="598"/>
                  </a:lnTo>
                  <a:lnTo>
                    <a:pt x="680" y="628"/>
                  </a:lnTo>
                  <a:lnTo>
                    <a:pt x="654" y="654"/>
                  </a:lnTo>
                  <a:lnTo>
                    <a:pt x="628" y="680"/>
                  </a:lnTo>
                  <a:lnTo>
                    <a:pt x="598" y="702"/>
                  </a:lnTo>
                  <a:lnTo>
                    <a:pt x="566" y="720"/>
                  </a:lnTo>
                  <a:lnTo>
                    <a:pt x="532" y="738"/>
                  </a:lnTo>
                  <a:lnTo>
                    <a:pt x="498" y="750"/>
                  </a:lnTo>
                  <a:lnTo>
                    <a:pt x="460" y="760"/>
                  </a:lnTo>
                  <a:lnTo>
                    <a:pt x="422" y="766"/>
                  </a:lnTo>
                  <a:lnTo>
                    <a:pt x="384" y="768"/>
                  </a:lnTo>
                  <a:lnTo>
                    <a:pt x="384" y="768"/>
                  </a:lnTo>
                  <a:lnTo>
                    <a:pt x="344" y="766"/>
                  </a:lnTo>
                  <a:lnTo>
                    <a:pt x="306" y="760"/>
                  </a:lnTo>
                  <a:lnTo>
                    <a:pt x="270" y="750"/>
                  </a:lnTo>
                  <a:lnTo>
                    <a:pt x="234" y="738"/>
                  </a:lnTo>
                  <a:lnTo>
                    <a:pt x="200" y="720"/>
                  </a:lnTo>
                  <a:lnTo>
                    <a:pt x="170" y="702"/>
                  </a:lnTo>
                  <a:lnTo>
                    <a:pt x="140" y="680"/>
                  </a:lnTo>
                  <a:lnTo>
                    <a:pt x="112" y="654"/>
                  </a:lnTo>
                  <a:lnTo>
                    <a:pt x="88" y="628"/>
                  </a:lnTo>
                  <a:lnTo>
                    <a:pt x="66" y="598"/>
                  </a:lnTo>
                  <a:lnTo>
                    <a:pt x="46" y="566"/>
                  </a:lnTo>
                  <a:lnTo>
                    <a:pt x="30" y="534"/>
                  </a:lnTo>
                  <a:lnTo>
                    <a:pt x="18" y="498"/>
                  </a:lnTo>
                  <a:lnTo>
                    <a:pt x="8" y="462"/>
                  </a:lnTo>
                  <a:lnTo>
                    <a:pt x="2" y="424"/>
                  </a:lnTo>
                  <a:lnTo>
                    <a:pt x="0" y="384"/>
                  </a:lnTo>
                  <a:lnTo>
                    <a:pt x="0" y="384"/>
                  </a:lnTo>
                  <a:lnTo>
                    <a:pt x="2" y="344"/>
                  </a:lnTo>
                  <a:lnTo>
                    <a:pt x="8" y="306"/>
                  </a:lnTo>
                  <a:lnTo>
                    <a:pt x="18" y="270"/>
                  </a:lnTo>
                  <a:lnTo>
                    <a:pt x="30" y="234"/>
                  </a:lnTo>
                  <a:lnTo>
                    <a:pt x="46" y="202"/>
                  </a:lnTo>
                  <a:lnTo>
                    <a:pt x="66" y="170"/>
                  </a:lnTo>
                  <a:lnTo>
                    <a:pt x="88" y="140"/>
                  </a:lnTo>
                  <a:lnTo>
                    <a:pt x="112" y="112"/>
                  </a:lnTo>
                  <a:lnTo>
                    <a:pt x="140" y="88"/>
                  </a:lnTo>
                  <a:lnTo>
                    <a:pt x="170" y="66"/>
                  </a:lnTo>
                  <a:lnTo>
                    <a:pt x="200" y="46"/>
                  </a:lnTo>
                  <a:lnTo>
                    <a:pt x="234" y="30"/>
                  </a:lnTo>
                  <a:lnTo>
                    <a:pt x="270" y="18"/>
                  </a:lnTo>
                  <a:lnTo>
                    <a:pt x="306" y="8"/>
                  </a:lnTo>
                  <a:lnTo>
                    <a:pt x="344" y="2"/>
                  </a:lnTo>
                  <a:lnTo>
                    <a:pt x="384" y="0"/>
                  </a:lnTo>
                  <a:lnTo>
                    <a:pt x="384" y="0"/>
                  </a:lnTo>
                  <a:lnTo>
                    <a:pt x="422" y="2"/>
                  </a:lnTo>
                  <a:lnTo>
                    <a:pt x="460" y="8"/>
                  </a:lnTo>
                  <a:lnTo>
                    <a:pt x="498" y="18"/>
                  </a:lnTo>
                  <a:lnTo>
                    <a:pt x="532" y="30"/>
                  </a:lnTo>
                  <a:lnTo>
                    <a:pt x="566" y="46"/>
                  </a:lnTo>
                  <a:lnTo>
                    <a:pt x="598" y="66"/>
                  </a:lnTo>
                  <a:lnTo>
                    <a:pt x="628" y="88"/>
                  </a:lnTo>
                  <a:lnTo>
                    <a:pt x="654" y="112"/>
                  </a:lnTo>
                  <a:lnTo>
                    <a:pt x="680" y="140"/>
                  </a:lnTo>
                  <a:lnTo>
                    <a:pt x="702" y="170"/>
                  </a:lnTo>
                  <a:lnTo>
                    <a:pt x="720" y="202"/>
                  </a:lnTo>
                  <a:lnTo>
                    <a:pt x="736" y="234"/>
                  </a:lnTo>
                  <a:lnTo>
                    <a:pt x="750" y="270"/>
                  </a:lnTo>
                  <a:lnTo>
                    <a:pt x="758" y="306"/>
                  </a:lnTo>
                  <a:lnTo>
                    <a:pt x="764" y="344"/>
                  </a:lnTo>
                  <a:lnTo>
                    <a:pt x="766" y="384"/>
                  </a:lnTo>
                  <a:lnTo>
                    <a:pt x="766" y="384"/>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208" name="Rectangle 164"/>
            <p:cNvSpPr>
              <a:spLocks noChangeArrowheads="1"/>
            </p:cNvSpPr>
            <p:nvPr/>
          </p:nvSpPr>
          <p:spPr bwMode="auto">
            <a:xfrm>
              <a:off x="5960903" y="4375277"/>
              <a:ext cx="263553" cy="337968"/>
            </a:xfrm>
            <a:prstGeom prst="rect">
              <a:avLst/>
            </a:prstGeom>
            <a:noFill/>
            <a:ln w="28575">
              <a:solidFill>
                <a:schemeClr val="bg1">
                  <a:lumMod val="95000"/>
                </a:schemeClr>
              </a:solidFill>
              <a:miter lim="800000"/>
            </a:ln>
          </p:spPr>
          <p:txBody>
            <a:bodyPr vert="horz" wrap="square" lIns="91440" tIns="45720" rIns="91440" bIns="45720" numCol="1" anchor="t" anchorCtr="0" compatLnSpc="1"/>
            <a:lstStyle/>
            <a:p>
              <a:endParaRPr lang="id-ID"/>
            </a:p>
          </p:txBody>
        </p:sp>
        <p:sp>
          <p:nvSpPr>
            <p:cNvPr id="209" name="Freeform 165"/>
            <p:cNvSpPr>
              <a:spLocks noEditPoints="1"/>
            </p:cNvSpPr>
            <p:nvPr/>
          </p:nvSpPr>
          <p:spPr bwMode="auto">
            <a:xfrm>
              <a:off x="5950050" y="4359773"/>
              <a:ext cx="286808" cy="384478"/>
            </a:xfrm>
            <a:custGeom>
              <a:avLst/>
              <a:gdLst>
                <a:gd name="T0" fmla="*/ 338 w 370"/>
                <a:gd name="T1" fmla="*/ 2 h 496"/>
                <a:gd name="T2" fmla="*/ 310 w 370"/>
                <a:gd name="T3" fmla="*/ 2 h 496"/>
                <a:gd name="T4" fmla="*/ 310 w 370"/>
                <a:gd name="T5" fmla="*/ 0 h 496"/>
                <a:gd name="T6" fmla="*/ 272 w 370"/>
                <a:gd name="T7" fmla="*/ 0 h 496"/>
                <a:gd name="T8" fmla="*/ 272 w 370"/>
                <a:gd name="T9" fmla="*/ 2 h 496"/>
                <a:gd name="T10" fmla="*/ 34 w 370"/>
                <a:gd name="T11" fmla="*/ 2 h 496"/>
                <a:gd name="T12" fmla="*/ 34 w 370"/>
                <a:gd name="T13" fmla="*/ 2 h 496"/>
                <a:gd name="T14" fmla="*/ 26 w 370"/>
                <a:gd name="T15" fmla="*/ 4 h 496"/>
                <a:gd name="T16" fmla="*/ 20 w 370"/>
                <a:gd name="T17" fmla="*/ 6 h 496"/>
                <a:gd name="T18" fmla="*/ 14 w 370"/>
                <a:gd name="T19" fmla="*/ 10 h 496"/>
                <a:gd name="T20" fmla="*/ 10 w 370"/>
                <a:gd name="T21" fmla="*/ 14 h 496"/>
                <a:gd name="T22" fmla="*/ 6 w 370"/>
                <a:gd name="T23" fmla="*/ 18 h 496"/>
                <a:gd name="T24" fmla="*/ 4 w 370"/>
                <a:gd name="T25" fmla="*/ 26 h 496"/>
                <a:gd name="T26" fmla="*/ 2 w 370"/>
                <a:gd name="T27" fmla="*/ 32 h 496"/>
                <a:gd name="T28" fmla="*/ 0 w 370"/>
                <a:gd name="T29" fmla="*/ 40 h 496"/>
                <a:gd name="T30" fmla="*/ 0 w 370"/>
                <a:gd name="T31" fmla="*/ 460 h 496"/>
                <a:gd name="T32" fmla="*/ 0 w 370"/>
                <a:gd name="T33" fmla="*/ 460 h 496"/>
                <a:gd name="T34" fmla="*/ 2 w 370"/>
                <a:gd name="T35" fmla="*/ 468 h 496"/>
                <a:gd name="T36" fmla="*/ 4 w 370"/>
                <a:gd name="T37" fmla="*/ 474 h 496"/>
                <a:gd name="T38" fmla="*/ 6 w 370"/>
                <a:gd name="T39" fmla="*/ 480 h 496"/>
                <a:gd name="T40" fmla="*/ 10 w 370"/>
                <a:gd name="T41" fmla="*/ 486 h 496"/>
                <a:gd name="T42" fmla="*/ 14 w 370"/>
                <a:gd name="T43" fmla="*/ 490 h 496"/>
                <a:gd name="T44" fmla="*/ 20 w 370"/>
                <a:gd name="T45" fmla="*/ 494 h 496"/>
                <a:gd name="T46" fmla="*/ 26 w 370"/>
                <a:gd name="T47" fmla="*/ 496 h 496"/>
                <a:gd name="T48" fmla="*/ 34 w 370"/>
                <a:gd name="T49" fmla="*/ 496 h 496"/>
                <a:gd name="T50" fmla="*/ 338 w 370"/>
                <a:gd name="T51" fmla="*/ 496 h 496"/>
                <a:gd name="T52" fmla="*/ 338 w 370"/>
                <a:gd name="T53" fmla="*/ 496 h 496"/>
                <a:gd name="T54" fmla="*/ 344 w 370"/>
                <a:gd name="T55" fmla="*/ 496 h 496"/>
                <a:gd name="T56" fmla="*/ 350 w 370"/>
                <a:gd name="T57" fmla="*/ 494 h 496"/>
                <a:gd name="T58" fmla="*/ 356 w 370"/>
                <a:gd name="T59" fmla="*/ 490 h 496"/>
                <a:gd name="T60" fmla="*/ 360 w 370"/>
                <a:gd name="T61" fmla="*/ 486 h 496"/>
                <a:gd name="T62" fmla="*/ 364 w 370"/>
                <a:gd name="T63" fmla="*/ 480 h 496"/>
                <a:gd name="T64" fmla="*/ 368 w 370"/>
                <a:gd name="T65" fmla="*/ 474 h 496"/>
                <a:gd name="T66" fmla="*/ 370 w 370"/>
                <a:gd name="T67" fmla="*/ 468 h 496"/>
                <a:gd name="T68" fmla="*/ 370 w 370"/>
                <a:gd name="T69" fmla="*/ 460 h 496"/>
                <a:gd name="T70" fmla="*/ 370 w 370"/>
                <a:gd name="T71" fmla="*/ 40 h 496"/>
                <a:gd name="T72" fmla="*/ 370 w 370"/>
                <a:gd name="T73" fmla="*/ 40 h 496"/>
                <a:gd name="T74" fmla="*/ 370 w 370"/>
                <a:gd name="T75" fmla="*/ 32 h 496"/>
                <a:gd name="T76" fmla="*/ 368 w 370"/>
                <a:gd name="T77" fmla="*/ 26 h 496"/>
                <a:gd name="T78" fmla="*/ 364 w 370"/>
                <a:gd name="T79" fmla="*/ 18 h 496"/>
                <a:gd name="T80" fmla="*/ 360 w 370"/>
                <a:gd name="T81" fmla="*/ 14 h 496"/>
                <a:gd name="T82" fmla="*/ 356 w 370"/>
                <a:gd name="T83" fmla="*/ 10 h 496"/>
                <a:gd name="T84" fmla="*/ 350 w 370"/>
                <a:gd name="T85" fmla="*/ 6 h 496"/>
                <a:gd name="T86" fmla="*/ 344 w 370"/>
                <a:gd name="T87" fmla="*/ 4 h 496"/>
                <a:gd name="T88" fmla="*/ 338 w 370"/>
                <a:gd name="T89" fmla="*/ 2 h 496"/>
                <a:gd name="T90" fmla="*/ 338 w 370"/>
                <a:gd name="T91" fmla="*/ 2 h 496"/>
                <a:gd name="T92" fmla="*/ 344 w 370"/>
                <a:gd name="T93" fmla="*/ 424 h 496"/>
                <a:gd name="T94" fmla="*/ 26 w 370"/>
                <a:gd name="T95" fmla="*/ 424 h 496"/>
                <a:gd name="T96" fmla="*/ 26 w 370"/>
                <a:gd name="T97" fmla="*/ 34 h 496"/>
                <a:gd name="T98" fmla="*/ 344 w 370"/>
                <a:gd name="T99" fmla="*/ 34 h 496"/>
                <a:gd name="T100" fmla="*/ 344 w 370"/>
                <a:gd name="T101" fmla="*/ 424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0" h="496">
                  <a:moveTo>
                    <a:pt x="338" y="2"/>
                  </a:moveTo>
                  <a:lnTo>
                    <a:pt x="310" y="2"/>
                  </a:lnTo>
                  <a:lnTo>
                    <a:pt x="310" y="0"/>
                  </a:lnTo>
                  <a:lnTo>
                    <a:pt x="272" y="0"/>
                  </a:lnTo>
                  <a:lnTo>
                    <a:pt x="272" y="2"/>
                  </a:lnTo>
                  <a:lnTo>
                    <a:pt x="34" y="2"/>
                  </a:lnTo>
                  <a:lnTo>
                    <a:pt x="34" y="2"/>
                  </a:lnTo>
                  <a:lnTo>
                    <a:pt x="26" y="4"/>
                  </a:lnTo>
                  <a:lnTo>
                    <a:pt x="20" y="6"/>
                  </a:lnTo>
                  <a:lnTo>
                    <a:pt x="14" y="10"/>
                  </a:lnTo>
                  <a:lnTo>
                    <a:pt x="10" y="14"/>
                  </a:lnTo>
                  <a:lnTo>
                    <a:pt x="6" y="18"/>
                  </a:lnTo>
                  <a:lnTo>
                    <a:pt x="4" y="26"/>
                  </a:lnTo>
                  <a:lnTo>
                    <a:pt x="2" y="32"/>
                  </a:lnTo>
                  <a:lnTo>
                    <a:pt x="0" y="40"/>
                  </a:lnTo>
                  <a:lnTo>
                    <a:pt x="0" y="460"/>
                  </a:lnTo>
                  <a:lnTo>
                    <a:pt x="0" y="460"/>
                  </a:lnTo>
                  <a:lnTo>
                    <a:pt x="2" y="468"/>
                  </a:lnTo>
                  <a:lnTo>
                    <a:pt x="4" y="474"/>
                  </a:lnTo>
                  <a:lnTo>
                    <a:pt x="6" y="480"/>
                  </a:lnTo>
                  <a:lnTo>
                    <a:pt x="10" y="486"/>
                  </a:lnTo>
                  <a:lnTo>
                    <a:pt x="14" y="490"/>
                  </a:lnTo>
                  <a:lnTo>
                    <a:pt x="20" y="494"/>
                  </a:lnTo>
                  <a:lnTo>
                    <a:pt x="26" y="496"/>
                  </a:lnTo>
                  <a:lnTo>
                    <a:pt x="34" y="496"/>
                  </a:lnTo>
                  <a:lnTo>
                    <a:pt x="338" y="496"/>
                  </a:lnTo>
                  <a:lnTo>
                    <a:pt x="338" y="496"/>
                  </a:lnTo>
                  <a:lnTo>
                    <a:pt x="344" y="496"/>
                  </a:lnTo>
                  <a:lnTo>
                    <a:pt x="350" y="494"/>
                  </a:lnTo>
                  <a:lnTo>
                    <a:pt x="356" y="490"/>
                  </a:lnTo>
                  <a:lnTo>
                    <a:pt x="360" y="486"/>
                  </a:lnTo>
                  <a:lnTo>
                    <a:pt x="364" y="480"/>
                  </a:lnTo>
                  <a:lnTo>
                    <a:pt x="368" y="474"/>
                  </a:lnTo>
                  <a:lnTo>
                    <a:pt x="370" y="468"/>
                  </a:lnTo>
                  <a:lnTo>
                    <a:pt x="370" y="460"/>
                  </a:lnTo>
                  <a:lnTo>
                    <a:pt x="370" y="40"/>
                  </a:lnTo>
                  <a:lnTo>
                    <a:pt x="370" y="40"/>
                  </a:lnTo>
                  <a:lnTo>
                    <a:pt x="370" y="32"/>
                  </a:lnTo>
                  <a:lnTo>
                    <a:pt x="368" y="26"/>
                  </a:lnTo>
                  <a:lnTo>
                    <a:pt x="364" y="18"/>
                  </a:lnTo>
                  <a:lnTo>
                    <a:pt x="360" y="14"/>
                  </a:lnTo>
                  <a:lnTo>
                    <a:pt x="356" y="10"/>
                  </a:lnTo>
                  <a:lnTo>
                    <a:pt x="350" y="6"/>
                  </a:lnTo>
                  <a:lnTo>
                    <a:pt x="344" y="4"/>
                  </a:lnTo>
                  <a:lnTo>
                    <a:pt x="338" y="2"/>
                  </a:lnTo>
                  <a:lnTo>
                    <a:pt x="338" y="2"/>
                  </a:lnTo>
                  <a:close/>
                  <a:moveTo>
                    <a:pt x="344" y="424"/>
                  </a:moveTo>
                  <a:lnTo>
                    <a:pt x="26" y="424"/>
                  </a:lnTo>
                  <a:lnTo>
                    <a:pt x="26" y="34"/>
                  </a:lnTo>
                  <a:lnTo>
                    <a:pt x="344" y="34"/>
                  </a:lnTo>
                  <a:lnTo>
                    <a:pt x="344" y="424"/>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210" name="Freeform 166"/>
            <p:cNvSpPr/>
            <p:nvPr/>
          </p:nvSpPr>
          <p:spPr bwMode="auto">
            <a:xfrm>
              <a:off x="6077176" y="4696191"/>
              <a:ext cx="34107" cy="35657"/>
            </a:xfrm>
            <a:custGeom>
              <a:avLst/>
              <a:gdLst>
                <a:gd name="T0" fmla="*/ 44 w 44"/>
                <a:gd name="T1" fmla="*/ 22 h 46"/>
                <a:gd name="T2" fmla="*/ 44 w 44"/>
                <a:gd name="T3" fmla="*/ 22 h 46"/>
                <a:gd name="T4" fmla="*/ 42 w 44"/>
                <a:gd name="T5" fmla="*/ 32 h 46"/>
                <a:gd name="T6" fmla="*/ 38 w 44"/>
                <a:gd name="T7" fmla="*/ 38 h 46"/>
                <a:gd name="T8" fmla="*/ 30 w 44"/>
                <a:gd name="T9" fmla="*/ 44 h 46"/>
                <a:gd name="T10" fmla="*/ 22 w 44"/>
                <a:gd name="T11" fmla="*/ 46 h 46"/>
                <a:gd name="T12" fmla="*/ 22 w 44"/>
                <a:gd name="T13" fmla="*/ 46 h 46"/>
                <a:gd name="T14" fmla="*/ 12 w 44"/>
                <a:gd name="T15" fmla="*/ 44 h 46"/>
                <a:gd name="T16" fmla="*/ 6 w 44"/>
                <a:gd name="T17" fmla="*/ 38 h 46"/>
                <a:gd name="T18" fmla="*/ 0 w 44"/>
                <a:gd name="T19" fmla="*/ 32 h 46"/>
                <a:gd name="T20" fmla="*/ 0 w 44"/>
                <a:gd name="T21" fmla="*/ 22 h 46"/>
                <a:gd name="T22" fmla="*/ 0 w 44"/>
                <a:gd name="T23" fmla="*/ 22 h 46"/>
                <a:gd name="T24" fmla="*/ 0 w 44"/>
                <a:gd name="T25" fmla="*/ 14 h 46"/>
                <a:gd name="T26" fmla="*/ 6 w 44"/>
                <a:gd name="T27" fmla="*/ 8 h 46"/>
                <a:gd name="T28" fmla="*/ 12 w 44"/>
                <a:gd name="T29" fmla="*/ 2 h 46"/>
                <a:gd name="T30" fmla="*/ 22 w 44"/>
                <a:gd name="T31" fmla="*/ 0 h 46"/>
                <a:gd name="T32" fmla="*/ 22 w 44"/>
                <a:gd name="T33" fmla="*/ 0 h 46"/>
                <a:gd name="T34" fmla="*/ 30 w 44"/>
                <a:gd name="T35" fmla="*/ 2 h 46"/>
                <a:gd name="T36" fmla="*/ 38 w 44"/>
                <a:gd name="T37" fmla="*/ 8 h 46"/>
                <a:gd name="T38" fmla="*/ 42 w 44"/>
                <a:gd name="T39" fmla="*/ 14 h 46"/>
                <a:gd name="T40" fmla="*/ 44 w 44"/>
                <a:gd name="T41" fmla="*/ 22 h 46"/>
                <a:gd name="T42" fmla="*/ 44 w 44"/>
                <a:gd name="T43" fmla="*/ 2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6">
                  <a:moveTo>
                    <a:pt x="44" y="22"/>
                  </a:moveTo>
                  <a:lnTo>
                    <a:pt x="44" y="22"/>
                  </a:lnTo>
                  <a:lnTo>
                    <a:pt x="42" y="32"/>
                  </a:lnTo>
                  <a:lnTo>
                    <a:pt x="38" y="38"/>
                  </a:lnTo>
                  <a:lnTo>
                    <a:pt x="30" y="44"/>
                  </a:lnTo>
                  <a:lnTo>
                    <a:pt x="22" y="46"/>
                  </a:lnTo>
                  <a:lnTo>
                    <a:pt x="22" y="46"/>
                  </a:lnTo>
                  <a:lnTo>
                    <a:pt x="12" y="44"/>
                  </a:lnTo>
                  <a:lnTo>
                    <a:pt x="6" y="38"/>
                  </a:lnTo>
                  <a:lnTo>
                    <a:pt x="0" y="32"/>
                  </a:lnTo>
                  <a:lnTo>
                    <a:pt x="0" y="22"/>
                  </a:lnTo>
                  <a:lnTo>
                    <a:pt x="0" y="22"/>
                  </a:lnTo>
                  <a:lnTo>
                    <a:pt x="0" y="14"/>
                  </a:lnTo>
                  <a:lnTo>
                    <a:pt x="6" y="8"/>
                  </a:lnTo>
                  <a:lnTo>
                    <a:pt x="12" y="2"/>
                  </a:lnTo>
                  <a:lnTo>
                    <a:pt x="22" y="0"/>
                  </a:lnTo>
                  <a:lnTo>
                    <a:pt x="22" y="0"/>
                  </a:lnTo>
                  <a:lnTo>
                    <a:pt x="30" y="2"/>
                  </a:lnTo>
                  <a:lnTo>
                    <a:pt x="38" y="8"/>
                  </a:lnTo>
                  <a:lnTo>
                    <a:pt x="42" y="14"/>
                  </a:lnTo>
                  <a:lnTo>
                    <a:pt x="44" y="22"/>
                  </a:lnTo>
                  <a:lnTo>
                    <a:pt x="44" y="22"/>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211" name="Freeform 167"/>
            <p:cNvSpPr/>
            <p:nvPr/>
          </p:nvSpPr>
          <p:spPr bwMode="auto">
            <a:xfrm>
              <a:off x="6012063" y="4497751"/>
              <a:ext cx="165884" cy="49610"/>
            </a:xfrm>
            <a:custGeom>
              <a:avLst/>
              <a:gdLst>
                <a:gd name="T0" fmla="*/ 0 w 214"/>
                <a:gd name="T1" fmla="*/ 0 h 64"/>
                <a:gd name="T2" fmla="*/ 214 w 214"/>
                <a:gd name="T3" fmla="*/ 2 h 64"/>
                <a:gd name="T4" fmla="*/ 106 w 214"/>
                <a:gd name="T5" fmla="*/ 64 h 64"/>
                <a:gd name="T6" fmla="*/ 0 w 214"/>
                <a:gd name="T7" fmla="*/ 0 h 64"/>
              </a:gdLst>
              <a:ahLst/>
              <a:cxnLst>
                <a:cxn ang="0">
                  <a:pos x="T0" y="T1"/>
                </a:cxn>
                <a:cxn ang="0">
                  <a:pos x="T2" y="T3"/>
                </a:cxn>
                <a:cxn ang="0">
                  <a:pos x="T4" y="T5"/>
                </a:cxn>
                <a:cxn ang="0">
                  <a:pos x="T6" y="T7"/>
                </a:cxn>
              </a:cxnLst>
              <a:rect l="0" t="0" r="r" b="b"/>
              <a:pathLst>
                <a:path w="214" h="64">
                  <a:moveTo>
                    <a:pt x="0" y="0"/>
                  </a:moveTo>
                  <a:lnTo>
                    <a:pt x="214" y="2"/>
                  </a:lnTo>
                  <a:lnTo>
                    <a:pt x="106" y="64"/>
                  </a:lnTo>
                  <a:lnTo>
                    <a:pt x="0"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212" name="Freeform 168"/>
            <p:cNvSpPr/>
            <p:nvPr/>
          </p:nvSpPr>
          <p:spPr bwMode="auto">
            <a:xfrm>
              <a:off x="6012063" y="4449692"/>
              <a:ext cx="165884" cy="49610"/>
            </a:xfrm>
            <a:custGeom>
              <a:avLst/>
              <a:gdLst>
                <a:gd name="T0" fmla="*/ 0 w 214"/>
                <a:gd name="T1" fmla="*/ 62 h 64"/>
                <a:gd name="T2" fmla="*/ 214 w 214"/>
                <a:gd name="T3" fmla="*/ 64 h 64"/>
                <a:gd name="T4" fmla="*/ 108 w 214"/>
                <a:gd name="T5" fmla="*/ 0 h 64"/>
                <a:gd name="T6" fmla="*/ 0 w 214"/>
                <a:gd name="T7" fmla="*/ 62 h 64"/>
              </a:gdLst>
              <a:ahLst/>
              <a:cxnLst>
                <a:cxn ang="0">
                  <a:pos x="T0" y="T1"/>
                </a:cxn>
                <a:cxn ang="0">
                  <a:pos x="T2" y="T3"/>
                </a:cxn>
                <a:cxn ang="0">
                  <a:pos x="T4" y="T5"/>
                </a:cxn>
                <a:cxn ang="0">
                  <a:pos x="T6" y="T7"/>
                </a:cxn>
              </a:cxnLst>
              <a:rect l="0" t="0" r="r" b="b"/>
              <a:pathLst>
                <a:path w="214" h="64">
                  <a:moveTo>
                    <a:pt x="0" y="62"/>
                  </a:moveTo>
                  <a:lnTo>
                    <a:pt x="214" y="64"/>
                  </a:lnTo>
                  <a:lnTo>
                    <a:pt x="108" y="0"/>
                  </a:lnTo>
                  <a:lnTo>
                    <a:pt x="0" y="62"/>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213" name="Freeform 169"/>
            <p:cNvSpPr/>
            <p:nvPr/>
          </p:nvSpPr>
          <p:spPr bwMode="auto">
            <a:xfrm>
              <a:off x="6010513" y="4547361"/>
              <a:ext cx="165884" cy="49610"/>
            </a:xfrm>
            <a:custGeom>
              <a:avLst/>
              <a:gdLst>
                <a:gd name="T0" fmla="*/ 0 w 214"/>
                <a:gd name="T1" fmla="*/ 62 h 64"/>
                <a:gd name="T2" fmla="*/ 108 w 214"/>
                <a:gd name="T3" fmla="*/ 0 h 64"/>
                <a:gd name="T4" fmla="*/ 214 w 214"/>
                <a:gd name="T5" fmla="*/ 64 h 64"/>
                <a:gd name="T6" fmla="*/ 0 w 214"/>
                <a:gd name="T7" fmla="*/ 62 h 64"/>
              </a:gdLst>
              <a:ahLst/>
              <a:cxnLst>
                <a:cxn ang="0">
                  <a:pos x="T0" y="T1"/>
                </a:cxn>
                <a:cxn ang="0">
                  <a:pos x="T2" y="T3"/>
                </a:cxn>
                <a:cxn ang="0">
                  <a:pos x="T4" y="T5"/>
                </a:cxn>
                <a:cxn ang="0">
                  <a:pos x="T6" y="T7"/>
                </a:cxn>
              </a:cxnLst>
              <a:rect l="0" t="0" r="r" b="b"/>
              <a:pathLst>
                <a:path w="214" h="64">
                  <a:moveTo>
                    <a:pt x="0" y="62"/>
                  </a:moveTo>
                  <a:lnTo>
                    <a:pt x="108" y="0"/>
                  </a:lnTo>
                  <a:lnTo>
                    <a:pt x="214" y="64"/>
                  </a:lnTo>
                  <a:lnTo>
                    <a:pt x="0" y="62"/>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214" name="Freeform 170"/>
            <p:cNvSpPr/>
            <p:nvPr/>
          </p:nvSpPr>
          <p:spPr bwMode="auto">
            <a:xfrm>
              <a:off x="6010513" y="4497751"/>
              <a:ext cx="83717" cy="97670"/>
            </a:xfrm>
            <a:custGeom>
              <a:avLst/>
              <a:gdLst>
                <a:gd name="T0" fmla="*/ 2 w 108"/>
                <a:gd name="T1" fmla="*/ 0 h 126"/>
                <a:gd name="T2" fmla="*/ 2 w 108"/>
                <a:gd name="T3" fmla="*/ 0 h 126"/>
                <a:gd name="T4" fmla="*/ 0 w 108"/>
                <a:gd name="T5" fmla="*/ 126 h 126"/>
                <a:gd name="T6" fmla="*/ 108 w 108"/>
                <a:gd name="T7" fmla="*/ 64 h 126"/>
                <a:gd name="T8" fmla="*/ 2 w 108"/>
                <a:gd name="T9" fmla="*/ 0 h 126"/>
              </a:gdLst>
              <a:ahLst/>
              <a:cxnLst>
                <a:cxn ang="0">
                  <a:pos x="T0" y="T1"/>
                </a:cxn>
                <a:cxn ang="0">
                  <a:pos x="T2" y="T3"/>
                </a:cxn>
                <a:cxn ang="0">
                  <a:pos x="T4" y="T5"/>
                </a:cxn>
                <a:cxn ang="0">
                  <a:pos x="T6" y="T7"/>
                </a:cxn>
                <a:cxn ang="0">
                  <a:pos x="T8" y="T9"/>
                </a:cxn>
              </a:cxnLst>
              <a:rect l="0" t="0" r="r" b="b"/>
              <a:pathLst>
                <a:path w="108" h="126">
                  <a:moveTo>
                    <a:pt x="2" y="0"/>
                  </a:moveTo>
                  <a:lnTo>
                    <a:pt x="2" y="0"/>
                  </a:lnTo>
                  <a:lnTo>
                    <a:pt x="0" y="126"/>
                  </a:lnTo>
                  <a:lnTo>
                    <a:pt x="108" y="64"/>
                  </a:lnTo>
                  <a:lnTo>
                    <a:pt x="2" y="0"/>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sp>
          <p:nvSpPr>
            <p:cNvPr id="215" name="Freeform 171"/>
            <p:cNvSpPr/>
            <p:nvPr/>
          </p:nvSpPr>
          <p:spPr bwMode="auto">
            <a:xfrm>
              <a:off x="6094230" y="4499302"/>
              <a:ext cx="83717" cy="97670"/>
            </a:xfrm>
            <a:custGeom>
              <a:avLst/>
              <a:gdLst>
                <a:gd name="T0" fmla="*/ 106 w 108"/>
                <a:gd name="T1" fmla="*/ 126 h 126"/>
                <a:gd name="T2" fmla="*/ 106 w 108"/>
                <a:gd name="T3" fmla="*/ 126 h 126"/>
                <a:gd name="T4" fmla="*/ 108 w 108"/>
                <a:gd name="T5" fmla="*/ 0 h 126"/>
                <a:gd name="T6" fmla="*/ 0 w 108"/>
                <a:gd name="T7" fmla="*/ 62 h 126"/>
                <a:gd name="T8" fmla="*/ 106 w 108"/>
                <a:gd name="T9" fmla="*/ 126 h 126"/>
              </a:gdLst>
              <a:ahLst/>
              <a:cxnLst>
                <a:cxn ang="0">
                  <a:pos x="T0" y="T1"/>
                </a:cxn>
                <a:cxn ang="0">
                  <a:pos x="T2" y="T3"/>
                </a:cxn>
                <a:cxn ang="0">
                  <a:pos x="T4" y="T5"/>
                </a:cxn>
                <a:cxn ang="0">
                  <a:pos x="T6" y="T7"/>
                </a:cxn>
                <a:cxn ang="0">
                  <a:pos x="T8" y="T9"/>
                </a:cxn>
              </a:cxnLst>
              <a:rect l="0" t="0" r="r" b="b"/>
              <a:pathLst>
                <a:path w="108" h="126">
                  <a:moveTo>
                    <a:pt x="106" y="126"/>
                  </a:moveTo>
                  <a:lnTo>
                    <a:pt x="106" y="126"/>
                  </a:lnTo>
                  <a:lnTo>
                    <a:pt x="108" y="0"/>
                  </a:lnTo>
                  <a:lnTo>
                    <a:pt x="0" y="62"/>
                  </a:lnTo>
                  <a:lnTo>
                    <a:pt x="106" y="126"/>
                  </a:lnTo>
                  <a:close/>
                </a:path>
              </a:pathLst>
            </a:custGeom>
            <a:noFill/>
            <a:ln w="28575">
              <a:solidFill>
                <a:schemeClr val="bg1">
                  <a:lumMod val="95000"/>
                </a:schemeClr>
              </a:solidFill>
              <a:round/>
            </a:ln>
          </p:spPr>
          <p:txBody>
            <a:bodyPr vert="horz" wrap="square" lIns="91440" tIns="45720" rIns="91440" bIns="45720" numCol="1" anchor="t" anchorCtr="0" compatLnSpc="1"/>
            <a:lstStyle/>
            <a:p>
              <a:endParaRPr lang="id-ID"/>
            </a:p>
          </p:txBody>
        </p:sp>
      </p:grpSp>
      <p:sp>
        <p:nvSpPr>
          <p:cNvPr id="217" name="Freeform 5"/>
          <p:cNvSpPr/>
          <p:nvPr/>
        </p:nvSpPr>
        <p:spPr bwMode="auto">
          <a:xfrm rot="20876378" flipH="1">
            <a:off x="6894114" y="1907537"/>
            <a:ext cx="2650782" cy="1205320"/>
          </a:xfrm>
          <a:custGeom>
            <a:avLst/>
            <a:gdLst>
              <a:gd name="T0" fmla="*/ 30 w 885"/>
              <a:gd name="T1" fmla="*/ 0 h 480"/>
              <a:gd name="T2" fmla="*/ 762 w 885"/>
              <a:gd name="T3" fmla="*/ 0 h 480"/>
              <a:gd name="T4" fmla="*/ 792 w 885"/>
              <a:gd name="T5" fmla="*/ 31 h 480"/>
              <a:gd name="T6" fmla="*/ 792 w 885"/>
              <a:gd name="T7" fmla="*/ 170 h 480"/>
              <a:gd name="T8" fmla="*/ 885 w 885"/>
              <a:gd name="T9" fmla="*/ 230 h 480"/>
              <a:gd name="T10" fmla="*/ 792 w 885"/>
              <a:gd name="T11" fmla="*/ 281 h 480"/>
              <a:gd name="T12" fmla="*/ 792 w 885"/>
              <a:gd name="T13" fmla="*/ 450 h 480"/>
              <a:gd name="T14" fmla="*/ 762 w 885"/>
              <a:gd name="T15" fmla="*/ 480 h 480"/>
              <a:gd name="T16" fmla="*/ 30 w 885"/>
              <a:gd name="T17" fmla="*/ 480 h 480"/>
              <a:gd name="T18" fmla="*/ 0 w 885"/>
              <a:gd name="T19" fmla="*/ 450 h 480"/>
              <a:gd name="T20" fmla="*/ 0 w 885"/>
              <a:gd name="T21" fmla="*/ 31 h 480"/>
              <a:gd name="T22" fmla="*/ 30 w 885"/>
              <a:gd name="T23"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5" h="480">
                <a:moveTo>
                  <a:pt x="30" y="0"/>
                </a:moveTo>
                <a:cubicBezTo>
                  <a:pt x="762" y="0"/>
                  <a:pt x="762" y="0"/>
                  <a:pt x="762" y="0"/>
                </a:cubicBezTo>
                <a:cubicBezTo>
                  <a:pt x="779" y="0"/>
                  <a:pt x="792" y="14"/>
                  <a:pt x="792" y="31"/>
                </a:cubicBezTo>
                <a:cubicBezTo>
                  <a:pt x="792" y="170"/>
                  <a:pt x="792" y="170"/>
                  <a:pt x="792" y="170"/>
                </a:cubicBezTo>
                <a:cubicBezTo>
                  <a:pt x="885" y="230"/>
                  <a:pt x="885" y="230"/>
                  <a:pt x="885" y="230"/>
                </a:cubicBezTo>
                <a:cubicBezTo>
                  <a:pt x="792" y="281"/>
                  <a:pt x="792" y="281"/>
                  <a:pt x="792" y="281"/>
                </a:cubicBezTo>
                <a:cubicBezTo>
                  <a:pt x="792" y="450"/>
                  <a:pt x="792" y="450"/>
                  <a:pt x="792" y="450"/>
                </a:cubicBezTo>
                <a:cubicBezTo>
                  <a:pt x="792" y="467"/>
                  <a:pt x="779" y="480"/>
                  <a:pt x="762" y="480"/>
                </a:cubicBezTo>
                <a:cubicBezTo>
                  <a:pt x="30" y="480"/>
                  <a:pt x="30" y="480"/>
                  <a:pt x="30" y="480"/>
                </a:cubicBezTo>
                <a:cubicBezTo>
                  <a:pt x="13" y="480"/>
                  <a:pt x="0" y="467"/>
                  <a:pt x="0" y="450"/>
                </a:cubicBezTo>
                <a:cubicBezTo>
                  <a:pt x="0" y="31"/>
                  <a:pt x="0" y="31"/>
                  <a:pt x="0" y="31"/>
                </a:cubicBezTo>
                <a:cubicBezTo>
                  <a:pt x="0" y="14"/>
                  <a:pt x="13" y="0"/>
                  <a:pt x="30" y="0"/>
                </a:cubicBezTo>
                <a:close/>
              </a:path>
            </a:pathLst>
          </a:custGeom>
          <a:noFill/>
          <a:ln w="28575">
            <a:solidFill>
              <a:schemeClr val="bg1"/>
            </a:solidFill>
          </a:ln>
        </p:spPr>
        <p:txBody>
          <a:bodyPr vert="horz" wrap="square" lIns="91440" tIns="45720" rIns="91440" bIns="45720" numCol="1" anchor="t" anchorCtr="0" compatLnSpc="1"/>
          <a:lstStyle/>
          <a:p>
            <a:endParaRPr lang="en-US" sz="5400"/>
          </a:p>
        </p:txBody>
      </p:sp>
      <p:sp>
        <p:nvSpPr>
          <p:cNvPr id="222" name="Freeform 5"/>
          <p:cNvSpPr/>
          <p:nvPr/>
        </p:nvSpPr>
        <p:spPr bwMode="auto">
          <a:xfrm rot="723622" flipH="1" flipV="1">
            <a:off x="7074028" y="4849673"/>
            <a:ext cx="2650782" cy="1205320"/>
          </a:xfrm>
          <a:custGeom>
            <a:avLst/>
            <a:gdLst>
              <a:gd name="T0" fmla="*/ 30 w 885"/>
              <a:gd name="T1" fmla="*/ 0 h 480"/>
              <a:gd name="T2" fmla="*/ 762 w 885"/>
              <a:gd name="T3" fmla="*/ 0 h 480"/>
              <a:gd name="T4" fmla="*/ 792 w 885"/>
              <a:gd name="T5" fmla="*/ 31 h 480"/>
              <a:gd name="T6" fmla="*/ 792 w 885"/>
              <a:gd name="T7" fmla="*/ 170 h 480"/>
              <a:gd name="T8" fmla="*/ 885 w 885"/>
              <a:gd name="T9" fmla="*/ 230 h 480"/>
              <a:gd name="T10" fmla="*/ 792 w 885"/>
              <a:gd name="T11" fmla="*/ 281 h 480"/>
              <a:gd name="T12" fmla="*/ 792 w 885"/>
              <a:gd name="T13" fmla="*/ 450 h 480"/>
              <a:gd name="T14" fmla="*/ 762 w 885"/>
              <a:gd name="T15" fmla="*/ 480 h 480"/>
              <a:gd name="T16" fmla="*/ 30 w 885"/>
              <a:gd name="T17" fmla="*/ 480 h 480"/>
              <a:gd name="T18" fmla="*/ 0 w 885"/>
              <a:gd name="T19" fmla="*/ 450 h 480"/>
              <a:gd name="T20" fmla="*/ 0 w 885"/>
              <a:gd name="T21" fmla="*/ 31 h 480"/>
              <a:gd name="T22" fmla="*/ 30 w 885"/>
              <a:gd name="T23"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5" h="480">
                <a:moveTo>
                  <a:pt x="30" y="0"/>
                </a:moveTo>
                <a:cubicBezTo>
                  <a:pt x="762" y="0"/>
                  <a:pt x="762" y="0"/>
                  <a:pt x="762" y="0"/>
                </a:cubicBezTo>
                <a:cubicBezTo>
                  <a:pt x="779" y="0"/>
                  <a:pt x="792" y="14"/>
                  <a:pt x="792" y="31"/>
                </a:cubicBezTo>
                <a:cubicBezTo>
                  <a:pt x="792" y="170"/>
                  <a:pt x="792" y="170"/>
                  <a:pt x="792" y="170"/>
                </a:cubicBezTo>
                <a:cubicBezTo>
                  <a:pt x="885" y="230"/>
                  <a:pt x="885" y="230"/>
                  <a:pt x="885" y="230"/>
                </a:cubicBezTo>
                <a:cubicBezTo>
                  <a:pt x="792" y="281"/>
                  <a:pt x="792" y="281"/>
                  <a:pt x="792" y="281"/>
                </a:cubicBezTo>
                <a:cubicBezTo>
                  <a:pt x="792" y="450"/>
                  <a:pt x="792" y="450"/>
                  <a:pt x="792" y="450"/>
                </a:cubicBezTo>
                <a:cubicBezTo>
                  <a:pt x="792" y="467"/>
                  <a:pt x="779" y="480"/>
                  <a:pt x="762" y="480"/>
                </a:cubicBezTo>
                <a:cubicBezTo>
                  <a:pt x="30" y="480"/>
                  <a:pt x="30" y="480"/>
                  <a:pt x="30" y="480"/>
                </a:cubicBezTo>
                <a:cubicBezTo>
                  <a:pt x="13" y="480"/>
                  <a:pt x="0" y="467"/>
                  <a:pt x="0" y="450"/>
                </a:cubicBezTo>
                <a:cubicBezTo>
                  <a:pt x="0" y="31"/>
                  <a:pt x="0" y="31"/>
                  <a:pt x="0" y="31"/>
                </a:cubicBezTo>
                <a:cubicBezTo>
                  <a:pt x="0" y="14"/>
                  <a:pt x="13" y="0"/>
                  <a:pt x="30" y="0"/>
                </a:cubicBezTo>
                <a:close/>
              </a:path>
            </a:pathLst>
          </a:custGeom>
          <a:noFill/>
          <a:ln w="28575">
            <a:solidFill>
              <a:schemeClr val="bg1"/>
            </a:solidFill>
          </a:ln>
        </p:spPr>
        <p:txBody>
          <a:bodyPr vert="horz" wrap="square" lIns="91440" tIns="45720" rIns="91440" bIns="45720" numCol="1" anchor="t" anchorCtr="0" compatLnSpc="1"/>
          <a:lstStyle/>
          <a:p>
            <a:endParaRPr lang="en-US" sz="5400"/>
          </a:p>
        </p:txBody>
      </p:sp>
      <p:sp>
        <p:nvSpPr>
          <p:cNvPr id="227" name="Freeform 5"/>
          <p:cNvSpPr/>
          <p:nvPr/>
        </p:nvSpPr>
        <p:spPr bwMode="auto">
          <a:xfrm flipH="1">
            <a:off x="7167904" y="3351244"/>
            <a:ext cx="2650782" cy="1205320"/>
          </a:xfrm>
          <a:custGeom>
            <a:avLst/>
            <a:gdLst>
              <a:gd name="T0" fmla="*/ 30 w 885"/>
              <a:gd name="T1" fmla="*/ 0 h 480"/>
              <a:gd name="T2" fmla="*/ 762 w 885"/>
              <a:gd name="T3" fmla="*/ 0 h 480"/>
              <a:gd name="T4" fmla="*/ 792 w 885"/>
              <a:gd name="T5" fmla="*/ 31 h 480"/>
              <a:gd name="T6" fmla="*/ 792 w 885"/>
              <a:gd name="T7" fmla="*/ 170 h 480"/>
              <a:gd name="T8" fmla="*/ 885 w 885"/>
              <a:gd name="T9" fmla="*/ 230 h 480"/>
              <a:gd name="T10" fmla="*/ 792 w 885"/>
              <a:gd name="T11" fmla="*/ 281 h 480"/>
              <a:gd name="T12" fmla="*/ 792 w 885"/>
              <a:gd name="T13" fmla="*/ 450 h 480"/>
              <a:gd name="T14" fmla="*/ 762 w 885"/>
              <a:gd name="T15" fmla="*/ 480 h 480"/>
              <a:gd name="T16" fmla="*/ 30 w 885"/>
              <a:gd name="T17" fmla="*/ 480 h 480"/>
              <a:gd name="T18" fmla="*/ 0 w 885"/>
              <a:gd name="T19" fmla="*/ 450 h 480"/>
              <a:gd name="T20" fmla="*/ 0 w 885"/>
              <a:gd name="T21" fmla="*/ 31 h 480"/>
              <a:gd name="T22" fmla="*/ 30 w 885"/>
              <a:gd name="T23"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5" h="480">
                <a:moveTo>
                  <a:pt x="30" y="0"/>
                </a:moveTo>
                <a:cubicBezTo>
                  <a:pt x="762" y="0"/>
                  <a:pt x="762" y="0"/>
                  <a:pt x="762" y="0"/>
                </a:cubicBezTo>
                <a:cubicBezTo>
                  <a:pt x="779" y="0"/>
                  <a:pt x="792" y="14"/>
                  <a:pt x="792" y="31"/>
                </a:cubicBezTo>
                <a:cubicBezTo>
                  <a:pt x="792" y="170"/>
                  <a:pt x="792" y="170"/>
                  <a:pt x="792" y="170"/>
                </a:cubicBezTo>
                <a:cubicBezTo>
                  <a:pt x="885" y="230"/>
                  <a:pt x="885" y="230"/>
                  <a:pt x="885" y="230"/>
                </a:cubicBezTo>
                <a:cubicBezTo>
                  <a:pt x="792" y="281"/>
                  <a:pt x="792" y="281"/>
                  <a:pt x="792" y="281"/>
                </a:cubicBezTo>
                <a:cubicBezTo>
                  <a:pt x="792" y="450"/>
                  <a:pt x="792" y="450"/>
                  <a:pt x="792" y="450"/>
                </a:cubicBezTo>
                <a:cubicBezTo>
                  <a:pt x="792" y="467"/>
                  <a:pt x="779" y="480"/>
                  <a:pt x="762" y="480"/>
                </a:cubicBezTo>
                <a:cubicBezTo>
                  <a:pt x="30" y="480"/>
                  <a:pt x="30" y="480"/>
                  <a:pt x="30" y="480"/>
                </a:cubicBezTo>
                <a:cubicBezTo>
                  <a:pt x="13" y="480"/>
                  <a:pt x="0" y="467"/>
                  <a:pt x="0" y="450"/>
                </a:cubicBezTo>
                <a:cubicBezTo>
                  <a:pt x="0" y="31"/>
                  <a:pt x="0" y="31"/>
                  <a:pt x="0" y="31"/>
                </a:cubicBezTo>
                <a:cubicBezTo>
                  <a:pt x="0" y="14"/>
                  <a:pt x="13" y="0"/>
                  <a:pt x="30" y="0"/>
                </a:cubicBezTo>
                <a:close/>
              </a:path>
            </a:pathLst>
          </a:custGeom>
          <a:noFill/>
          <a:ln w="28575">
            <a:solidFill>
              <a:schemeClr val="bg1"/>
            </a:solidFill>
          </a:ln>
        </p:spPr>
        <p:txBody>
          <a:bodyPr vert="horz" wrap="square" lIns="91440" tIns="45720" rIns="91440" bIns="45720" numCol="1" anchor="t" anchorCtr="0" compatLnSpc="1"/>
          <a:lstStyle/>
          <a:p>
            <a:endParaRPr lang="en-US" sz="5400"/>
          </a:p>
        </p:txBody>
      </p:sp>
      <p:sp>
        <p:nvSpPr>
          <p:cNvPr id="232" name="文本框 231"/>
          <p:cNvSpPr txBox="1"/>
          <p:nvPr/>
        </p:nvSpPr>
        <p:spPr>
          <a:xfrm>
            <a:off x="7539122" y="3558928"/>
            <a:ext cx="2106556" cy="784830"/>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33" name="文本框 232"/>
          <p:cNvSpPr txBox="1"/>
          <p:nvPr/>
        </p:nvSpPr>
        <p:spPr>
          <a:xfrm rot="20903964">
            <a:off x="7297199" y="2052721"/>
            <a:ext cx="2106556" cy="784830"/>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34" name="文本框 233"/>
          <p:cNvSpPr txBox="1"/>
          <p:nvPr/>
        </p:nvSpPr>
        <p:spPr>
          <a:xfrm rot="807844">
            <a:off x="7490427" y="5109709"/>
            <a:ext cx="2106556" cy="784830"/>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椭圆 80"/>
          <p:cNvSpPr/>
          <p:nvPr/>
        </p:nvSpPr>
        <p:spPr bwMode="auto">
          <a:xfrm>
            <a:off x="977873" y="460369"/>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smtClean="0">
                <a:solidFill>
                  <a:schemeClr val="bg1"/>
                </a:solidFill>
              </a:rPr>
              <a:t>03</a:t>
            </a:r>
            <a:endParaRPr lang="zh-CN" altLang="en-US" sz="4400" dirty="0">
              <a:solidFill>
                <a:schemeClr val="bg1"/>
              </a:solidFill>
            </a:endParaRPr>
          </a:p>
        </p:txBody>
      </p:sp>
      <p:sp>
        <p:nvSpPr>
          <p:cNvPr id="42" name="矩形 41"/>
          <p:cNvSpPr/>
          <p:nvPr/>
        </p:nvSpPr>
        <p:spPr>
          <a:xfrm>
            <a:off x="2153223" y="343457"/>
            <a:ext cx="1800493" cy="646331"/>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41671" y="951025"/>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704890" y="2207574"/>
            <a:ext cx="10782219" cy="4014268"/>
            <a:chOff x="277185" y="1969935"/>
            <a:chExt cx="11864729" cy="4417291"/>
          </a:xfrm>
        </p:grpSpPr>
        <p:grpSp>
          <p:nvGrpSpPr>
            <p:cNvPr id="216" name="Group 107"/>
            <p:cNvGrpSpPr/>
            <p:nvPr/>
          </p:nvGrpSpPr>
          <p:grpSpPr>
            <a:xfrm>
              <a:off x="4200817" y="2021402"/>
              <a:ext cx="3615720" cy="3502199"/>
              <a:chOff x="8736487" y="3980103"/>
              <a:chExt cx="6904676" cy="5796364"/>
            </a:xfr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p:grpSpPr>
          <p:grpSp>
            <p:nvGrpSpPr>
              <p:cNvPr id="218" name="Group 106"/>
              <p:cNvGrpSpPr/>
              <p:nvPr/>
            </p:nvGrpSpPr>
            <p:grpSpPr>
              <a:xfrm>
                <a:off x="8736487" y="8599534"/>
                <a:ext cx="6904676" cy="1176933"/>
                <a:chOff x="8449942" y="11222974"/>
                <a:chExt cx="6904676" cy="1176933"/>
              </a:xfrm>
              <a:grpFill/>
            </p:grpSpPr>
            <p:sp>
              <p:nvSpPr>
                <p:cNvPr id="243" name="Freeform 5"/>
                <p:cNvSpPr/>
                <p:nvPr/>
              </p:nvSpPr>
              <p:spPr bwMode="auto">
                <a:xfrm>
                  <a:off x="8622559" y="11222974"/>
                  <a:ext cx="6559442" cy="894469"/>
                </a:xfrm>
                <a:custGeom>
                  <a:avLst/>
                  <a:gdLst>
                    <a:gd name="T0" fmla="*/ 0 w 836"/>
                    <a:gd name="T1" fmla="*/ 0 h 114"/>
                    <a:gd name="T2" fmla="*/ 418 w 836"/>
                    <a:gd name="T3" fmla="*/ 0 h 114"/>
                    <a:gd name="T4" fmla="*/ 836 w 836"/>
                    <a:gd name="T5" fmla="*/ 0 h 114"/>
                    <a:gd name="T6" fmla="*/ 836 w 836"/>
                    <a:gd name="T7" fmla="*/ 114 h 114"/>
                    <a:gd name="T8" fmla="*/ 418 w 836"/>
                    <a:gd name="T9" fmla="*/ 114 h 114"/>
                    <a:gd name="T10" fmla="*/ 0 w 836"/>
                    <a:gd name="T11" fmla="*/ 114 h 114"/>
                    <a:gd name="T12" fmla="*/ 0 w 836"/>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836" h="114">
                      <a:moveTo>
                        <a:pt x="0" y="0"/>
                      </a:moveTo>
                      <a:lnTo>
                        <a:pt x="418" y="0"/>
                      </a:lnTo>
                      <a:lnTo>
                        <a:pt x="836" y="0"/>
                      </a:lnTo>
                      <a:lnTo>
                        <a:pt x="836" y="114"/>
                      </a:lnTo>
                      <a:lnTo>
                        <a:pt x="418" y="114"/>
                      </a:lnTo>
                      <a:lnTo>
                        <a:pt x="0" y="114"/>
                      </a:lnTo>
                      <a:lnTo>
                        <a:pt x="0" y="0"/>
                      </a:lnTo>
                      <a:close/>
                    </a:path>
                  </a:pathLst>
                </a:custGeom>
                <a:grpFill/>
                <a:ln w="9525">
                  <a:solidFill>
                    <a:schemeClr val="bg1"/>
                  </a:solidFill>
                  <a:round/>
                </a:ln>
              </p:spPr>
              <p:txBody>
                <a:bodyPr vert="horz" wrap="square" lIns="91440" tIns="45720" rIns="91440" bIns="45720" numCol="1" anchor="t" anchorCtr="0" compatLnSpc="1"/>
                <a:lstStyle/>
                <a:p>
                  <a:endParaRPr lang="id-ID"/>
                </a:p>
              </p:txBody>
            </p:sp>
            <p:sp>
              <p:nvSpPr>
                <p:cNvPr id="244" name="Freeform 13"/>
                <p:cNvSpPr/>
                <p:nvPr/>
              </p:nvSpPr>
              <p:spPr bwMode="auto">
                <a:xfrm>
                  <a:off x="8449942" y="12117443"/>
                  <a:ext cx="6904676" cy="282464"/>
                </a:xfrm>
                <a:custGeom>
                  <a:avLst/>
                  <a:gdLst>
                    <a:gd name="T0" fmla="*/ 440 w 880"/>
                    <a:gd name="T1" fmla="*/ 0 h 36"/>
                    <a:gd name="T2" fmla="*/ 22 w 880"/>
                    <a:gd name="T3" fmla="*/ 0 h 36"/>
                    <a:gd name="T4" fmla="*/ 0 w 880"/>
                    <a:gd name="T5" fmla="*/ 36 h 36"/>
                    <a:gd name="T6" fmla="*/ 440 w 880"/>
                    <a:gd name="T7" fmla="*/ 36 h 36"/>
                    <a:gd name="T8" fmla="*/ 880 w 880"/>
                    <a:gd name="T9" fmla="*/ 36 h 36"/>
                    <a:gd name="T10" fmla="*/ 858 w 880"/>
                    <a:gd name="T11" fmla="*/ 0 h 36"/>
                    <a:gd name="T12" fmla="*/ 440 w 880"/>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880" h="36">
                      <a:moveTo>
                        <a:pt x="440" y="0"/>
                      </a:moveTo>
                      <a:lnTo>
                        <a:pt x="22" y="0"/>
                      </a:lnTo>
                      <a:lnTo>
                        <a:pt x="0" y="36"/>
                      </a:lnTo>
                      <a:lnTo>
                        <a:pt x="440" y="36"/>
                      </a:lnTo>
                      <a:lnTo>
                        <a:pt x="880" y="36"/>
                      </a:lnTo>
                      <a:lnTo>
                        <a:pt x="858" y="0"/>
                      </a:lnTo>
                      <a:lnTo>
                        <a:pt x="440" y="0"/>
                      </a:lnTo>
                      <a:close/>
                    </a:path>
                  </a:pathLst>
                </a:custGeom>
                <a:grpFill/>
                <a:ln w="9525">
                  <a:solidFill>
                    <a:schemeClr val="bg1"/>
                  </a:solidFill>
                  <a:round/>
                </a:ln>
              </p:spPr>
              <p:txBody>
                <a:bodyPr vert="horz" wrap="square" lIns="91440" tIns="45720" rIns="91440" bIns="45720" numCol="1" anchor="t" anchorCtr="0" compatLnSpc="1"/>
                <a:lstStyle/>
                <a:p>
                  <a:endParaRPr lang="id-ID"/>
                </a:p>
              </p:txBody>
            </p:sp>
            <p:sp>
              <p:nvSpPr>
                <p:cNvPr id="245" name="Freeform 28"/>
                <p:cNvSpPr/>
                <p:nvPr/>
              </p:nvSpPr>
              <p:spPr bwMode="auto">
                <a:xfrm>
                  <a:off x="8449942" y="11222974"/>
                  <a:ext cx="172617" cy="1176933"/>
                </a:xfrm>
                <a:custGeom>
                  <a:avLst/>
                  <a:gdLst>
                    <a:gd name="T0" fmla="*/ 0 w 22"/>
                    <a:gd name="T1" fmla="*/ 36 h 150"/>
                    <a:gd name="T2" fmla="*/ 22 w 22"/>
                    <a:gd name="T3" fmla="*/ 0 h 150"/>
                    <a:gd name="T4" fmla="*/ 22 w 22"/>
                    <a:gd name="T5" fmla="*/ 114 h 150"/>
                    <a:gd name="T6" fmla="*/ 0 w 22"/>
                    <a:gd name="T7" fmla="*/ 150 h 150"/>
                    <a:gd name="T8" fmla="*/ 0 w 22"/>
                    <a:gd name="T9" fmla="*/ 36 h 150"/>
                  </a:gdLst>
                  <a:ahLst/>
                  <a:cxnLst>
                    <a:cxn ang="0">
                      <a:pos x="T0" y="T1"/>
                    </a:cxn>
                    <a:cxn ang="0">
                      <a:pos x="T2" y="T3"/>
                    </a:cxn>
                    <a:cxn ang="0">
                      <a:pos x="T4" y="T5"/>
                    </a:cxn>
                    <a:cxn ang="0">
                      <a:pos x="T6" y="T7"/>
                    </a:cxn>
                    <a:cxn ang="0">
                      <a:pos x="T8" y="T9"/>
                    </a:cxn>
                  </a:cxnLst>
                  <a:rect l="0" t="0" r="r" b="b"/>
                  <a:pathLst>
                    <a:path w="22" h="150">
                      <a:moveTo>
                        <a:pt x="0" y="36"/>
                      </a:moveTo>
                      <a:lnTo>
                        <a:pt x="22" y="0"/>
                      </a:lnTo>
                      <a:lnTo>
                        <a:pt x="22" y="114"/>
                      </a:lnTo>
                      <a:lnTo>
                        <a:pt x="0" y="150"/>
                      </a:lnTo>
                      <a:lnTo>
                        <a:pt x="0" y="36"/>
                      </a:lnTo>
                      <a:close/>
                    </a:path>
                  </a:pathLst>
                </a:custGeom>
                <a:grpFill/>
                <a:ln w="9525">
                  <a:solidFill>
                    <a:schemeClr val="bg1"/>
                  </a:solidFill>
                  <a:round/>
                </a:ln>
              </p:spPr>
              <p:txBody>
                <a:bodyPr vert="horz" wrap="square" lIns="91440" tIns="45720" rIns="91440" bIns="45720" numCol="1" anchor="t" anchorCtr="0" compatLnSpc="1"/>
                <a:lstStyle/>
                <a:p>
                  <a:endParaRPr lang="id-ID"/>
                </a:p>
              </p:txBody>
            </p:sp>
            <p:sp>
              <p:nvSpPr>
                <p:cNvPr id="246" name="Freeform 30"/>
                <p:cNvSpPr/>
                <p:nvPr/>
              </p:nvSpPr>
              <p:spPr bwMode="auto">
                <a:xfrm>
                  <a:off x="15182001" y="11222974"/>
                  <a:ext cx="172617" cy="1176933"/>
                </a:xfrm>
                <a:custGeom>
                  <a:avLst/>
                  <a:gdLst>
                    <a:gd name="T0" fmla="*/ 22 w 22"/>
                    <a:gd name="T1" fmla="*/ 36 h 150"/>
                    <a:gd name="T2" fmla="*/ 0 w 22"/>
                    <a:gd name="T3" fmla="*/ 0 h 150"/>
                    <a:gd name="T4" fmla="*/ 0 w 22"/>
                    <a:gd name="T5" fmla="*/ 114 h 150"/>
                    <a:gd name="T6" fmla="*/ 22 w 22"/>
                    <a:gd name="T7" fmla="*/ 150 h 150"/>
                    <a:gd name="T8" fmla="*/ 22 w 22"/>
                    <a:gd name="T9" fmla="*/ 36 h 150"/>
                  </a:gdLst>
                  <a:ahLst/>
                  <a:cxnLst>
                    <a:cxn ang="0">
                      <a:pos x="T0" y="T1"/>
                    </a:cxn>
                    <a:cxn ang="0">
                      <a:pos x="T2" y="T3"/>
                    </a:cxn>
                    <a:cxn ang="0">
                      <a:pos x="T4" y="T5"/>
                    </a:cxn>
                    <a:cxn ang="0">
                      <a:pos x="T6" y="T7"/>
                    </a:cxn>
                    <a:cxn ang="0">
                      <a:pos x="T8" y="T9"/>
                    </a:cxn>
                  </a:cxnLst>
                  <a:rect l="0" t="0" r="r" b="b"/>
                  <a:pathLst>
                    <a:path w="22" h="150">
                      <a:moveTo>
                        <a:pt x="22" y="36"/>
                      </a:moveTo>
                      <a:lnTo>
                        <a:pt x="0" y="0"/>
                      </a:lnTo>
                      <a:lnTo>
                        <a:pt x="0" y="114"/>
                      </a:lnTo>
                      <a:lnTo>
                        <a:pt x="22" y="150"/>
                      </a:lnTo>
                      <a:lnTo>
                        <a:pt x="22" y="36"/>
                      </a:lnTo>
                      <a:close/>
                    </a:path>
                  </a:pathLst>
                </a:custGeom>
                <a:grpFill/>
                <a:ln w="9525">
                  <a:solidFill>
                    <a:schemeClr val="bg1"/>
                  </a:solidFill>
                  <a:round/>
                </a:ln>
              </p:spPr>
              <p:txBody>
                <a:bodyPr vert="horz" wrap="square" lIns="91440" tIns="45720" rIns="91440" bIns="45720" numCol="1" anchor="t" anchorCtr="0" compatLnSpc="1"/>
                <a:lstStyle/>
                <a:p>
                  <a:endParaRPr lang="id-ID"/>
                </a:p>
              </p:txBody>
            </p:sp>
          </p:grpSp>
          <p:grpSp>
            <p:nvGrpSpPr>
              <p:cNvPr id="219" name="Group 105"/>
              <p:cNvGrpSpPr/>
              <p:nvPr/>
            </p:nvGrpSpPr>
            <p:grpSpPr>
              <a:xfrm>
                <a:off x="9207261" y="7719779"/>
                <a:ext cx="5963130" cy="1380936"/>
                <a:chOff x="9123915" y="10096786"/>
                <a:chExt cx="5963130" cy="1380936"/>
              </a:xfrm>
              <a:grpFill/>
            </p:grpSpPr>
            <p:sp>
              <p:nvSpPr>
                <p:cNvPr id="239" name="Freeform 11"/>
                <p:cNvSpPr/>
                <p:nvPr/>
              </p:nvSpPr>
              <p:spPr bwMode="auto">
                <a:xfrm>
                  <a:off x="9437764" y="10096786"/>
                  <a:ext cx="5335431" cy="894469"/>
                </a:xfrm>
                <a:custGeom>
                  <a:avLst/>
                  <a:gdLst>
                    <a:gd name="T0" fmla="*/ 680 w 680"/>
                    <a:gd name="T1" fmla="*/ 0 h 114"/>
                    <a:gd name="T2" fmla="*/ 340 w 680"/>
                    <a:gd name="T3" fmla="*/ 0 h 114"/>
                    <a:gd name="T4" fmla="*/ 0 w 680"/>
                    <a:gd name="T5" fmla="*/ 0 h 114"/>
                    <a:gd name="T6" fmla="*/ 0 w 680"/>
                    <a:gd name="T7" fmla="*/ 114 h 114"/>
                    <a:gd name="T8" fmla="*/ 340 w 680"/>
                    <a:gd name="T9" fmla="*/ 114 h 114"/>
                    <a:gd name="T10" fmla="*/ 680 w 680"/>
                    <a:gd name="T11" fmla="*/ 114 h 114"/>
                    <a:gd name="T12" fmla="*/ 680 w 680"/>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680" h="114">
                      <a:moveTo>
                        <a:pt x="680" y="0"/>
                      </a:moveTo>
                      <a:lnTo>
                        <a:pt x="340" y="0"/>
                      </a:lnTo>
                      <a:lnTo>
                        <a:pt x="0" y="0"/>
                      </a:lnTo>
                      <a:lnTo>
                        <a:pt x="0" y="114"/>
                      </a:lnTo>
                      <a:lnTo>
                        <a:pt x="340" y="114"/>
                      </a:lnTo>
                      <a:lnTo>
                        <a:pt x="680" y="114"/>
                      </a:lnTo>
                      <a:lnTo>
                        <a:pt x="680" y="0"/>
                      </a:lnTo>
                      <a:close/>
                    </a:path>
                  </a:pathLst>
                </a:custGeom>
                <a:grpFill/>
                <a:ln w="9525">
                  <a:solidFill>
                    <a:schemeClr val="bg1"/>
                  </a:solidFill>
                  <a:round/>
                </a:ln>
              </p:spPr>
              <p:txBody>
                <a:bodyPr vert="horz" wrap="square" lIns="91440" tIns="45720" rIns="91440" bIns="45720" numCol="1" anchor="t" anchorCtr="0" compatLnSpc="1"/>
                <a:lstStyle/>
                <a:p>
                  <a:endParaRPr lang="id-ID"/>
                </a:p>
              </p:txBody>
            </p:sp>
            <p:sp>
              <p:nvSpPr>
                <p:cNvPr id="240" name="Freeform 15"/>
                <p:cNvSpPr/>
                <p:nvPr/>
              </p:nvSpPr>
              <p:spPr bwMode="auto">
                <a:xfrm>
                  <a:off x="9123915" y="10991256"/>
                  <a:ext cx="5963129" cy="486466"/>
                </a:xfrm>
                <a:custGeom>
                  <a:avLst/>
                  <a:gdLst>
                    <a:gd name="T0" fmla="*/ 380 w 760"/>
                    <a:gd name="T1" fmla="*/ 0 h 62"/>
                    <a:gd name="T2" fmla="*/ 720 w 760"/>
                    <a:gd name="T3" fmla="*/ 0 h 62"/>
                    <a:gd name="T4" fmla="*/ 760 w 760"/>
                    <a:gd name="T5" fmla="*/ 62 h 62"/>
                    <a:gd name="T6" fmla="*/ 380 w 760"/>
                    <a:gd name="T7" fmla="*/ 62 h 62"/>
                    <a:gd name="T8" fmla="*/ 0 w 760"/>
                    <a:gd name="T9" fmla="*/ 62 h 62"/>
                    <a:gd name="T10" fmla="*/ 40 w 760"/>
                    <a:gd name="T11" fmla="*/ 0 h 62"/>
                    <a:gd name="T12" fmla="*/ 380 w 760"/>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60" h="62">
                      <a:moveTo>
                        <a:pt x="380" y="0"/>
                      </a:moveTo>
                      <a:lnTo>
                        <a:pt x="720" y="0"/>
                      </a:lnTo>
                      <a:lnTo>
                        <a:pt x="760" y="62"/>
                      </a:lnTo>
                      <a:lnTo>
                        <a:pt x="380" y="62"/>
                      </a:lnTo>
                      <a:lnTo>
                        <a:pt x="0" y="62"/>
                      </a:lnTo>
                      <a:lnTo>
                        <a:pt x="40" y="0"/>
                      </a:lnTo>
                      <a:lnTo>
                        <a:pt x="380" y="0"/>
                      </a:lnTo>
                      <a:close/>
                    </a:path>
                  </a:pathLst>
                </a:custGeom>
                <a:grpFill/>
                <a:ln w="9525">
                  <a:solidFill>
                    <a:schemeClr val="bg1"/>
                  </a:solidFill>
                  <a:round/>
                </a:ln>
              </p:spPr>
              <p:txBody>
                <a:bodyPr vert="horz" wrap="square" lIns="91440" tIns="45720" rIns="91440" bIns="45720" numCol="1" anchor="t" anchorCtr="0" compatLnSpc="1"/>
                <a:lstStyle/>
                <a:p>
                  <a:endParaRPr lang="id-ID"/>
                </a:p>
              </p:txBody>
            </p:sp>
            <p:sp>
              <p:nvSpPr>
                <p:cNvPr id="241" name="Freeform 36"/>
                <p:cNvSpPr/>
                <p:nvPr/>
              </p:nvSpPr>
              <p:spPr bwMode="auto">
                <a:xfrm>
                  <a:off x="14773196" y="10096786"/>
                  <a:ext cx="313849" cy="1380935"/>
                </a:xfrm>
                <a:custGeom>
                  <a:avLst/>
                  <a:gdLst>
                    <a:gd name="T0" fmla="*/ 40 w 40"/>
                    <a:gd name="T1" fmla="*/ 60 h 176"/>
                    <a:gd name="T2" fmla="*/ 0 w 40"/>
                    <a:gd name="T3" fmla="*/ 0 h 176"/>
                    <a:gd name="T4" fmla="*/ 0 w 40"/>
                    <a:gd name="T5" fmla="*/ 114 h 176"/>
                    <a:gd name="T6" fmla="*/ 40 w 40"/>
                    <a:gd name="T7" fmla="*/ 176 h 176"/>
                    <a:gd name="T8" fmla="*/ 40 w 40"/>
                    <a:gd name="T9" fmla="*/ 60 h 176"/>
                  </a:gdLst>
                  <a:ahLst/>
                  <a:cxnLst>
                    <a:cxn ang="0">
                      <a:pos x="T0" y="T1"/>
                    </a:cxn>
                    <a:cxn ang="0">
                      <a:pos x="T2" y="T3"/>
                    </a:cxn>
                    <a:cxn ang="0">
                      <a:pos x="T4" y="T5"/>
                    </a:cxn>
                    <a:cxn ang="0">
                      <a:pos x="T6" y="T7"/>
                    </a:cxn>
                    <a:cxn ang="0">
                      <a:pos x="T8" y="T9"/>
                    </a:cxn>
                  </a:cxnLst>
                  <a:rect l="0" t="0" r="r" b="b"/>
                  <a:pathLst>
                    <a:path w="40" h="176">
                      <a:moveTo>
                        <a:pt x="40" y="60"/>
                      </a:moveTo>
                      <a:lnTo>
                        <a:pt x="0" y="0"/>
                      </a:lnTo>
                      <a:lnTo>
                        <a:pt x="0" y="114"/>
                      </a:lnTo>
                      <a:lnTo>
                        <a:pt x="40" y="176"/>
                      </a:lnTo>
                      <a:lnTo>
                        <a:pt x="40" y="60"/>
                      </a:lnTo>
                      <a:close/>
                    </a:path>
                  </a:pathLst>
                </a:custGeom>
                <a:grpFill/>
                <a:ln w="9525">
                  <a:solidFill>
                    <a:schemeClr val="bg1"/>
                  </a:solidFill>
                  <a:round/>
                </a:ln>
              </p:spPr>
              <p:txBody>
                <a:bodyPr vert="horz" wrap="square" lIns="91440" tIns="45720" rIns="91440" bIns="45720" numCol="1" anchor="t" anchorCtr="0" compatLnSpc="1"/>
                <a:lstStyle/>
                <a:p>
                  <a:endParaRPr lang="id-ID"/>
                </a:p>
              </p:txBody>
            </p:sp>
            <p:sp>
              <p:nvSpPr>
                <p:cNvPr id="242" name="Freeform 42"/>
                <p:cNvSpPr/>
                <p:nvPr/>
              </p:nvSpPr>
              <p:spPr bwMode="auto">
                <a:xfrm>
                  <a:off x="9123915" y="10096786"/>
                  <a:ext cx="313849" cy="1380935"/>
                </a:xfrm>
                <a:custGeom>
                  <a:avLst/>
                  <a:gdLst>
                    <a:gd name="T0" fmla="*/ 0 w 40"/>
                    <a:gd name="T1" fmla="*/ 60 h 176"/>
                    <a:gd name="T2" fmla="*/ 40 w 40"/>
                    <a:gd name="T3" fmla="*/ 0 h 176"/>
                    <a:gd name="T4" fmla="*/ 40 w 40"/>
                    <a:gd name="T5" fmla="*/ 114 h 176"/>
                    <a:gd name="T6" fmla="*/ 0 w 40"/>
                    <a:gd name="T7" fmla="*/ 176 h 176"/>
                    <a:gd name="T8" fmla="*/ 0 w 40"/>
                    <a:gd name="T9" fmla="*/ 60 h 176"/>
                  </a:gdLst>
                  <a:ahLst/>
                  <a:cxnLst>
                    <a:cxn ang="0">
                      <a:pos x="T0" y="T1"/>
                    </a:cxn>
                    <a:cxn ang="0">
                      <a:pos x="T2" y="T3"/>
                    </a:cxn>
                    <a:cxn ang="0">
                      <a:pos x="T4" y="T5"/>
                    </a:cxn>
                    <a:cxn ang="0">
                      <a:pos x="T6" y="T7"/>
                    </a:cxn>
                    <a:cxn ang="0">
                      <a:pos x="T8" y="T9"/>
                    </a:cxn>
                  </a:cxnLst>
                  <a:rect l="0" t="0" r="r" b="b"/>
                  <a:pathLst>
                    <a:path w="40" h="176">
                      <a:moveTo>
                        <a:pt x="0" y="60"/>
                      </a:moveTo>
                      <a:lnTo>
                        <a:pt x="40" y="0"/>
                      </a:lnTo>
                      <a:lnTo>
                        <a:pt x="40" y="114"/>
                      </a:lnTo>
                      <a:lnTo>
                        <a:pt x="0" y="176"/>
                      </a:lnTo>
                      <a:lnTo>
                        <a:pt x="0" y="60"/>
                      </a:lnTo>
                      <a:close/>
                    </a:path>
                  </a:pathLst>
                </a:custGeom>
                <a:grpFill/>
                <a:ln w="9525">
                  <a:solidFill>
                    <a:schemeClr val="bg1"/>
                  </a:solidFill>
                  <a:round/>
                </a:ln>
              </p:spPr>
              <p:txBody>
                <a:bodyPr vert="horz" wrap="square" lIns="91440" tIns="45720" rIns="91440" bIns="45720" numCol="1" anchor="t" anchorCtr="0" compatLnSpc="1"/>
                <a:lstStyle/>
                <a:p>
                  <a:endParaRPr lang="id-ID"/>
                </a:p>
              </p:txBody>
            </p:sp>
          </p:grpSp>
          <p:grpSp>
            <p:nvGrpSpPr>
              <p:cNvPr id="220" name="Group 104"/>
              <p:cNvGrpSpPr/>
              <p:nvPr/>
            </p:nvGrpSpPr>
            <p:grpSpPr>
              <a:xfrm>
                <a:off x="9819267" y="6692903"/>
                <a:ext cx="4739119" cy="1600629"/>
                <a:chOff x="9901568" y="7954769"/>
                <a:chExt cx="4739119" cy="1600629"/>
              </a:xfrm>
              <a:grpFill/>
            </p:grpSpPr>
            <p:sp>
              <p:nvSpPr>
                <p:cNvPr id="235" name="Freeform 9"/>
                <p:cNvSpPr/>
                <p:nvPr/>
              </p:nvSpPr>
              <p:spPr bwMode="auto">
                <a:xfrm>
                  <a:off x="10356649" y="7954769"/>
                  <a:ext cx="3828957" cy="894469"/>
                </a:xfrm>
                <a:custGeom>
                  <a:avLst/>
                  <a:gdLst>
                    <a:gd name="T0" fmla="*/ 488 w 488"/>
                    <a:gd name="T1" fmla="*/ 0 h 114"/>
                    <a:gd name="T2" fmla="*/ 244 w 488"/>
                    <a:gd name="T3" fmla="*/ 0 h 114"/>
                    <a:gd name="T4" fmla="*/ 0 w 488"/>
                    <a:gd name="T5" fmla="*/ 0 h 114"/>
                    <a:gd name="T6" fmla="*/ 0 w 488"/>
                    <a:gd name="T7" fmla="*/ 114 h 114"/>
                    <a:gd name="T8" fmla="*/ 244 w 488"/>
                    <a:gd name="T9" fmla="*/ 114 h 114"/>
                    <a:gd name="T10" fmla="*/ 488 w 488"/>
                    <a:gd name="T11" fmla="*/ 114 h 114"/>
                    <a:gd name="T12" fmla="*/ 488 w 488"/>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488" h="114">
                      <a:moveTo>
                        <a:pt x="488" y="0"/>
                      </a:moveTo>
                      <a:lnTo>
                        <a:pt x="244" y="0"/>
                      </a:lnTo>
                      <a:lnTo>
                        <a:pt x="0" y="0"/>
                      </a:lnTo>
                      <a:lnTo>
                        <a:pt x="0" y="114"/>
                      </a:lnTo>
                      <a:lnTo>
                        <a:pt x="244" y="114"/>
                      </a:lnTo>
                      <a:lnTo>
                        <a:pt x="488" y="114"/>
                      </a:lnTo>
                      <a:lnTo>
                        <a:pt x="488" y="0"/>
                      </a:lnTo>
                      <a:close/>
                    </a:path>
                  </a:pathLst>
                </a:custGeom>
                <a:grpFill/>
                <a:ln w="9525">
                  <a:solidFill>
                    <a:schemeClr val="bg1"/>
                  </a:solidFill>
                  <a:round/>
                </a:ln>
              </p:spPr>
              <p:txBody>
                <a:bodyPr vert="horz" wrap="square" lIns="91440" tIns="45720" rIns="91440" bIns="45720" numCol="1" anchor="t" anchorCtr="0" compatLnSpc="1"/>
                <a:lstStyle/>
                <a:p>
                  <a:endParaRPr lang="id-ID"/>
                </a:p>
              </p:txBody>
            </p:sp>
            <p:sp>
              <p:nvSpPr>
                <p:cNvPr id="236" name="Freeform 17"/>
                <p:cNvSpPr/>
                <p:nvPr/>
              </p:nvSpPr>
              <p:spPr bwMode="auto">
                <a:xfrm>
                  <a:off x="9901568" y="8849238"/>
                  <a:ext cx="4739119" cy="706160"/>
                </a:xfrm>
                <a:custGeom>
                  <a:avLst/>
                  <a:gdLst>
                    <a:gd name="T0" fmla="*/ 302 w 604"/>
                    <a:gd name="T1" fmla="*/ 0 h 90"/>
                    <a:gd name="T2" fmla="*/ 546 w 604"/>
                    <a:gd name="T3" fmla="*/ 0 h 90"/>
                    <a:gd name="T4" fmla="*/ 604 w 604"/>
                    <a:gd name="T5" fmla="*/ 90 h 90"/>
                    <a:gd name="T6" fmla="*/ 302 w 604"/>
                    <a:gd name="T7" fmla="*/ 90 h 90"/>
                    <a:gd name="T8" fmla="*/ 0 w 604"/>
                    <a:gd name="T9" fmla="*/ 90 h 90"/>
                    <a:gd name="T10" fmla="*/ 58 w 604"/>
                    <a:gd name="T11" fmla="*/ 0 h 90"/>
                    <a:gd name="T12" fmla="*/ 302 w 604"/>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604" h="90">
                      <a:moveTo>
                        <a:pt x="302" y="0"/>
                      </a:moveTo>
                      <a:lnTo>
                        <a:pt x="546" y="0"/>
                      </a:lnTo>
                      <a:lnTo>
                        <a:pt x="604" y="90"/>
                      </a:lnTo>
                      <a:lnTo>
                        <a:pt x="302" y="90"/>
                      </a:lnTo>
                      <a:lnTo>
                        <a:pt x="0" y="90"/>
                      </a:lnTo>
                      <a:lnTo>
                        <a:pt x="58" y="0"/>
                      </a:lnTo>
                      <a:lnTo>
                        <a:pt x="302" y="0"/>
                      </a:lnTo>
                      <a:close/>
                    </a:path>
                  </a:pathLst>
                </a:custGeom>
                <a:grpFill/>
                <a:ln w="9525">
                  <a:solidFill>
                    <a:schemeClr val="bg1"/>
                  </a:solidFill>
                  <a:round/>
                </a:ln>
              </p:spPr>
              <p:txBody>
                <a:bodyPr vert="horz" wrap="square" lIns="91440" tIns="45720" rIns="91440" bIns="45720" numCol="1" anchor="t" anchorCtr="0" compatLnSpc="1"/>
                <a:lstStyle/>
                <a:p>
                  <a:endParaRPr lang="id-ID"/>
                </a:p>
              </p:txBody>
            </p:sp>
            <p:sp>
              <p:nvSpPr>
                <p:cNvPr id="237" name="Freeform 34"/>
                <p:cNvSpPr/>
                <p:nvPr/>
              </p:nvSpPr>
              <p:spPr bwMode="auto">
                <a:xfrm>
                  <a:off x="14185605" y="7954769"/>
                  <a:ext cx="455081" cy="1600629"/>
                </a:xfrm>
                <a:custGeom>
                  <a:avLst/>
                  <a:gdLst>
                    <a:gd name="T0" fmla="*/ 58 w 58"/>
                    <a:gd name="T1" fmla="*/ 90 h 204"/>
                    <a:gd name="T2" fmla="*/ 0 w 58"/>
                    <a:gd name="T3" fmla="*/ 0 h 204"/>
                    <a:gd name="T4" fmla="*/ 0 w 58"/>
                    <a:gd name="T5" fmla="*/ 114 h 204"/>
                    <a:gd name="T6" fmla="*/ 58 w 58"/>
                    <a:gd name="T7" fmla="*/ 204 h 204"/>
                    <a:gd name="T8" fmla="*/ 58 w 58"/>
                    <a:gd name="T9" fmla="*/ 90 h 204"/>
                  </a:gdLst>
                  <a:ahLst/>
                  <a:cxnLst>
                    <a:cxn ang="0">
                      <a:pos x="T0" y="T1"/>
                    </a:cxn>
                    <a:cxn ang="0">
                      <a:pos x="T2" y="T3"/>
                    </a:cxn>
                    <a:cxn ang="0">
                      <a:pos x="T4" y="T5"/>
                    </a:cxn>
                    <a:cxn ang="0">
                      <a:pos x="T6" y="T7"/>
                    </a:cxn>
                    <a:cxn ang="0">
                      <a:pos x="T8" y="T9"/>
                    </a:cxn>
                  </a:cxnLst>
                  <a:rect l="0" t="0" r="r" b="b"/>
                  <a:pathLst>
                    <a:path w="58" h="204">
                      <a:moveTo>
                        <a:pt x="58" y="90"/>
                      </a:moveTo>
                      <a:lnTo>
                        <a:pt x="0" y="0"/>
                      </a:lnTo>
                      <a:lnTo>
                        <a:pt x="0" y="114"/>
                      </a:lnTo>
                      <a:lnTo>
                        <a:pt x="58" y="204"/>
                      </a:lnTo>
                      <a:lnTo>
                        <a:pt x="58" y="90"/>
                      </a:lnTo>
                      <a:close/>
                    </a:path>
                  </a:pathLst>
                </a:custGeom>
                <a:grpFill/>
                <a:ln w="9525">
                  <a:solidFill>
                    <a:schemeClr val="bg1"/>
                  </a:solidFill>
                  <a:round/>
                </a:ln>
              </p:spPr>
              <p:txBody>
                <a:bodyPr vert="horz" wrap="square" lIns="91440" tIns="45720" rIns="91440" bIns="45720" numCol="1" anchor="t" anchorCtr="0" compatLnSpc="1"/>
                <a:lstStyle/>
                <a:p>
                  <a:endParaRPr lang="id-ID"/>
                </a:p>
              </p:txBody>
            </p:sp>
            <p:sp>
              <p:nvSpPr>
                <p:cNvPr id="238" name="Freeform 40"/>
                <p:cNvSpPr/>
                <p:nvPr/>
              </p:nvSpPr>
              <p:spPr bwMode="auto">
                <a:xfrm>
                  <a:off x="9901568" y="7954769"/>
                  <a:ext cx="455081" cy="1600629"/>
                </a:xfrm>
                <a:custGeom>
                  <a:avLst/>
                  <a:gdLst>
                    <a:gd name="T0" fmla="*/ 0 w 58"/>
                    <a:gd name="T1" fmla="*/ 90 h 204"/>
                    <a:gd name="T2" fmla="*/ 58 w 58"/>
                    <a:gd name="T3" fmla="*/ 0 h 204"/>
                    <a:gd name="T4" fmla="*/ 58 w 58"/>
                    <a:gd name="T5" fmla="*/ 114 h 204"/>
                    <a:gd name="T6" fmla="*/ 0 w 58"/>
                    <a:gd name="T7" fmla="*/ 204 h 204"/>
                    <a:gd name="T8" fmla="*/ 0 w 58"/>
                    <a:gd name="T9" fmla="*/ 90 h 204"/>
                  </a:gdLst>
                  <a:ahLst/>
                  <a:cxnLst>
                    <a:cxn ang="0">
                      <a:pos x="T0" y="T1"/>
                    </a:cxn>
                    <a:cxn ang="0">
                      <a:pos x="T2" y="T3"/>
                    </a:cxn>
                    <a:cxn ang="0">
                      <a:pos x="T4" y="T5"/>
                    </a:cxn>
                    <a:cxn ang="0">
                      <a:pos x="T6" y="T7"/>
                    </a:cxn>
                    <a:cxn ang="0">
                      <a:pos x="T8" y="T9"/>
                    </a:cxn>
                  </a:cxnLst>
                  <a:rect l="0" t="0" r="r" b="b"/>
                  <a:pathLst>
                    <a:path w="58" h="204">
                      <a:moveTo>
                        <a:pt x="0" y="90"/>
                      </a:moveTo>
                      <a:lnTo>
                        <a:pt x="58" y="0"/>
                      </a:lnTo>
                      <a:lnTo>
                        <a:pt x="58" y="114"/>
                      </a:lnTo>
                      <a:lnTo>
                        <a:pt x="0" y="204"/>
                      </a:lnTo>
                      <a:lnTo>
                        <a:pt x="0" y="90"/>
                      </a:lnTo>
                      <a:close/>
                    </a:path>
                  </a:pathLst>
                </a:custGeom>
                <a:grpFill/>
                <a:ln w="9525">
                  <a:solidFill>
                    <a:schemeClr val="bg1"/>
                  </a:solidFill>
                  <a:round/>
                </a:ln>
              </p:spPr>
              <p:txBody>
                <a:bodyPr vert="horz" wrap="square" lIns="91440" tIns="45720" rIns="91440" bIns="45720" numCol="1" anchor="t" anchorCtr="0" compatLnSpc="1"/>
                <a:lstStyle/>
                <a:p>
                  <a:endParaRPr lang="id-ID"/>
                </a:p>
              </p:txBody>
            </p:sp>
          </p:grpSp>
          <p:grpSp>
            <p:nvGrpSpPr>
              <p:cNvPr id="221" name="Group 103"/>
              <p:cNvGrpSpPr/>
              <p:nvPr/>
            </p:nvGrpSpPr>
            <p:grpSpPr>
              <a:xfrm>
                <a:off x="10556813" y="5447346"/>
                <a:ext cx="3264029" cy="1820324"/>
                <a:chOff x="13323067" y="6040292"/>
                <a:chExt cx="3264029" cy="1820324"/>
              </a:xfrm>
              <a:grpFill/>
            </p:grpSpPr>
            <p:sp>
              <p:nvSpPr>
                <p:cNvPr id="228" name="Freeform 7"/>
                <p:cNvSpPr/>
                <p:nvPr/>
              </p:nvSpPr>
              <p:spPr bwMode="auto">
                <a:xfrm>
                  <a:off x="13919380" y="6040292"/>
                  <a:ext cx="2071403" cy="894469"/>
                </a:xfrm>
                <a:custGeom>
                  <a:avLst/>
                  <a:gdLst>
                    <a:gd name="T0" fmla="*/ 264 w 264"/>
                    <a:gd name="T1" fmla="*/ 0 h 114"/>
                    <a:gd name="T2" fmla="*/ 132 w 264"/>
                    <a:gd name="T3" fmla="*/ 0 h 114"/>
                    <a:gd name="T4" fmla="*/ 0 w 264"/>
                    <a:gd name="T5" fmla="*/ 0 h 114"/>
                    <a:gd name="T6" fmla="*/ 0 w 264"/>
                    <a:gd name="T7" fmla="*/ 114 h 114"/>
                    <a:gd name="T8" fmla="*/ 132 w 264"/>
                    <a:gd name="T9" fmla="*/ 114 h 114"/>
                    <a:gd name="T10" fmla="*/ 264 w 264"/>
                    <a:gd name="T11" fmla="*/ 114 h 114"/>
                    <a:gd name="T12" fmla="*/ 264 w 264"/>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264" h="114">
                      <a:moveTo>
                        <a:pt x="264" y="0"/>
                      </a:moveTo>
                      <a:lnTo>
                        <a:pt x="132" y="0"/>
                      </a:lnTo>
                      <a:lnTo>
                        <a:pt x="0" y="0"/>
                      </a:lnTo>
                      <a:lnTo>
                        <a:pt x="0" y="114"/>
                      </a:lnTo>
                      <a:lnTo>
                        <a:pt x="132" y="114"/>
                      </a:lnTo>
                      <a:lnTo>
                        <a:pt x="264" y="114"/>
                      </a:lnTo>
                      <a:lnTo>
                        <a:pt x="264" y="0"/>
                      </a:lnTo>
                      <a:close/>
                    </a:path>
                  </a:pathLst>
                </a:custGeom>
                <a:grpFill/>
                <a:ln w="9525">
                  <a:solidFill>
                    <a:schemeClr val="bg1"/>
                  </a:solidFill>
                  <a:round/>
                </a:ln>
              </p:spPr>
              <p:txBody>
                <a:bodyPr vert="horz" wrap="square" lIns="91440" tIns="45720" rIns="91440" bIns="45720" numCol="1" anchor="t" anchorCtr="0" compatLnSpc="1"/>
                <a:lstStyle/>
                <a:p>
                  <a:endParaRPr lang="id-ID"/>
                </a:p>
              </p:txBody>
            </p:sp>
            <p:sp>
              <p:nvSpPr>
                <p:cNvPr id="229" name="Freeform 19"/>
                <p:cNvSpPr/>
                <p:nvPr/>
              </p:nvSpPr>
              <p:spPr bwMode="auto">
                <a:xfrm>
                  <a:off x="13323067" y="6934761"/>
                  <a:ext cx="3264029" cy="925854"/>
                </a:xfrm>
                <a:custGeom>
                  <a:avLst/>
                  <a:gdLst>
                    <a:gd name="T0" fmla="*/ 208 w 416"/>
                    <a:gd name="T1" fmla="*/ 0 h 118"/>
                    <a:gd name="T2" fmla="*/ 340 w 416"/>
                    <a:gd name="T3" fmla="*/ 0 h 118"/>
                    <a:gd name="T4" fmla="*/ 416 w 416"/>
                    <a:gd name="T5" fmla="*/ 118 h 118"/>
                    <a:gd name="T6" fmla="*/ 208 w 416"/>
                    <a:gd name="T7" fmla="*/ 118 h 118"/>
                    <a:gd name="T8" fmla="*/ 0 w 416"/>
                    <a:gd name="T9" fmla="*/ 118 h 118"/>
                    <a:gd name="T10" fmla="*/ 76 w 416"/>
                    <a:gd name="T11" fmla="*/ 0 h 118"/>
                    <a:gd name="T12" fmla="*/ 208 w 416"/>
                    <a:gd name="T13" fmla="*/ 0 h 118"/>
                  </a:gdLst>
                  <a:ahLst/>
                  <a:cxnLst>
                    <a:cxn ang="0">
                      <a:pos x="T0" y="T1"/>
                    </a:cxn>
                    <a:cxn ang="0">
                      <a:pos x="T2" y="T3"/>
                    </a:cxn>
                    <a:cxn ang="0">
                      <a:pos x="T4" y="T5"/>
                    </a:cxn>
                    <a:cxn ang="0">
                      <a:pos x="T6" y="T7"/>
                    </a:cxn>
                    <a:cxn ang="0">
                      <a:pos x="T8" y="T9"/>
                    </a:cxn>
                    <a:cxn ang="0">
                      <a:pos x="T10" y="T11"/>
                    </a:cxn>
                    <a:cxn ang="0">
                      <a:pos x="T12" y="T13"/>
                    </a:cxn>
                  </a:cxnLst>
                  <a:rect l="0" t="0" r="r" b="b"/>
                  <a:pathLst>
                    <a:path w="416" h="118">
                      <a:moveTo>
                        <a:pt x="208" y="0"/>
                      </a:moveTo>
                      <a:lnTo>
                        <a:pt x="340" y="0"/>
                      </a:lnTo>
                      <a:lnTo>
                        <a:pt x="416" y="118"/>
                      </a:lnTo>
                      <a:lnTo>
                        <a:pt x="208" y="118"/>
                      </a:lnTo>
                      <a:lnTo>
                        <a:pt x="0" y="118"/>
                      </a:lnTo>
                      <a:lnTo>
                        <a:pt x="76" y="0"/>
                      </a:lnTo>
                      <a:lnTo>
                        <a:pt x="208" y="0"/>
                      </a:lnTo>
                      <a:close/>
                    </a:path>
                  </a:pathLst>
                </a:custGeom>
                <a:grpFill/>
                <a:ln w="9525">
                  <a:solidFill>
                    <a:schemeClr val="bg1"/>
                  </a:solidFill>
                  <a:round/>
                </a:ln>
              </p:spPr>
              <p:txBody>
                <a:bodyPr vert="horz" wrap="square" lIns="91440" tIns="45720" rIns="91440" bIns="45720" numCol="1" anchor="t" anchorCtr="0" compatLnSpc="1"/>
                <a:lstStyle/>
                <a:p>
                  <a:endParaRPr lang="id-ID"/>
                </a:p>
              </p:txBody>
            </p:sp>
            <p:sp>
              <p:nvSpPr>
                <p:cNvPr id="230" name="Freeform 32"/>
                <p:cNvSpPr/>
                <p:nvPr/>
              </p:nvSpPr>
              <p:spPr bwMode="auto">
                <a:xfrm>
                  <a:off x="15990782" y="6040292"/>
                  <a:ext cx="596313" cy="1820324"/>
                </a:xfrm>
                <a:custGeom>
                  <a:avLst/>
                  <a:gdLst>
                    <a:gd name="T0" fmla="*/ 0 w 76"/>
                    <a:gd name="T1" fmla="*/ 0 h 232"/>
                    <a:gd name="T2" fmla="*/ 0 w 76"/>
                    <a:gd name="T3" fmla="*/ 114 h 232"/>
                    <a:gd name="T4" fmla="*/ 76 w 76"/>
                    <a:gd name="T5" fmla="*/ 232 h 232"/>
                    <a:gd name="T6" fmla="*/ 76 w 76"/>
                    <a:gd name="T7" fmla="*/ 116 h 232"/>
                    <a:gd name="T8" fmla="*/ 0 w 76"/>
                    <a:gd name="T9" fmla="*/ 0 h 232"/>
                  </a:gdLst>
                  <a:ahLst/>
                  <a:cxnLst>
                    <a:cxn ang="0">
                      <a:pos x="T0" y="T1"/>
                    </a:cxn>
                    <a:cxn ang="0">
                      <a:pos x="T2" y="T3"/>
                    </a:cxn>
                    <a:cxn ang="0">
                      <a:pos x="T4" y="T5"/>
                    </a:cxn>
                    <a:cxn ang="0">
                      <a:pos x="T6" y="T7"/>
                    </a:cxn>
                    <a:cxn ang="0">
                      <a:pos x="T8" y="T9"/>
                    </a:cxn>
                  </a:cxnLst>
                  <a:rect l="0" t="0" r="r" b="b"/>
                  <a:pathLst>
                    <a:path w="76" h="232">
                      <a:moveTo>
                        <a:pt x="0" y="0"/>
                      </a:moveTo>
                      <a:lnTo>
                        <a:pt x="0" y="114"/>
                      </a:lnTo>
                      <a:lnTo>
                        <a:pt x="76" y="232"/>
                      </a:lnTo>
                      <a:lnTo>
                        <a:pt x="76" y="116"/>
                      </a:lnTo>
                      <a:lnTo>
                        <a:pt x="0" y="0"/>
                      </a:lnTo>
                      <a:close/>
                    </a:path>
                  </a:pathLst>
                </a:custGeom>
                <a:grpFill/>
                <a:ln w="9525">
                  <a:solidFill>
                    <a:schemeClr val="bg1"/>
                  </a:solidFill>
                  <a:round/>
                </a:ln>
              </p:spPr>
              <p:txBody>
                <a:bodyPr vert="horz" wrap="square" lIns="91440" tIns="45720" rIns="91440" bIns="45720" numCol="1" anchor="t" anchorCtr="0" compatLnSpc="1"/>
                <a:lstStyle/>
                <a:p>
                  <a:endParaRPr lang="id-ID"/>
                </a:p>
              </p:txBody>
            </p:sp>
            <p:sp>
              <p:nvSpPr>
                <p:cNvPr id="231" name="Freeform 38"/>
                <p:cNvSpPr/>
                <p:nvPr/>
              </p:nvSpPr>
              <p:spPr bwMode="auto">
                <a:xfrm>
                  <a:off x="13323067" y="6040292"/>
                  <a:ext cx="596313" cy="1820324"/>
                </a:xfrm>
                <a:custGeom>
                  <a:avLst/>
                  <a:gdLst>
                    <a:gd name="T0" fmla="*/ 76 w 76"/>
                    <a:gd name="T1" fmla="*/ 0 h 232"/>
                    <a:gd name="T2" fmla="*/ 76 w 76"/>
                    <a:gd name="T3" fmla="*/ 114 h 232"/>
                    <a:gd name="T4" fmla="*/ 0 w 76"/>
                    <a:gd name="T5" fmla="*/ 232 h 232"/>
                    <a:gd name="T6" fmla="*/ 0 w 76"/>
                    <a:gd name="T7" fmla="*/ 116 h 232"/>
                    <a:gd name="T8" fmla="*/ 76 w 76"/>
                    <a:gd name="T9" fmla="*/ 0 h 232"/>
                  </a:gdLst>
                  <a:ahLst/>
                  <a:cxnLst>
                    <a:cxn ang="0">
                      <a:pos x="T0" y="T1"/>
                    </a:cxn>
                    <a:cxn ang="0">
                      <a:pos x="T2" y="T3"/>
                    </a:cxn>
                    <a:cxn ang="0">
                      <a:pos x="T4" y="T5"/>
                    </a:cxn>
                    <a:cxn ang="0">
                      <a:pos x="T6" y="T7"/>
                    </a:cxn>
                    <a:cxn ang="0">
                      <a:pos x="T8" y="T9"/>
                    </a:cxn>
                  </a:cxnLst>
                  <a:rect l="0" t="0" r="r" b="b"/>
                  <a:pathLst>
                    <a:path w="76" h="232">
                      <a:moveTo>
                        <a:pt x="76" y="0"/>
                      </a:moveTo>
                      <a:lnTo>
                        <a:pt x="76" y="114"/>
                      </a:lnTo>
                      <a:lnTo>
                        <a:pt x="0" y="232"/>
                      </a:lnTo>
                      <a:lnTo>
                        <a:pt x="0" y="116"/>
                      </a:lnTo>
                      <a:lnTo>
                        <a:pt x="76" y="0"/>
                      </a:lnTo>
                      <a:close/>
                    </a:path>
                  </a:pathLst>
                </a:custGeom>
                <a:grpFill/>
                <a:ln w="9525">
                  <a:solidFill>
                    <a:schemeClr val="bg1"/>
                  </a:solidFill>
                  <a:round/>
                </a:ln>
              </p:spPr>
              <p:txBody>
                <a:bodyPr vert="horz" wrap="square" lIns="91440" tIns="45720" rIns="91440" bIns="45720" numCol="1" anchor="t" anchorCtr="0" compatLnSpc="1"/>
                <a:lstStyle/>
                <a:p>
                  <a:endParaRPr lang="id-ID"/>
                </a:p>
              </p:txBody>
            </p:sp>
          </p:grpSp>
          <p:grpSp>
            <p:nvGrpSpPr>
              <p:cNvPr id="223" name="Group 102"/>
              <p:cNvGrpSpPr/>
              <p:nvPr/>
            </p:nvGrpSpPr>
            <p:grpSpPr>
              <a:xfrm>
                <a:off x="11451283" y="3980103"/>
                <a:ext cx="1475090" cy="2040018"/>
                <a:chOff x="9164023" y="5056975"/>
                <a:chExt cx="1475090" cy="2040018"/>
              </a:xfrm>
              <a:grpFill/>
            </p:grpSpPr>
            <p:sp>
              <p:nvSpPr>
                <p:cNvPr id="224" name="Freeform 21"/>
                <p:cNvSpPr/>
                <p:nvPr/>
              </p:nvSpPr>
              <p:spPr bwMode="auto">
                <a:xfrm>
                  <a:off x="9164023" y="5951444"/>
                  <a:ext cx="1475090" cy="1145548"/>
                </a:xfrm>
                <a:custGeom>
                  <a:avLst/>
                  <a:gdLst>
                    <a:gd name="T0" fmla="*/ 94 w 188"/>
                    <a:gd name="T1" fmla="*/ 0 h 146"/>
                    <a:gd name="T2" fmla="*/ 188 w 188"/>
                    <a:gd name="T3" fmla="*/ 146 h 146"/>
                    <a:gd name="T4" fmla="*/ 94 w 188"/>
                    <a:gd name="T5" fmla="*/ 146 h 146"/>
                    <a:gd name="T6" fmla="*/ 0 w 188"/>
                    <a:gd name="T7" fmla="*/ 146 h 146"/>
                    <a:gd name="T8" fmla="*/ 94 w 188"/>
                    <a:gd name="T9" fmla="*/ 0 h 146"/>
                  </a:gdLst>
                  <a:ahLst/>
                  <a:cxnLst>
                    <a:cxn ang="0">
                      <a:pos x="T0" y="T1"/>
                    </a:cxn>
                    <a:cxn ang="0">
                      <a:pos x="T2" y="T3"/>
                    </a:cxn>
                    <a:cxn ang="0">
                      <a:pos x="T4" y="T5"/>
                    </a:cxn>
                    <a:cxn ang="0">
                      <a:pos x="T6" y="T7"/>
                    </a:cxn>
                    <a:cxn ang="0">
                      <a:pos x="T8" y="T9"/>
                    </a:cxn>
                  </a:cxnLst>
                  <a:rect l="0" t="0" r="r" b="b"/>
                  <a:pathLst>
                    <a:path w="188" h="146">
                      <a:moveTo>
                        <a:pt x="94" y="0"/>
                      </a:moveTo>
                      <a:lnTo>
                        <a:pt x="188" y="146"/>
                      </a:lnTo>
                      <a:lnTo>
                        <a:pt x="94" y="146"/>
                      </a:lnTo>
                      <a:lnTo>
                        <a:pt x="0" y="146"/>
                      </a:lnTo>
                      <a:lnTo>
                        <a:pt x="94" y="0"/>
                      </a:lnTo>
                      <a:close/>
                    </a:path>
                  </a:pathLst>
                </a:custGeom>
                <a:grpFill/>
                <a:ln w="9525">
                  <a:solidFill>
                    <a:schemeClr val="bg1"/>
                  </a:solidFill>
                  <a:round/>
                </a:ln>
              </p:spPr>
              <p:txBody>
                <a:bodyPr vert="horz" wrap="square" lIns="91440" tIns="45720" rIns="91440" bIns="45720" numCol="1" anchor="t" anchorCtr="0" compatLnSpc="1"/>
                <a:lstStyle/>
                <a:p>
                  <a:endParaRPr lang="id-ID"/>
                </a:p>
              </p:txBody>
            </p:sp>
            <p:sp>
              <p:nvSpPr>
                <p:cNvPr id="225" name="Freeform 44"/>
                <p:cNvSpPr/>
                <p:nvPr/>
              </p:nvSpPr>
              <p:spPr bwMode="auto">
                <a:xfrm>
                  <a:off x="9164023" y="5056975"/>
                  <a:ext cx="737545" cy="2040018"/>
                </a:xfrm>
                <a:custGeom>
                  <a:avLst/>
                  <a:gdLst>
                    <a:gd name="T0" fmla="*/ 94 w 94"/>
                    <a:gd name="T1" fmla="*/ 0 h 260"/>
                    <a:gd name="T2" fmla="*/ 0 w 94"/>
                    <a:gd name="T3" fmla="*/ 144 h 260"/>
                    <a:gd name="T4" fmla="*/ 0 w 94"/>
                    <a:gd name="T5" fmla="*/ 260 h 260"/>
                    <a:gd name="T6" fmla="*/ 94 w 94"/>
                    <a:gd name="T7" fmla="*/ 114 h 260"/>
                    <a:gd name="T8" fmla="*/ 94 w 94"/>
                    <a:gd name="T9" fmla="*/ 0 h 260"/>
                  </a:gdLst>
                  <a:ahLst/>
                  <a:cxnLst>
                    <a:cxn ang="0">
                      <a:pos x="T0" y="T1"/>
                    </a:cxn>
                    <a:cxn ang="0">
                      <a:pos x="T2" y="T3"/>
                    </a:cxn>
                    <a:cxn ang="0">
                      <a:pos x="T4" y="T5"/>
                    </a:cxn>
                    <a:cxn ang="0">
                      <a:pos x="T6" y="T7"/>
                    </a:cxn>
                    <a:cxn ang="0">
                      <a:pos x="T8" y="T9"/>
                    </a:cxn>
                  </a:cxnLst>
                  <a:rect l="0" t="0" r="r" b="b"/>
                  <a:pathLst>
                    <a:path w="94" h="260">
                      <a:moveTo>
                        <a:pt x="94" y="0"/>
                      </a:moveTo>
                      <a:lnTo>
                        <a:pt x="0" y="144"/>
                      </a:lnTo>
                      <a:lnTo>
                        <a:pt x="0" y="260"/>
                      </a:lnTo>
                      <a:lnTo>
                        <a:pt x="94" y="114"/>
                      </a:lnTo>
                      <a:lnTo>
                        <a:pt x="94" y="0"/>
                      </a:lnTo>
                      <a:close/>
                    </a:path>
                  </a:pathLst>
                </a:custGeom>
                <a:grpFill/>
                <a:ln w="9525">
                  <a:solidFill>
                    <a:schemeClr val="bg1"/>
                  </a:solidFill>
                  <a:round/>
                </a:ln>
              </p:spPr>
              <p:txBody>
                <a:bodyPr vert="horz" wrap="square" lIns="91440" tIns="45720" rIns="91440" bIns="45720" numCol="1" anchor="t" anchorCtr="0" compatLnSpc="1"/>
                <a:lstStyle/>
                <a:p>
                  <a:endParaRPr lang="id-ID"/>
                </a:p>
              </p:txBody>
            </p:sp>
            <p:sp>
              <p:nvSpPr>
                <p:cNvPr id="226" name="Freeform 46"/>
                <p:cNvSpPr/>
                <p:nvPr/>
              </p:nvSpPr>
              <p:spPr bwMode="auto">
                <a:xfrm>
                  <a:off x="9901568" y="5056975"/>
                  <a:ext cx="737545" cy="2040018"/>
                </a:xfrm>
                <a:custGeom>
                  <a:avLst/>
                  <a:gdLst>
                    <a:gd name="T0" fmla="*/ 0 w 94"/>
                    <a:gd name="T1" fmla="*/ 0 h 260"/>
                    <a:gd name="T2" fmla="*/ 94 w 94"/>
                    <a:gd name="T3" fmla="*/ 144 h 260"/>
                    <a:gd name="T4" fmla="*/ 94 w 94"/>
                    <a:gd name="T5" fmla="*/ 260 h 260"/>
                    <a:gd name="T6" fmla="*/ 0 w 94"/>
                    <a:gd name="T7" fmla="*/ 114 h 260"/>
                    <a:gd name="T8" fmla="*/ 0 w 94"/>
                    <a:gd name="T9" fmla="*/ 0 h 260"/>
                  </a:gdLst>
                  <a:ahLst/>
                  <a:cxnLst>
                    <a:cxn ang="0">
                      <a:pos x="T0" y="T1"/>
                    </a:cxn>
                    <a:cxn ang="0">
                      <a:pos x="T2" y="T3"/>
                    </a:cxn>
                    <a:cxn ang="0">
                      <a:pos x="T4" y="T5"/>
                    </a:cxn>
                    <a:cxn ang="0">
                      <a:pos x="T6" y="T7"/>
                    </a:cxn>
                    <a:cxn ang="0">
                      <a:pos x="T8" y="T9"/>
                    </a:cxn>
                  </a:cxnLst>
                  <a:rect l="0" t="0" r="r" b="b"/>
                  <a:pathLst>
                    <a:path w="94" h="260">
                      <a:moveTo>
                        <a:pt x="0" y="0"/>
                      </a:moveTo>
                      <a:lnTo>
                        <a:pt x="94" y="144"/>
                      </a:lnTo>
                      <a:lnTo>
                        <a:pt x="94" y="260"/>
                      </a:lnTo>
                      <a:lnTo>
                        <a:pt x="0" y="114"/>
                      </a:lnTo>
                      <a:lnTo>
                        <a:pt x="0" y="0"/>
                      </a:lnTo>
                      <a:close/>
                    </a:path>
                  </a:pathLst>
                </a:custGeom>
                <a:grpFill/>
                <a:ln w="9525">
                  <a:solidFill>
                    <a:schemeClr val="bg1"/>
                  </a:solidFill>
                  <a:round/>
                </a:ln>
              </p:spPr>
              <p:txBody>
                <a:bodyPr vert="horz" wrap="square" lIns="91440" tIns="45720" rIns="91440" bIns="45720" numCol="1" anchor="t" anchorCtr="0" compatLnSpc="1"/>
                <a:lstStyle/>
                <a:p>
                  <a:endParaRPr lang="id-ID"/>
                </a:p>
              </p:txBody>
            </p:sp>
          </p:grpSp>
        </p:grpSp>
        <p:sp>
          <p:nvSpPr>
            <p:cNvPr id="247" name="Rectangle 109"/>
            <p:cNvSpPr/>
            <p:nvPr/>
          </p:nvSpPr>
          <p:spPr>
            <a:xfrm>
              <a:off x="8253474" y="2003159"/>
              <a:ext cx="1565429" cy="342905"/>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a:p>
          </p:txBody>
        </p:sp>
        <p:sp>
          <p:nvSpPr>
            <p:cNvPr id="249" name="Rectangle 115"/>
            <p:cNvSpPr/>
            <p:nvPr/>
          </p:nvSpPr>
          <p:spPr>
            <a:xfrm>
              <a:off x="1730053" y="2911088"/>
              <a:ext cx="1565429" cy="342905"/>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a:p>
          </p:txBody>
        </p:sp>
        <p:sp>
          <p:nvSpPr>
            <p:cNvPr id="251" name="Rectangle 117"/>
            <p:cNvSpPr/>
            <p:nvPr/>
          </p:nvSpPr>
          <p:spPr>
            <a:xfrm>
              <a:off x="531415" y="4339518"/>
              <a:ext cx="1565429" cy="342905"/>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a:p>
          </p:txBody>
        </p:sp>
        <p:sp>
          <p:nvSpPr>
            <p:cNvPr id="253" name="Rectangle 119"/>
            <p:cNvSpPr/>
            <p:nvPr/>
          </p:nvSpPr>
          <p:spPr>
            <a:xfrm>
              <a:off x="8868384" y="3664865"/>
              <a:ext cx="1565429" cy="342905"/>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a:p>
          </p:txBody>
        </p:sp>
        <p:sp>
          <p:nvSpPr>
            <p:cNvPr id="255" name="Rectangle 121"/>
            <p:cNvSpPr/>
            <p:nvPr/>
          </p:nvSpPr>
          <p:spPr>
            <a:xfrm>
              <a:off x="10095155" y="5119154"/>
              <a:ext cx="1565429" cy="342905"/>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a:p>
          </p:txBody>
        </p:sp>
        <p:cxnSp>
          <p:nvCxnSpPr>
            <p:cNvPr id="257" name="Straight Connector 124"/>
            <p:cNvCxnSpPr/>
            <p:nvPr/>
          </p:nvCxnSpPr>
          <p:spPr>
            <a:xfrm>
              <a:off x="3815670" y="3102239"/>
              <a:ext cx="1190467"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8" name="Straight Connector 125"/>
            <p:cNvCxnSpPr/>
            <p:nvPr/>
          </p:nvCxnSpPr>
          <p:spPr>
            <a:xfrm>
              <a:off x="2700249" y="4501915"/>
              <a:ext cx="1190467"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9" name="Straight Connector 126"/>
            <p:cNvCxnSpPr/>
            <p:nvPr/>
          </p:nvCxnSpPr>
          <p:spPr>
            <a:xfrm>
              <a:off x="7405660" y="3848119"/>
              <a:ext cx="1190467"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60" name="Straight Connector 127"/>
            <p:cNvCxnSpPr/>
            <p:nvPr/>
          </p:nvCxnSpPr>
          <p:spPr>
            <a:xfrm>
              <a:off x="6654293" y="2154601"/>
              <a:ext cx="1190467"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61" name="Straight Connector 128"/>
            <p:cNvCxnSpPr/>
            <p:nvPr/>
          </p:nvCxnSpPr>
          <p:spPr>
            <a:xfrm>
              <a:off x="8492252" y="5284629"/>
              <a:ext cx="1190467"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2" name="文本框 261"/>
            <p:cNvSpPr txBox="1"/>
            <p:nvPr/>
          </p:nvSpPr>
          <p:spPr>
            <a:xfrm>
              <a:off x="1920756" y="2884661"/>
              <a:ext cx="1300385" cy="40641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263" name="文本框 262"/>
            <p:cNvSpPr txBox="1"/>
            <p:nvPr/>
          </p:nvSpPr>
          <p:spPr>
            <a:xfrm>
              <a:off x="747437" y="4318153"/>
              <a:ext cx="1300385" cy="40641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264" name="文本框 263"/>
            <p:cNvSpPr txBox="1"/>
            <p:nvPr/>
          </p:nvSpPr>
          <p:spPr>
            <a:xfrm>
              <a:off x="8541755" y="1969935"/>
              <a:ext cx="1300385" cy="40641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265" name="文本框 264"/>
            <p:cNvSpPr txBox="1"/>
            <p:nvPr/>
          </p:nvSpPr>
          <p:spPr>
            <a:xfrm>
              <a:off x="9105736" y="3651651"/>
              <a:ext cx="1300385" cy="40641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266" name="文本框 265"/>
            <p:cNvSpPr txBox="1"/>
            <p:nvPr/>
          </p:nvSpPr>
          <p:spPr>
            <a:xfrm>
              <a:off x="10375757" y="5099963"/>
              <a:ext cx="1300385" cy="40641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267" name="文本框 266"/>
            <p:cNvSpPr txBox="1"/>
            <p:nvPr/>
          </p:nvSpPr>
          <p:spPr>
            <a:xfrm>
              <a:off x="7884847" y="2424860"/>
              <a:ext cx="2423065" cy="863625"/>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68" name="文本框 267"/>
            <p:cNvSpPr txBox="1"/>
            <p:nvPr/>
          </p:nvSpPr>
          <p:spPr>
            <a:xfrm>
              <a:off x="8448829" y="4080921"/>
              <a:ext cx="2423065" cy="863625"/>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69" name="文本框 268"/>
            <p:cNvSpPr txBox="1"/>
            <p:nvPr/>
          </p:nvSpPr>
          <p:spPr>
            <a:xfrm>
              <a:off x="9718849" y="5523601"/>
              <a:ext cx="2423065" cy="863625"/>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70" name="文本框 269"/>
            <p:cNvSpPr txBox="1"/>
            <p:nvPr/>
          </p:nvSpPr>
          <p:spPr>
            <a:xfrm>
              <a:off x="1301235" y="3280921"/>
              <a:ext cx="2423065" cy="863625"/>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71" name="文本框 270"/>
            <p:cNvSpPr txBox="1"/>
            <p:nvPr/>
          </p:nvSpPr>
          <p:spPr>
            <a:xfrm>
              <a:off x="277185" y="4775631"/>
              <a:ext cx="2423065" cy="863625"/>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bright="20000" contrast="-2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73313"/>
            <a:ext cx="12192000" cy="6858000"/>
          </a:xfrm>
          <a:prstGeom prst="rect">
            <a:avLst/>
          </a:prstGeom>
        </p:spPr>
      </p:pic>
      <p:sp>
        <p:nvSpPr>
          <p:cNvPr id="8" name="椭圆 7"/>
          <p:cNvSpPr/>
          <p:nvPr/>
        </p:nvSpPr>
        <p:spPr>
          <a:xfrm>
            <a:off x="4169160" y="1502160"/>
            <a:ext cx="3853680" cy="3853680"/>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3810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514856" y="2266712"/>
            <a:ext cx="1162288" cy="1162288"/>
          </a:xfrm>
          <a:prstGeom prst="ellipse">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5" name="文本框 14"/>
          <p:cNvSpPr txBox="1"/>
          <p:nvPr/>
        </p:nvSpPr>
        <p:spPr>
          <a:xfrm>
            <a:off x="5514856" y="2340024"/>
            <a:ext cx="1153886" cy="1015663"/>
          </a:xfrm>
          <a:prstGeom prst="rect">
            <a:avLst/>
          </a:prstGeom>
          <a:noFill/>
        </p:spPr>
        <p:txBody>
          <a:bodyPr wrap="square" rtlCol="0">
            <a:spAutoFit/>
          </a:bodyPr>
          <a:lstStyle/>
          <a:p>
            <a:pPr algn="ctr"/>
            <a:r>
              <a:rPr lang="en-US" altLang="zh-CN" sz="6000" dirty="0" smtClean="0">
                <a:ln w="28575">
                  <a:noFill/>
                </a:ln>
                <a:solidFill>
                  <a:schemeClr val="bg1">
                    <a:lumMod val="95000"/>
                  </a:schemeClr>
                </a:solidFill>
                <a:latin typeface="微软雅黑" panose="020B0503020204020204" pitchFamily="34" charset="-122"/>
                <a:ea typeface="微软雅黑" panose="020B0503020204020204" pitchFamily="34" charset="-122"/>
              </a:rPr>
              <a:t>04</a:t>
            </a:r>
            <a:endParaRPr lang="zh-CN" altLang="en-US" sz="6000" dirty="0">
              <a:ln w="28575">
                <a:noFill/>
              </a:ln>
              <a:solidFill>
                <a:schemeClr val="bg1">
                  <a:lumMod val="9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3616036" y="3592381"/>
            <a:ext cx="4959929" cy="461665"/>
          </a:xfrm>
          <a:prstGeom prst="rect">
            <a:avLst/>
          </a:prstGeom>
          <a:noFill/>
        </p:spPr>
        <p:txBody>
          <a:bodyPr wrap="square" rtlCol="0">
            <a:spAutoFit/>
          </a:bodyPr>
          <a:lstStyle/>
          <a:p>
            <a:pPr algn="ctr"/>
            <a:r>
              <a:rPr lang="zh-CN" altLang="en-US" sz="2400" b="1" dirty="0" smtClean="0">
                <a:solidFill>
                  <a:schemeClr val="bg1">
                    <a:lumMod val="95000"/>
                  </a:schemeClr>
                </a:solidFill>
                <a:latin typeface="微软雅黑" panose="020B0503020204020204" pitchFamily="34" charset="-122"/>
                <a:ea typeface="微软雅黑" panose="020B0503020204020204" pitchFamily="34" charset="-122"/>
              </a:rPr>
              <a:t>课题实践的可行性</a:t>
            </a:r>
            <a:endParaRPr lang="en-US" altLang="zh-CN" sz="2400" b="1" dirty="0" smtClean="0">
              <a:solidFill>
                <a:schemeClr val="bg1">
                  <a:lumMod val="9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584947" y="4121968"/>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椭圆 80"/>
          <p:cNvSpPr/>
          <p:nvPr/>
        </p:nvSpPr>
        <p:spPr bwMode="auto">
          <a:xfrm>
            <a:off x="977873" y="460369"/>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smtClean="0">
                <a:solidFill>
                  <a:schemeClr val="bg1"/>
                </a:solidFill>
              </a:rPr>
              <a:t>04</a:t>
            </a:r>
            <a:endParaRPr lang="zh-CN" altLang="en-US" sz="4400" dirty="0">
              <a:solidFill>
                <a:schemeClr val="bg1"/>
              </a:solidFill>
            </a:endParaRPr>
          </a:p>
        </p:txBody>
      </p:sp>
      <p:sp>
        <p:nvSpPr>
          <p:cNvPr id="53" name="文本框 52"/>
          <p:cNvSpPr txBox="1"/>
          <p:nvPr/>
        </p:nvSpPr>
        <p:spPr>
          <a:xfrm>
            <a:off x="745316" y="530378"/>
            <a:ext cx="4959929" cy="369332"/>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848697" y="977923"/>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76" name="Group 1"/>
          <p:cNvGrpSpPr/>
          <p:nvPr/>
        </p:nvGrpSpPr>
        <p:grpSpPr>
          <a:xfrm rot="18000000">
            <a:off x="4127233" y="2976510"/>
            <a:ext cx="3937534" cy="3403120"/>
            <a:chOff x="3040462" y="697931"/>
            <a:chExt cx="6326582" cy="5467919"/>
          </a:xfr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p:grpSpPr>
        <p:grpSp>
          <p:nvGrpSpPr>
            <p:cNvPr id="77" name="Group 2"/>
            <p:cNvGrpSpPr/>
            <p:nvPr/>
          </p:nvGrpSpPr>
          <p:grpSpPr>
            <a:xfrm>
              <a:off x="6368256" y="703659"/>
              <a:ext cx="2998788" cy="3087688"/>
              <a:chOff x="7023100" y="0"/>
              <a:chExt cx="2998788" cy="3087688"/>
            </a:xfrm>
            <a:grpFill/>
          </p:grpSpPr>
          <p:sp>
            <p:nvSpPr>
              <p:cNvPr id="90" name="Freeform 5"/>
              <p:cNvSpPr/>
              <p:nvPr/>
            </p:nvSpPr>
            <p:spPr bwMode="auto">
              <a:xfrm>
                <a:off x="7023100" y="0"/>
                <a:ext cx="525463" cy="584200"/>
              </a:xfrm>
              <a:custGeom>
                <a:avLst/>
                <a:gdLst>
                  <a:gd name="T0" fmla="*/ 0 w 331"/>
                  <a:gd name="T1" fmla="*/ 107 h 368"/>
                  <a:gd name="T2" fmla="*/ 248 w 331"/>
                  <a:gd name="T3" fmla="*/ 368 h 368"/>
                  <a:gd name="T4" fmla="*/ 331 w 331"/>
                  <a:gd name="T5" fmla="*/ 298 h 368"/>
                  <a:gd name="T6" fmla="*/ 0 w 331"/>
                  <a:gd name="T7" fmla="*/ 0 h 368"/>
                  <a:gd name="T8" fmla="*/ 0 w 331"/>
                  <a:gd name="T9" fmla="*/ 107 h 368"/>
                </a:gdLst>
                <a:ahLst/>
                <a:cxnLst>
                  <a:cxn ang="0">
                    <a:pos x="T0" y="T1"/>
                  </a:cxn>
                  <a:cxn ang="0">
                    <a:pos x="T2" y="T3"/>
                  </a:cxn>
                  <a:cxn ang="0">
                    <a:pos x="T4" y="T5"/>
                  </a:cxn>
                  <a:cxn ang="0">
                    <a:pos x="T6" y="T7"/>
                  </a:cxn>
                  <a:cxn ang="0">
                    <a:pos x="T8" y="T9"/>
                  </a:cxn>
                </a:cxnLst>
                <a:rect l="0" t="0" r="r" b="b"/>
                <a:pathLst>
                  <a:path w="331" h="368">
                    <a:moveTo>
                      <a:pt x="0" y="107"/>
                    </a:moveTo>
                    <a:lnTo>
                      <a:pt x="248" y="368"/>
                    </a:lnTo>
                    <a:lnTo>
                      <a:pt x="331" y="298"/>
                    </a:lnTo>
                    <a:lnTo>
                      <a:pt x="0" y="0"/>
                    </a:lnTo>
                    <a:lnTo>
                      <a:pt x="0" y="107"/>
                    </a:lnTo>
                    <a:close/>
                  </a:path>
                </a:pathLst>
              </a:custGeom>
              <a:grpFill/>
              <a:ln>
                <a:noFill/>
              </a:ln>
            </p:spPr>
            <p:txBody>
              <a:bodyPr vert="horz" wrap="square" lIns="91440" tIns="45720" rIns="91440" bIns="45720" numCol="1" anchor="t" anchorCtr="0" compatLnSpc="1"/>
              <a:lstStyle/>
              <a:p>
                <a:endParaRPr lang="en-AU"/>
              </a:p>
            </p:txBody>
          </p:sp>
          <p:sp>
            <p:nvSpPr>
              <p:cNvPr id="91" name="Freeform 6"/>
              <p:cNvSpPr/>
              <p:nvPr/>
            </p:nvSpPr>
            <p:spPr bwMode="auto">
              <a:xfrm>
                <a:off x="7035272" y="1012825"/>
                <a:ext cx="1692274" cy="182563"/>
              </a:xfrm>
              <a:custGeom>
                <a:avLst/>
                <a:gdLst>
                  <a:gd name="T0" fmla="*/ 0 w 1066"/>
                  <a:gd name="T1" fmla="*/ 0 h 115"/>
                  <a:gd name="T2" fmla="*/ 0 w 1066"/>
                  <a:gd name="T3" fmla="*/ 115 h 115"/>
                  <a:gd name="T4" fmla="*/ 943 w 1066"/>
                  <a:gd name="T5" fmla="*/ 115 h 115"/>
                  <a:gd name="T6" fmla="*/ 1066 w 1066"/>
                  <a:gd name="T7" fmla="*/ 0 h 115"/>
                  <a:gd name="T8" fmla="*/ 0 w 1066"/>
                  <a:gd name="T9" fmla="*/ 0 h 115"/>
                </a:gdLst>
                <a:ahLst/>
                <a:cxnLst>
                  <a:cxn ang="0">
                    <a:pos x="T0" y="T1"/>
                  </a:cxn>
                  <a:cxn ang="0">
                    <a:pos x="T2" y="T3"/>
                  </a:cxn>
                  <a:cxn ang="0">
                    <a:pos x="T4" y="T5"/>
                  </a:cxn>
                  <a:cxn ang="0">
                    <a:pos x="T6" y="T7"/>
                  </a:cxn>
                  <a:cxn ang="0">
                    <a:pos x="T8" y="T9"/>
                  </a:cxn>
                </a:cxnLst>
                <a:rect l="0" t="0" r="r" b="b"/>
                <a:pathLst>
                  <a:path w="1066" h="115">
                    <a:moveTo>
                      <a:pt x="0" y="0"/>
                    </a:moveTo>
                    <a:lnTo>
                      <a:pt x="0" y="115"/>
                    </a:lnTo>
                    <a:lnTo>
                      <a:pt x="943" y="115"/>
                    </a:lnTo>
                    <a:lnTo>
                      <a:pt x="1066" y="0"/>
                    </a:lnTo>
                    <a:lnTo>
                      <a:pt x="0" y="0"/>
                    </a:lnTo>
                    <a:close/>
                  </a:path>
                </a:pathLst>
              </a:custGeom>
              <a:grpFill/>
              <a:ln>
                <a:noFill/>
              </a:ln>
            </p:spPr>
            <p:txBody>
              <a:bodyPr vert="horz" wrap="square" lIns="91440" tIns="45720" rIns="91440" bIns="45720" numCol="1" anchor="t" anchorCtr="0" compatLnSpc="1"/>
              <a:lstStyle/>
              <a:p>
                <a:endParaRPr lang="en-AU"/>
              </a:p>
            </p:txBody>
          </p:sp>
          <p:sp>
            <p:nvSpPr>
              <p:cNvPr id="92" name="Freeform 7"/>
              <p:cNvSpPr/>
              <p:nvPr/>
            </p:nvSpPr>
            <p:spPr bwMode="auto">
              <a:xfrm>
                <a:off x="7737476" y="1016001"/>
                <a:ext cx="977900" cy="1481138"/>
              </a:xfrm>
              <a:custGeom>
                <a:avLst/>
                <a:gdLst>
                  <a:gd name="T0" fmla="*/ 616 w 616"/>
                  <a:gd name="T1" fmla="*/ 0 h 933"/>
                  <a:gd name="T2" fmla="*/ 493 w 616"/>
                  <a:gd name="T3" fmla="*/ 115 h 933"/>
                  <a:gd name="T4" fmla="*/ 0 w 616"/>
                  <a:gd name="T5" fmla="*/ 933 h 933"/>
                  <a:gd name="T6" fmla="*/ 84 w 616"/>
                  <a:gd name="T7" fmla="*/ 920 h 933"/>
                  <a:gd name="T8" fmla="*/ 616 w 616"/>
                  <a:gd name="T9" fmla="*/ 0 h 933"/>
                </a:gdLst>
                <a:ahLst/>
                <a:cxnLst>
                  <a:cxn ang="0">
                    <a:pos x="T0" y="T1"/>
                  </a:cxn>
                  <a:cxn ang="0">
                    <a:pos x="T2" y="T3"/>
                  </a:cxn>
                  <a:cxn ang="0">
                    <a:pos x="T4" y="T5"/>
                  </a:cxn>
                  <a:cxn ang="0">
                    <a:pos x="T6" y="T7"/>
                  </a:cxn>
                  <a:cxn ang="0">
                    <a:pos x="T8" y="T9"/>
                  </a:cxn>
                </a:cxnLst>
                <a:rect l="0" t="0" r="r" b="b"/>
                <a:pathLst>
                  <a:path w="616" h="933">
                    <a:moveTo>
                      <a:pt x="616" y="0"/>
                    </a:moveTo>
                    <a:lnTo>
                      <a:pt x="493" y="115"/>
                    </a:lnTo>
                    <a:lnTo>
                      <a:pt x="0" y="933"/>
                    </a:lnTo>
                    <a:lnTo>
                      <a:pt x="84" y="920"/>
                    </a:lnTo>
                    <a:lnTo>
                      <a:pt x="616" y="0"/>
                    </a:lnTo>
                    <a:close/>
                  </a:path>
                </a:pathLst>
              </a:custGeom>
              <a:grpFill/>
              <a:ln>
                <a:noFill/>
              </a:ln>
            </p:spPr>
            <p:txBody>
              <a:bodyPr vert="horz" wrap="square" lIns="91440" tIns="45720" rIns="91440" bIns="45720" numCol="1" anchor="t" anchorCtr="0" compatLnSpc="1"/>
              <a:lstStyle/>
              <a:p>
                <a:endParaRPr lang="en-AU"/>
              </a:p>
            </p:txBody>
          </p:sp>
          <p:sp>
            <p:nvSpPr>
              <p:cNvPr id="93" name="Freeform 8"/>
              <p:cNvSpPr/>
              <p:nvPr/>
            </p:nvSpPr>
            <p:spPr bwMode="auto">
              <a:xfrm>
                <a:off x="7740650" y="2471738"/>
                <a:ext cx="374650" cy="615950"/>
              </a:xfrm>
              <a:custGeom>
                <a:avLst/>
                <a:gdLst>
                  <a:gd name="T0" fmla="*/ 0 w 236"/>
                  <a:gd name="T1" fmla="*/ 15 h 388"/>
                  <a:gd name="T2" fmla="*/ 136 w 236"/>
                  <a:gd name="T3" fmla="*/ 351 h 388"/>
                  <a:gd name="T4" fmla="*/ 236 w 236"/>
                  <a:gd name="T5" fmla="*/ 388 h 388"/>
                  <a:gd name="T6" fmla="*/ 82 w 236"/>
                  <a:gd name="T7" fmla="*/ 0 h 388"/>
                  <a:gd name="T8" fmla="*/ 0 w 236"/>
                  <a:gd name="T9" fmla="*/ 15 h 388"/>
                </a:gdLst>
                <a:ahLst/>
                <a:cxnLst>
                  <a:cxn ang="0">
                    <a:pos x="T0" y="T1"/>
                  </a:cxn>
                  <a:cxn ang="0">
                    <a:pos x="T2" y="T3"/>
                  </a:cxn>
                  <a:cxn ang="0">
                    <a:pos x="T4" y="T5"/>
                  </a:cxn>
                  <a:cxn ang="0">
                    <a:pos x="T6" y="T7"/>
                  </a:cxn>
                  <a:cxn ang="0">
                    <a:pos x="T8" y="T9"/>
                  </a:cxn>
                </a:cxnLst>
                <a:rect l="0" t="0" r="r" b="b"/>
                <a:pathLst>
                  <a:path w="236" h="388">
                    <a:moveTo>
                      <a:pt x="0" y="15"/>
                    </a:moveTo>
                    <a:lnTo>
                      <a:pt x="136" y="351"/>
                    </a:lnTo>
                    <a:lnTo>
                      <a:pt x="236" y="388"/>
                    </a:lnTo>
                    <a:lnTo>
                      <a:pt x="82" y="0"/>
                    </a:lnTo>
                    <a:lnTo>
                      <a:pt x="0" y="15"/>
                    </a:lnTo>
                    <a:close/>
                  </a:path>
                </a:pathLst>
              </a:custGeom>
              <a:grpFill/>
              <a:ln>
                <a:noFill/>
              </a:ln>
            </p:spPr>
            <p:txBody>
              <a:bodyPr vert="horz" wrap="square" lIns="91440" tIns="45720" rIns="91440" bIns="45720" numCol="1" anchor="t" anchorCtr="0" compatLnSpc="1"/>
              <a:lstStyle/>
              <a:p>
                <a:endParaRPr lang="en-AU"/>
              </a:p>
            </p:txBody>
          </p:sp>
          <p:sp>
            <p:nvSpPr>
              <p:cNvPr id="94" name="Rectangle 9"/>
              <p:cNvSpPr>
                <a:spLocks noChangeArrowheads="1"/>
              </p:cNvSpPr>
              <p:nvPr/>
            </p:nvSpPr>
            <p:spPr bwMode="auto">
              <a:xfrm>
                <a:off x="7023100" y="0"/>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AU"/>
              </a:p>
            </p:txBody>
          </p:sp>
          <p:sp>
            <p:nvSpPr>
              <p:cNvPr id="95" name="Freeform 10"/>
              <p:cNvSpPr/>
              <p:nvPr/>
            </p:nvSpPr>
            <p:spPr bwMode="auto">
              <a:xfrm>
                <a:off x="7023100" y="0"/>
                <a:ext cx="2998788" cy="3087688"/>
              </a:xfrm>
              <a:custGeom>
                <a:avLst/>
                <a:gdLst>
                  <a:gd name="T0" fmla="*/ 295 w 1889"/>
                  <a:gd name="T1" fmla="*/ 306 h 1945"/>
                  <a:gd name="T2" fmla="*/ 0 w 1889"/>
                  <a:gd name="T3" fmla="*/ 638 h 1945"/>
                  <a:gd name="T4" fmla="*/ 1060 w 1889"/>
                  <a:gd name="T5" fmla="*/ 638 h 1945"/>
                  <a:gd name="T6" fmla="*/ 530 w 1889"/>
                  <a:gd name="T7" fmla="*/ 1557 h 1945"/>
                  <a:gd name="T8" fmla="*/ 688 w 1889"/>
                  <a:gd name="T9" fmla="*/ 1945 h 1945"/>
                  <a:gd name="T10" fmla="*/ 1083 w 1889"/>
                  <a:gd name="T11" fmla="*/ 1876 h 1945"/>
                  <a:gd name="T12" fmla="*/ 1889 w 1889"/>
                  <a:gd name="T13" fmla="*/ 479 h 1945"/>
                  <a:gd name="T14" fmla="*/ 1613 w 1889"/>
                  <a:gd name="T15" fmla="*/ 0 h 1945"/>
                  <a:gd name="T16" fmla="*/ 0 w 1889"/>
                  <a:gd name="T17" fmla="*/ 0 h 1945"/>
                  <a:gd name="T18" fmla="*/ 0 w 1889"/>
                  <a:gd name="T19" fmla="*/ 0 h 1945"/>
                  <a:gd name="T20" fmla="*/ 295 w 1889"/>
                  <a:gd name="T21" fmla="*/ 306 h 1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9" h="1945">
                    <a:moveTo>
                      <a:pt x="295" y="306"/>
                    </a:moveTo>
                    <a:lnTo>
                      <a:pt x="0" y="638"/>
                    </a:lnTo>
                    <a:lnTo>
                      <a:pt x="1060" y="638"/>
                    </a:lnTo>
                    <a:lnTo>
                      <a:pt x="530" y="1557"/>
                    </a:lnTo>
                    <a:lnTo>
                      <a:pt x="688" y="1945"/>
                    </a:lnTo>
                    <a:lnTo>
                      <a:pt x="1083" y="1876"/>
                    </a:lnTo>
                    <a:lnTo>
                      <a:pt x="1889" y="479"/>
                    </a:lnTo>
                    <a:lnTo>
                      <a:pt x="1613" y="0"/>
                    </a:lnTo>
                    <a:lnTo>
                      <a:pt x="0" y="0"/>
                    </a:lnTo>
                    <a:lnTo>
                      <a:pt x="0" y="0"/>
                    </a:lnTo>
                    <a:lnTo>
                      <a:pt x="295" y="306"/>
                    </a:lnTo>
                    <a:close/>
                  </a:path>
                </a:pathLst>
              </a:custGeom>
              <a:grpFill/>
              <a:ln>
                <a:noFill/>
              </a:ln>
            </p:spPr>
            <p:txBody>
              <a:bodyPr vert="horz" wrap="square" lIns="91440" tIns="45720" rIns="91440" bIns="45720" numCol="1" anchor="t" anchorCtr="0" compatLnSpc="1"/>
              <a:lstStyle/>
              <a:p>
                <a:endParaRPr lang="en-AU"/>
              </a:p>
            </p:txBody>
          </p:sp>
        </p:grpSp>
        <p:grpSp>
          <p:nvGrpSpPr>
            <p:cNvPr id="78" name="Group 3"/>
            <p:cNvGrpSpPr/>
            <p:nvPr/>
          </p:nvGrpSpPr>
          <p:grpSpPr>
            <a:xfrm>
              <a:off x="3040462" y="697931"/>
              <a:ext cx="3469480" cy="2979738"/>
              <a:chOff x="1552575" y="2217737"/>
              <a:chExt cx="3469480" cy="2979738"/>
            </a:xfrm>
            <a:grpFill/>
          </p:grpSpPr>
          <p:sp>
            <p:nvSpPr>
              <p:cNvPr id="85" name="Freeform 11"/>
              <p:cNvSpPr/>
              <p:nvPr/>
            </p:nvSpPr>
            <p:spPr bwMode="auto">
              <a:xfrm>
                <a:off x="1552575" y="2217737"/>
                <a:ext cx="3468688" cy="2979738"/>
              </a:xfrm>
              <a:custGeom>
                <a:avLst/>
                <a:gdLst>
                  <a:gd name="T0" fmla="*/ 2185 w 2185"/>
                  <a:gd name="T1" fmla="*/ 318 h 1877"/>
                  <a:gd name="T2" fmla="*/ 1890 w 2185"/>
                  <a:gd name="T3" fmla="*/ 0 h 1877"/>
                  <a:gd name="T4" fmla="*/ 276 w 2185"/>
                  <a:gd name="T5" fmla="*/ 0 h 1877"/>
                  <a:gd name="T6" fmla="*/ 0 w 2185"/>
                  <a:gd name="T7" fmla="*/ 479 h 1877"/>
                  <a:gd name="T8" fmla="*/ 806 w 2185"/>
                  <a:gd name="T9" fmla="*/ 1877 h 1877"/>
                  <a:gd name="T10" fmla="*/ 879 w 2185"/>
                  <a:gd name="T11" fmla="*/ 1437 h 1877"/>
                  <a:gd name="T12" fmla="*/ 1359 w 2185"/>
                  <a:gd name="T13" fmla="*/ 1558 h 1877"/>
                  <a:gd name="T14" fmla="*/ 829 w 2185"/>
                  <a:gd name="T15" fmla="*/ 639 h 1877"/>
                  <a:gd name="T16" fmla="*/ 1890 w 2185"/>
                  <a:gd name="T17" fmla="*/ 639 h 1877"/>
                  <a:gd name="T18" fmla="*/ 2185 w 2185"/>
                  <a:gd name="T19" fmla="*/ 318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5" h="1877">
                    <a:moveTo>
                      <a:pt x="2185" y="318"/>
                    </a:moveTo>
                    <a:lnTo>
                      <a:pt x="1890" y="0"/>
                    </a:lnTo>
                    <a:lnTo>
                      <a:pt x="276" y="0"/>
                    </a:lnTo>
                    <a:lnTo>
                      <a:pt x="0" y="479"/>
                    </a:lnTo>
                    <a:lnTo>
                      <a:pt x="806" y="1877"/>
                    </a:lnTo>
                    <a:lnTo>
                      <a:pt x="879" y="1437"/>
                    </a:lnTo>
                    <a:lnTo>
                      <a:pt x="1359" y="1558"/>
                    </a:lnTo>
                    <a:lnTo>
                      <a:pt x="829" y="639"/>
                    </a:lnTo>
                    <a:lnTo>
                      <a:pt x="1890" y="639"/>
                    </a:lnTo>
                    <a:lnTo>
                      <a:pt x="2185" y="318"/>
                    </a:lnTo>
                    <a:close/>
                  </a:path>
                </a:pathLst>
              </a:custGeom>
              <a:grpFill/>
              <a:ln>
                <a:noFill/>
              </a:ln>
            </p:spPr>
            <p:txBody>
              <a:bodyPr vert="horz" wrap="square" lIns="91440" tIns="45720" rIns="91440" bIns="45720" numCol="1" anchor="t" anchorCtr="0" compatLnSpc="1"/>
              <a:lstStyle/>
              <a:p>
                <a:endParaRPr lang="en-AU"/>
              </a:p>
            </p:txBody>
          </p:sp>
          <p:sp>
            <p:nvSpPr>
              <p:cNvPr id="86" name="Freeform 12"/>
              <p:cNvSpPr/>
              <p:nvPr/>
            </p:nvSpPr>
            <p:spPr bwMode="auto">
              <a:xfrm>
                <a:off x="4553742" y="2720974"/>
                <a:ext cx="468313" cy="692150"/>
              </a:xfrm>
              <a:custGeom>
                <a:avLst/>
                <a:gdLst>
                  <a:gd name="T0" fmla="*/ 0 w 295"/>
                  <a:gd name="T1" fmla="*/ 321 h 436"/>
                  <a:gd name="T2" fmla="*/ 0 w 295"/>
                  <a:gd name="T3" fmla="*/ 436 h 436"/>
                  <a:gd name="T4" fmla="*/ 295 w 295"/>
                  <a:gd name="T5" fmla="*/ 114 h 436"/>
                  <a:gd name="T6" fmla="*/ 295 w 295"/>
                  <a:gd name="T7" fmla="*/ 0 h 436"/>
                  <a:gd name="T8" fmla="*/ 0 w 295"/>
                  <a:gd name="T9" fmla="*/ 321 h 436"/>
                </a:gdLst>
                <a:ahLst/>
                <a:cxnLst>
                  <a:cxn ang="0">
                    <a:pos x="T0" y="T1"/>
                  </a:cxn>
                  <a:cxn ang="0">
                    <a:pos x="T2" y="T3"/>
                  </a:cxn>
                  <a:cxn ang="0">
                    <a:pos x="T4" y="T5"/>
                  </a:cxn>
                  <a:cxn ang="0">
                    <a:pos x="T6" y="T7"/>
                  </a:cxn>
                  <a:cxn ang="0">
                    <a:pos x="T8" y="T9"/>
                  </a:cxn>
                </a:cxnLst>
                <a:rect l="0" t="0" r="r" b="b"/>
                <a:pathLst>
                  <a:path w="295" h="436">
                    <a:moveTo>
                      <a:pt x="0" y="321"/>
                    </a:moveTo>
                    <a:lnTo>
                      <a:pt x="0" y="436"/>
                    </a:lnTo>
                    <a:lnTo>
                      <a:pt x="295" y="114"/>
                    </a:lnTo>
                    <a:lnTo>
                      <a:pt x="295" y="0"/>
                    </a:lnTo>
                    <a:lnTo>
                      <a:pt x="0" y="321"/>
                    </a:lnTo>
                    <a:close/>
                  </a:path>
                </a:pathLst>
              </a:custGeom>
              <a:grpFill/>
              <a:ln>
                <a:noFill/>
              </a:ln>
            </p:spPr>
            <p:txBody>
              <a:bodyPr vert="horz" wrap="square" lIns="91440" tIns="45720" rIns="91440" bIns="45720" numCol="1" anchor="t" anchorCtr="0" compatLnSpc="1"/>
              <a:lstStyle/>
              <a:p>
                <a:endParaRPr lang="en-AU"/>
              </a:p>
            </p:txBody>
          </p:sp>
          <p:sp>
            <p:nvSpPr>
              <p:cNvPr id="87" name="Freeform 13"/>
              <p:cNvSpPr/>
              <p:nvPr/>
            </p:nvSpPr>
            <p:spPr bwMode="auto">
              <a:xfrm>
                <a:off x="2868611" y="3233935"/>
                <a:ext cx="1684338" cy="182563"/>
              </a:xfrm>
              <a:custGeom>
                <a:avLst/>
                <a:gdLst>
                  <a:gd name="T0" fmla="*/ 0 w 1061"/>
                  <a:gd name="T1" fmla="*/ 0 h 115"/>
                  <a:gd name="T2" fmla="*/ 122 w 1061"/>
                  <a:gd name="T3" fmla="*/ 115 h 115"/>
                  <a:gd name="T4" fmla="*/ 1061 w 1061"/>
                  <a:gd name="T5" fmla="*/ 115 h 115"/>
                  <a:gd name="T6" fmla="*/ 1061 w 1061"/>
                  <a:gd name="T7" fmla="*/ 0 h 115"/>
                  <a:gd name="T8" fmla="*/ 0 w 1061"/>
                  <a:gd name="T9" fmla="*/ 0 h 115"/>
                </a:gdLst>
                <a:ahLst/>
                <a:cxnLst>
                  <a:cxn ang="0">
                    <a:pos x="T0" y="T1"/>
                  </a:cxn>
                  <a:cxn ang="0">
                    <a:pos x="T2" y="T3"/>
                  </a:cxn>
                  <a:cxn ang="0">
                    <a:pos x="T4" y="T5"/>
                  </a:cxn>
                  <a:cxn ang="0">
                    <a:pos x="T6" y="T7"/>
                  </a:cxn>
                  <a:cxn ang="0">
                    <a:pos x="T8" y="T9"/>
                  </a:cxn>
                </a:cxnLst>
                <a:rect l="0" t="0" r="r" b="b"/>
                <a:pathLst>
                  <a:path w="1061" h="115">
                    <a:moveTo>
                      <a:pt x="0" y="0"/>
                    </a:moveTo>
                    <a:lnTo>
                      <a:pt x="122" y="115"/>
                    </a:lnTo>
                    <a:lnTo>
                      <a:pt x="1061" y="115"/>
                    </a:lnTo>
                    <a:lnTo>
                      <a:pt x="1061" y="0"/>
                    </a:lnTo>
                    <a:lnTo>
                      <a:pt x="0" y="0"/>
                    </a:lnTo>
                    <a:close/>
                  </a:path>
                </a:pathLst>
              </a:custGeom>
              <a:grpFill/>
              <a:ln>
                <a:noFill/>
              </a:ln>
            </p:spPr>
            <p:txBody>
              <a:bodyPr vert="horz" wrap="square" lIns="91440" tIns="45720" rIns="91440" bIns="45720" numCol="1" anchor="t" anchorCtr="0" compatLnSpc="1"/>
              <a:lstStyle/>
              <a:p>
                <a:endParaRPr lang="en-AU"/>
              </a:p>
            </p:txBody>
          </p:sp>
          <p:sp>
            <p:nvSpPr>
              <p:cNvPr id="88" name="Freeform 14"/>
              <p:cNvSpPr/>
              <p:nvPr/>
            </p:nvSpPr>
            <p:spPr bwMode="auto">
              <a:xfrm>
                <a:off x="2864444" y="3218191"/>
                <a:ext cx="977900" cy="1481138"/>
              </a:xfrm>
              <a:custGeom>
                <a:avLst/>
                <a:gdLst>
                  <a:gd name="T0" fmla="*/ 0 w 616"/>
                  <a:gd name="T1" fmla="*/ 0 h 933"/>
                  <a:gd name="T2" fmla="*/ 530 w 616"/>
                  <a:gd name="T3" fmla="*/ 919 h 933"/>
                  <a:gd name="T4" fmla="*/ 616 w 616"/>
                  <a:gd name="T5" fmla="*/ 933 h 933"/>
                  <a:gd name="T6" fmla="*/ 123 w 616"/>
                  <a:gd name="T7" fmla="*/ 115 h 933"/>
                  <a:gd name="T8" fmla="*/ 0 w 616"/>
                  <a:gd name="T9" fmla="*/ 0 h 933"/>
                </a:gdLst>
                <a:ahLst/>
                <a:cxnLst>
                  <a:cxn ang="0">
                    <a:pos x="T0" y="T1"/>
                  </a:cxn>
                  <a:cxn ang="0">
                    <a:pos x="T2" y="T3"/>
                  </a:cxn>
                  <a:cxn ang="0">
                    <a:pos x="T4" y="T5"/>
                  </a:cxn>
                  <a:cxn ang="0">
                    <a:pos x="T6" y="T7"/>
                  </a:cxn>
                  <a:cxn ang="0">
                    <a:pos x="T8" y="T9"/>
                  </a:cxn>
                </a:cxnLst>
                <a:rect l="0" t="0" r="r" b="b"/>
                <a:pathLst>
                  <a:path w="616" h="933">
                    <a:moveTo>
                      <a:pt x="0" y="0"/>
                    </a:moveTo>
                    <a:lnTo>
                      <a:pt x="530" y="919"/>
                    </a:lnTo>
                    <a:lnTo>
                      <a:pt x="616" y="933"/>
                    </a:lnTo>
                    <a:lnTo>
                      <a:pt x="123" y="115"/>
                    </a:lnTo>
                    <a:lnTo>
                      <a:pt x="0" y="0"/>
                    </a:lnTo>
                    <a:close/>
                  </a:path>
                </a:pathLst>
              </a:custGeom>
              <a:grpFill/>
              <a:ln>
                <a:noFill/>
              </a:ln>
            </p:spPr>
            <p:txBody>
              <a:bodyPr vert="horz" wrap="square" lIns="91440" tIns="45720" rIns="91440" bIns="45720" numCol="1" anchor="t" anchorCtr="0" compatLnSpc="1"/>
              <a:lstStyle/>
              <a:p>
                <a:endParaRPr lang="en-AU"/>
              </a:p>
            </p:txBody>
          </p:sp>
          <p:sp>
            <p:nvSpPr>
              <p:cNvPr id="89" name="Freeform 15"/>
              <p:cNvSpPr/>
              <p:nvPr/>
            </p:nvSpPr>
            <p:spPr bwMode="auto">
              <a:xfrm>
                <a:off x="2834481" y="4498975"/>
                <a:ext cx="207963" cy="698500"/>
              </a:xfrm>
              <a:custGeom>
                <a:avLst/>
                <a:gdLst>
                  <a:gd name="T0" fmla="*/ 0 w 131"/>
                  <a:gd name="T1" fmla="*/ 440 h 440"/>
                  <a:gd name="T2" fmla="*/ 57 w 131"/>
                  <a:gd name="T3" fmla="*/ 417 h 440"/>
                  <a:gd name="T4" fmla="*/ 131 w 131"/>
                  <a:gd name="T5" fmla="*/ 15 h 440"/>
                  <a:gd name="T6" fmla="*/ 71 w 131"/>
                  <a:gd name="T7" fmla="*/ 0 h 440"/>
                  <a:gd name="T8" fmla="*/ 0 w 131"/>
                  <a:gd name="T9" fmla="*/ 440 h 440"/>
                </a:gdLst>
                <a:ahLst/>
                <a:cxnLst>
                  <a:cxn ang="0">
                    <a:pos x="T0" y="T1"/>
                  </a:cxn>
                  <a:cxn ang="0">
                    <a:pos x="T2" y="T3"/>
                  </a:cxn>
                  <a:cxn ang="0">
                    <a:pos x="T4" y="T5"/>
                  </a:cxn>
                  <a:cxn ang="0">
                    <a:pos x="T6" y="T7"/>
                  </a:cxn>
                  <a:cxn ang="0">
                    <a:pos x="T8" y="T9"/>
                  </a:cxn>
                </a:cxnLst>
                <a:rect l="0" t="0" r="r" b="b"/>
                <a:pathLst>
                  <a:path w="131" h="440">
                    <a:moveTo>
                      <a:pt x="0" y="440"/>
                    </a:moveTo>
                    <a:lnTo>
                      <a:pt x="57" y="417"/>
                    </a:lnTo>
                    <a:lnTo>
                      <a:pt x="131" y="15"/>
                    </a:lnTo>
                    <a:lnTo>
                      <a:pt x="71" y="0"/>
                    </a:lnTo>
                    <a:lnTo>
                      <a:pt x="0" y="440"/>
                    </a:lnTo>
                    <a:close/>
                  </a:path>
                </a:pathLst>
              </a:custGeom>
              <a:grpFill/>
              <a:ln>
                <a:noFill/>
              </a:ln>
            </p:spPr>
            <p:txBody>
              <a:bodyPr vert="horz" wrap="square" lIns="91440" tIns="45720" rIns="91440" bIns="45720" numCol="1" anchor="t" anchorCtr="0" compatLnSpc="1"/>
              <a:lstStyle/>
              <a:p>
                <a:endParaRPr lang="en-AU"/>
              </a:p>
            </p:txBody>
          </p:sp>
        </p:grpSp>
        <p:grpSp>
          <p:nvGrpSpPr>
            <p:cNvPr id="79" name="Group 4"/>
            <p:cNvGrpSpPr/>
            <p:nvPr/>
          </p:nvGrpSpPr>
          <p:grpSpPr>
            <a:xfrm>
              <a:off x="4573787" y="3236912"/>
              <a:ext cx="3436938" cy="2928938"/>
              <a:chOff x="5327650" y="3360738"/>
              <a:chExt cx="3436938" cy="2928938"/>
            </a:xfrm>
            <a:grpFill/>
          </p:grpSpPr>
          <p:sp>
            <p:nvSpPr>
              <p:cNvPr id="80" name="Freeform 16"/>
              <p:cNvSpPr/>
              <p:nvPr/>
            </p:nvSpPr>
            <p:spPr bwMode="auto">
              <a:xfrm>
                <a:off x="6200776" y="3562351"/>
                <a:ext cx="841375" cy="1458913"/>
              </a:xfrm>
              <a:custGeom>
                <a:avLst/>
                <a:gdLst>
                  <a:gd name="T0" fmla="*/ 0 w 530"/>
                  <a:gd name="T1" fmla="*/ 0 h 919"/>
                  <a:gd name="T2" fmla="*/ 530 w 530"/>
                  <a:gd name="T3" fmla="*/ 919 h 919"/>
                  <a:gd name="T4" fmla="*/ 530 w 530"/>
                  <a:gd name="T5" fmla="*/ 758 h 919"/>
                  <a:gd name="T6" fmla="*/ 107 w 530"/>
                  <a:gd name="T7" fmla="*/ 9 h 919"/>
                  <a:gd name="T8" fmla="*/ 0 w 530"/>
                  <a:gd name="T9" fmla="*/ 0 h 919"/>
                </a:gdLst>
                <a:ahLst/>
                <a:cxnLst>
                  <a:cxn ang="0">
                    <a:pos x="T0" y="T1"/>
                  </a:cxn>
                  <a:cxn ang="0">
                    <a:pos x="T2" y="T3"/>
                  </a:cxn>
                  <a:cxn ang="0">
                    <a:pos x="T4" y="T5"/>
                  </a:cxn>
                  <a:cxn ang="0">
                    <a:pos x="T6" y="T7"/>
                  </a:cxn>
                  <a:cxn ang="0">
                    <a:pos x="T8" y="T9"/>
                  </a:cxn>
                </a:cxnLst>
                <a:rect l="0" t="0" r="r" b="b"/>
                <a:pathLst>
                  <a:path w="530" h="919">
                    <a:moveTo>
                      <a:pt x="0" y="0"/>
                    </a:moveTo>
                    <a:lnTo>
                      <a:pt x="530" y="919"/>
                    </a:lnTo>
                    <a:lnTo>
                      <a:pt x="530" y="758"/>
                    </a:lnTo>
                    <a:lnTo>
                      <a:pt x="107" y="9"/>
                    </a:lnTo>
                    <a:lnTo>
                      <a:pt x="0" y="0"/>
                    </a:lnTo>
                    <a:close/>
                  </a:path>
                </a:pathLst>
              </a:custGeom>
              <a:grpFill/>
              <a:ln>
                <a:noFill/>
              </a:ln>
            </p:spPr>
            <p:txBody>
              <a:bodyPr vert="horz" wrap="square" lIns="91440" tIns="45720" rIns="91440" bIns="45720" numCol="1" anchor="t" anchorCtr="0" compatLnSpc="1"/>
              <a:lstStyle/>
              <a:p>
                <a:endParaRPr lang="en-AU"/>
              </a:p>
            </p:txBody>
          </p:sp>
          <p:sp>
            <p:nvSpPr>
              <p:cNvPr id="81" name="Freeform 17"/>
              <p:cNvSpPr/>
              <p:nvPr/>
            </p:nvSpPr>
            <p:spPr bwMode="auto">
              <a:xfrm>
                <a:off x="5459811" y="3362324"/>
                <a:ext cx="917575" cy="215900"/>
              </a:xfrm>
              <a:custGeom>
                <a:avLst/>
                <a:gdLst>
                  <a:gd name="T0" fmla="*/ 471 w 578"/>
                  <a:gd name="T1" fmla="*/ 127 h 136"/>
                  <a:gd name="T2" fmla="*/ 578 w 578"/>
                  <a:gd name="T3" fmla="*/ 136 h 136"/>
                  <a:gd name="T4" fmla="*/ 0 w 578"/>
                  <a:gd name="T5" fmla="*/ 0 h 136"/>
                  <a:gd name="T6" fmla="*/ 471 w 578"/>
                  <a:gd name="T7" fmla="*/ 127 h 136"/>
                </a:gdLst>
                <a:ahLst/>
                <a:cxnLst>
                  <a:cxn ang="0">
                    <a:pos x="T0" y="T1"/>
                  </a:cxn>
                  <a:cxn ang="0">
                    <a:pos x="T2" y="T3"/>
                  </a:cxn>
                  <a:cxn ang="0">
                    <a:pos x="T4" y="T5"/>
                  </a:cxn>
                  <a:cxn ang="0">
                    <a:pos x="T6" y="T7"/>
                  </a:cxn>
                </a:cxnLst>
                <a:rect l="0" t="0" r="r" b="b"/>
                <a:pathLst>
                  <a:path w="578" h="136">
                    <a:moveTo>
                      <a:pt x="471" y="127"/>
                    </a:moveTo>
                    <a:lnTo>
                      <a:pt x="578" y="136"/>
                    </a:lnTo>
                    <a:lnTo>
                      <a:pt x="0" y="0"/>
                    </a:lnTo>
                    <a:lnTo>
                      <a:pt x="471" y="127"/>
                    </a:lnTo>
                    <a:close/>
                  </a:path>
                </a:pathLst>
              </a:custGeom>
              <a:grpFill/>
              <a:ln>
                <a:noFill/>
              </a:ln>
            </p:spPr>
            <p:txBody>
              <a:bodyPr vert="horz" wrap="square" lIns="91440" tIns="45720" rIns="91440" bIns="45720" numCol="1" anchor="t" anchorCtr="0" compatLnSpc="1"/>
              <a:lstStyle/>
              <a:p>
                <a:endParaRPr lang="en-AU"/>
              </a:p>
            </p:txBody>
          </p:sp>
          <p:sp>
            <p:nvSpPr>
              <p:cNvPr id="82" name="Freeform 18"/>
              <p:cNvSpPr/>
              <p:nvPr/>
            </p:nvSpPr>
            <p:spPr bwMode="auto">
              <a:xfrm>
                <a:off x="7042946" y="3564732"/>
                <a:ext cx="842963" cy="1458913"/>
              </a:xfrm>
              <a:custGeom>
                <a:avLst/>
                <a:gdLst>
                  <a:gd name="T0" fmla="*/ 409 w 531"/>
                  <a:gd name="T1" fmla="*/ 10 h 919"/>
                  <a:gd name="T2" fmla="*/ 0 w 531"/>
                  <a:gd name="T3" fmla="*/ 758 h 919"/>
                  <a:gd name="T4" fmla="*/ 0 w 531"/>
                  <a:gd name="T5" fmla="*/ 919 h 919"/>
                  <a:gd name="T6" fmla="*/ 531 w 531"/>
                  <a:gd name="T7" fmla="*/ 0 h 919"/>
                  <a:gd name="T8" fmla="*/ 409 w 531"/>
                  <a:gd name="T9" fmla="*/ 10 h 919"/>
                </a:gdLst>
                <a:ahLst/>
                <a:cxnLst>
                  <a:cxn ang="0">
                    <a:pos x="T0" y="T1"/>
                  </a:cxn>
                  <a:cxn ang="0">
                    <a:pos x="T2" y="T3"/>
                  </a:cxn>
                  <a:cxn ang="0">
                    <a:pos x="T4" y="T5"/>
                  </a:cxn>
                  <a:cxn ang="0">
                    <a:pos x="T6" y="T7"/>
                  </a:cxn>
                  <a:cxn ang="0">
                    <a:pos x="T8" y="T9"/>
                  </a:cxn>
                </a:cxnLst>
                <a:rect l="0" t="0" r="r" b="b"/>
                <a:pathLst>
                  <a:path w="531" h="919">
                    <a:moveTo>
                      <a:pt x="409" y="10"/>
                    </a:moveTo>
                    <a:lnTo>
                      <a:pt x="0" y="758"/>
                    </a:lnTo>
                    <a:lnTo>
                      <a:pt x="0" y="919"/>
                    </a:lnTo>
                    <a:lnTo>
                      <a:pt x="531" y="0"/>
                    </a:lnTo>
                    <a:lnTo>
                      <a:pt x="409" y="10"/>
                    </a:lnTo>
                    <a:close/>
                  </a:path>
                </a:pathLst>
              </a:custGeom>
              <a:grpFill/>
              <a:ln>
                <a:noFill/>
              </a:ln>
            </p:spPr>
            <p:txBody>
              <a:bodyPr vert="horz" wrap="square" lIns="91440" tIns="45720" rIns="91440" bIns="45720" numCol="1" anchor="t" anchorCtr="0" compatLnSpc="1"/>
              <a:lstStyle/>
              <a:p>
                <a:endParaRPr lang="en-AU"/>
              </a:p>
            </p:txBody>
          </p:sp>
          <p:sp>
            <p:nvSpPr>
              <p:cNvPr id="83" name="Freeform 20"/>
              <p:cNvSpPr/>
              <p:nvPr/>
            </p:nvSpPr>
            <p:spPr bwMode="auto">
              <a:xfrm>
                <a:off x="8077200" y="4017170"/>
                <a:ext cx="687388" cy="152400"/>
              </a:xfrm>
              <a:custGeom>
                <a:avLst/>
                <a:gdLst>
                  <a:gd name="T0" fmla="*/ 433 w 433"/>
                  <a:gd name="T1" fmla="*/ 35 h 96"/>
                  <a:gd name="T2" fmla="*/ 289 w 433"/>
                  <a:gd name="T3" fmla="*/ 0 h 96"/>
                  <a:gd name="T4" fmla="*/ 0 w 433"/>
                  <a:gd name="T5" fmla="*/ 29 h 96"/>
                  <a:gd name="T6" fmla="*/ 27 w 433"/>
                  <a:gd name="T7" fmla="*/ 96 h 96"/>
                  <a:gd name="T8" fmla="*/ 433 w 433"/>
                  <a:gd name="T9" fmla="*/ 35 h 96"/>
                  <a:gd name="T10" fmla="*/ 433 w 433"/>
                  <a:gd name="T11" fmla="*/ 35 h 96"/>
                </a:gdLst>
                <a:ahLst/>
                <a:cxnLst>
                  <a:cxn ang="0">
                    <a:pos x="T0" y="T1"/>
                  </a:cxn>
                  <a:cxn ang="0">
                    <a:pos x="T2" y="T3"/>
                  </a:cxn>
                  <a:cxn ang="0">
                    <a:pos x="T4" y="T5"/>
                  </a:cxn>
                  <a:cxn ang="0">
                    <a:pos x="T6" y="T7"/>
                  </a:cxn>
                  <a:cxn ang="0">
                    <a:pos x="T8" y="T9"/>
                  </a:cxn>
                  <a:cxn ang="0">
                    <a:pos x="T10" y="T11"/>
                  </a:cxn>
                </a:cxnLst>
                <a:rect l="0" t="0" r="r" b="b"/>
                <a:pathLst>
                  <a:path w="433" h="96">
                    <a:moveTo>
                      <a:pt x="433" y="35"/>
                    </a:moveTo>
                    <a:lnTo>
                      <a:pt x="289" y="0"/>
                    </a:lnTo>
                    <a:lnTo>
                      <a:pt x="0" y="29"/>
                    </a:lnTo>
                    <a:lnTo>
                      <a:pt x="27" y="96"/>
                    </a:lnTo>
                    <a:lnTo>
                      <a:pt x="433" y="35"/>
                    </a:lnTo>
                    <a:lnTo>
                      <a:pt x="433" y="35"/>
                    </a:lnTo>
                    <a:close/>
                  </a:path>
                </a:pathLst>
              </a:custGeom>
              <a:grpFill/>
              <a:ln>
                <a:noFill/>
              </a:ln>
            </p:spPr>
            <p:txBody>
              <a:bodyPr vert="horz" wrap="square" lIns="91440" tIns="45720" rIns="91440" bIns="45720" numCol="1" anchor="t" anchorCtr="0" compatLnSpc="1"/>
              <a:lstStyle/>
              <a:p>
                <a:endParaRPr lang="en-AU"/>
              </a:p>
            </p:txBody>
          </p:sp>
          <p:sp>
            <p:nvSpPr>
              <p:cNvPr id="84" name="Freeform 21"/>
              <p:cNvSpPr/>
              <p:nvPr/>
            </p:nvSpPr>
            <p:spPr bwMode="auto">
              <a:xfrm>
                <a:off x="5327650" y="3360738"/>
                <a:ext cx="3436938" cy="2928938"/>
              </a:xfrm>
              <a:custGeom>
                <a:avLst/>
                <a:gdLst>
                  <a:gd name="T0" fmla="*/ 1759 w 2165"/>
                  <a:gd name="T1" fmla="*/ 509 h 1845"/>
                  <a:gd name="T2" fmla="*/ 1612 w 2165"/>
                  <a:gd name="T3" fmla="*/ 128 h 1845"/>
                  <a:gd name="T4" fmla="*/ 1082 w 2165"/>
                  <a:gd name="T5" fmla="*/ 1047 h 1845"/>
                  <a:gd name="T6" fmla="*/ 552 w 2165"/>
                  <a:gd name="T7" fmla="*/ 128 h 1845"/>
                  <a:gd name="T8" fmla="*/ 82 w 2165"/>
                  <a:gd name="T9" fmla="*/ 0 h 1845"/>
                  <a:gd name="T10" fmla="*/ 0 w 2165"/>
                  <a:gd name="T11" fmla="*/ 448 h 1845"/>
                  <a:gd name="T12" fmla="*/ 806 w 2165"/>
                  <a:gd name="T13" fmla="*/ 1845 h 1845"/>
                  <a:gd name="T14" fmla="*/ 1359 w 2165"/>
                  <a:gd name="T15" fmla="*/ 1845 h 1845"/>
                  <a:gd name="T16" fmla="*/ 2165 w 2165"/>
                  <a:gd name="T17" fmla="*/ 448 h 1845"/>
                  <a:gd name="T18" fmla="*/ 1759 w 2165"/>
                  <a:gd name="T19" fmla="*/ 509 h 1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5" h="1845">
                    <a:moveTo>
                      <a:pt x="1759" y="509"/>
                    </a:moveTo>
                    <a:lnTo>
                      <a:pt x="1612" y="128"/>
                    </a:lnTo>
                    <a:lnTo>
                      <a:pt x="1082" y="1047"/>
                    </a:lnTo>
                    <a:lnTo>
                      <a:pt x="552" y="128"/>
                    </a:lnTo>
                    <a:lnTo>
                      <a:pt x="82" y="0"/>
                    </a:lnTo>
                    <a:lnTo>
                      <a:pt x="0" y="448"/>
                    </a:lnTo>
                    <a:lnTo>
                      <a:pt x="806" y="1845"/>
                    </a:lnTo>
                    <a:lnTo>
                      <a:pt x="1359" y="1845"/>
                    </a:lnTo>
                    <a:lnTo>
                      <a:pt x="2165" y="448"/>
                    </a:lnTo>
                    <a:lnTo>
                      <a:pt x="1759" y="509"/>
                    </a:lnTo>
                    <a:close/>
                  </a:path>
                </a:pathLst>
              </a:custGeom>
              <a:grpFill/>
              <a:ln>
                <a:noFill/>
              </a:ln>
            </p:spPr>
            <p:txBody>
              <a:bodyPr vert="horz" wrap="square" lIns="91440" tIns="45720" rIns="91440" bIns="45720" numCol="1" anchor="t" anchorCtr="0" compatLnSpc="1"/>
              <a:lstStyle/>
              <a:p>
                <a:endParaRPr lang="en-AU"/>
              </a:p>
            </p:txBody>
          </p:sp>
        </p:grpSp>
      </p:grpSp>
      <p:sp>
        <p:nvSpPr>
          <p:cNvPr id="104" name="Freeform 34"/>
          <p:cNvSpPr/>
          <p:nvPr/>
        </p:nvSpPr>
        <p:spPr>
          <a:xfrm rot="20280238">
            <a:off x="1817739" y="2305791"/>
            <a:ext cx="526922" cy="537916"/>
          </a:xfrm>
          <a:custGeom>
            <a:avLst/>
            <a:gdLst/>
            <a:ahLst/>
            <a:cxnLst/>
            <a:rect l="l" t="t" r="r" b="b"/>
            <a:pathLst>
              <a:path w="210312" h="214701">
                <a:moveTo>
                  <a:pt x="189053" y="194356"/>
                </a:moveTo>
                <a:cubicBezTo>
                  <a:pt x="189967" y="194204"/>
                  <a:pt x="190767" y="194394"/>
                  <a:pt x="191453" y="194928"/>
                </a:cubicBezTo>
                <a:cubicBezTo>
                  <a:pt x="192139" y="195461"/>
                  <a:pt x="192558" y="196185"/>
                  <a:pt x="192710" y="197099"/>
                </a:cubicBezTo>
                <a:cubicBezTo>
                  <a:pt x="192863" y="198014"/>
                  <a:pt x="192672" y="198814"/>
                  <a:pt x="192139" y="199500"/>
                </a:cubicBezTo>
                <a:cubicBezTo>
                  <a:pt x="191605" y="200185"/>
                  <a:pt x="190881" y="200604"/>
                  <a:pt x="189967" y="200757"/>
                </a:cubicBezTo>
                <a:cubicBezTo>
                  <a:pt x="179147" y="202281"/>
                  <a:pt x="167107" y="203386"/>
                  <a:pt x="153848" y="204072"/>
                </a:cubicBezTo>
                <a:cubicBezTo>
                  <a:pt x="140589" y="204757"/>
                  <a:pt x="129274" y="205100"/>
                  <a:pt x="119901" y="205100"/>
                </a:cubicBezTo>
                <a:cubicBezTo>
                  <a:pt x="110529" y="205100"/>
                  <a:pt x="97956" y="204986"/>
                  <a:pt x="82182" y="204757"/>
                </a:cubicBezTo>
                <a:cubicBezTo>
                  <a:pt x="66409" y="204529"/>
                  <a:pt x="55017" y="204414"/>
                  <a:pt x="48006" y="204414"/>
                </a:cubicBezTo>
                <a:cubicBezTo>
                  <a:pt x="45873" y="204414"/>
                  <a:pt x="44806" y="203348"/>
                  <a:pt x="44806" y="201214"/>
                </a:cubicBezTo>
                <a:cubicBezTo>
                  <a:pt x="44806" y="199080"/>
                  <a:pt x="45873" y="198014"/>
                  <a:pt x="48006" y="198014"/>
                </a:cubicBezTo>
                <a:cubicBezTo>
                  <a:pt x="55169" y="198014"/>
                  <a:pt x="66599" y="198128"/>
                  <a:pt x="82296" y="198357"/>
                </a:cubicBezTo>
                <a:cubicBezTo>
                  <a:pt x="97994" y="198585"/>
                  <a:pt x="110490" y="198699"/>
                  <a:pt x="119787" y="198699"/>
                </a:cubicBezTo>
                <a:cubicBezTo>
                  <a:pt x="129083" y="198699"/>
                  <a:pt x="140285" y="198357"/>
                  <a:pt x="153391" y="197671"/>
                </a:cubicBezTo>
                <a:cubicBezTo>
                  <a:pt x="166497" y="196985"/>
                  <a:pt x="178385" y="195880"/>
                  <a:pt x="189053" y="194356"/>
                </a:cubicBezTo>
                <a:close/>
                <a:moveTo>
                  <a:pt x="114072" y="161895"/>
                </a:moveTo>
                <a:lnTo>
                  <a:pt x="113386" y="162123"/>
                </a:lnTo>
                <a:lnTo>
                  <a:pt x="114529" y="162352"/>
                </a:lnTo>
                <a:close/>
                <a:moveTo>
                  <a:pt x="141047" y="141092"/>
                </a:moveTo>
                <a:lnTo>
                  <a:pt x="141047" y="141321"/>
                </a:lnTo>
                <a:lnTo>
                  <a:pt x="141047" y="141549"/>
                </a:lnTo>
                <a:lnTo>
                  <a:pt x="141961" y="141092"/>
                </a:lnTo>
                <a:close/>
                <a:moveTo>
                  <a:pt x="66980" y="136520"/>
                </a:moveTo>
                <a:cubicBezTo>
                  <a:pt x="66066" y="139111"/>
                  <a:pt x="65075" y="141473"/>
                  <a:pt x="64008" y="143607"/>
                </a:cubicBezTo>
                <a:cubicBezTo>
                  <a:pt x="60656" y="151074"/>
                  <a:pt x="57684" y="156180"/>
                  <a:pt x="55093" y="158923"/>
                </a:cubicBezTo>
                <a:cubicBezTo>
                  <a:pt x="55245" y="159380"/>
                  <a:pt x="55322" y="159837"/>
                  <a:pt x="55322" y="160295"/>
                </a:cubicBezTo>
                <a:cubicBezTo>
                  <a:pt x="67666" y="160142"/>
                  <a:pt x="76886" y="160218"/>
                  <a:pt x="82982" y="160523"/>
                </a:cubicBezTo>
                <a:cubicBezTo>
                  <a:pt x="87097" y="160676"/>
                  <a:pt x="92583" y="160980"/>
                  <a:pt x="99441" y="161438"/>
                </a:cubicBezTo>
                <a:lnTo>
                  <a:pt x="99441" y="161209"/>
                </a:lnTo>
                <a:cubicBezTo>
                  <a:pt x="103251" y="156637"/>
                  <a:pt x="107366" y="148712"/>
                  <a:pt x="111786" y="137435"/>
                </a:cubicBezTo>
                <a:lnTo>
                  <a:pt x="111100" y="137435"/>
                </a:lnTo>
                <a:cubicBezTo>
                  <a:pt x="88240" y="136825"/>
                  <a:pt x="75362" y="136520"/>
                  <a:pt x="72467" y="136520"/>
                </a:cubicBezTo>
                <a:close/>
                <a:moveTo>
                  <a:pt x="28118" y="133777"/>
                </a:moveTo>
                <a:cubicBezTo>
                  <a:pt x="24308" y="141397"/>
                  <a:pt x="19660" y="149779"/>
                  <a:pt x="14174" y="158923"/>
                </a:cubicBezTo>
                <a:cubicBezTo>
                  <a:pt x="22556" y="160142"/>
                  <a:pt x="33528" y="160676"/>
                  <a:pt x="47092" y="160523"/>
                </a:cubicBezTo>
                <a:lnTo>
                  <a:pt x="47321" y="160523"/>
                </a:lnTo>
                <a:lnTo>
                  <a:pt x="49835" y="157780"/>
                </a:lnTo>
                <a:cubicBezTo>
                  <a:pt x="49378" y="156561"/>
                  <a:pt x="49607" y="155570"/>
                  <a:pt x="50521" y="154808"/>
                </a:cubicBezTo>
                <a:cubicBezTo>
                  <a:pt x="52502" y="152522"/>
                  <a:pt x="55093" y="147874"/>
                  <a:pt x="58293" y="140864"/>
                </a:cubicBezTo>
                <a:lnTo>
                  <a:pt x="60122" y="136749"/>
                </a:lnTo>
                <a:cubicBezTo>
                  <a:pt x="55855" y="136901"/>
                  <a:pt x="52350" y="136977"/>
                  <a:pt x="49607" y="136977"/>
                </a:cubicBezTo>
                <a:cubicBezTo>
                  <a:pt x="40615" y="136825"/>
                  <a:pt x="33452" y="135758"/>
                  <a:pt x="28118" y="133777"/>
                </a:cubicBezTo>
                <a:close/>
                <a:moveTo>
                  <a:pt x="69723" y="129662"/>
                </a:moveTo>
                <a:lnTo>
                  <a:pt x="69495" y="130119"/>
                </a:lnTo>
                <a:lnTo>
                  <a:pt x="69952" y="130119"/>
                </a:lnTo>
                <a:cubicBezTo>
                  <a:pt x="69952" y="129967"/>
                  <a:pt x="69876" y="129815"/>
                  <a:pt x="69723" y="129662"/>
                </a:cubicBezTo>
                <a:close/>
                <a:moveTo>
                  <a:pt x="75667" y="112289"/>
                </a:moveTo>
                <a:lnTo>
                  <a:pt x="75438" y="113432"/>
                </a:lnTo>
                <a:lnTo>
                  <a:pt x="76353" y="112746"/>
                </a:lnTo>
                <a:cubicBezTo>
                  <a:pt x="76048" y="112593"/>
                  <a:pt x="75819" y="112441"/>
                  <a:pt x="75667" y="112289"/>
                </a:cubicBezTo>
                <a:close/>
                <a:moveTo>
                  <a:pt x="39320" y="106802"/>
                </a:moveTo>
                <a:cubicBezTo>
                  <a:pt x="37034" y="113660"/>
                  <a:pt x="34214" y="120747"/>
                  <a:pt x="30861" y="128062"/>
                </a:cubicBezTo>
                <a:cubicBezTo>
                  <a:pt x="35433" y="129586"/>
                  <a:pt x="41682" y="130424"/>
                  <a:pt x="49607" y="130577"/>
                </a:cubicBezTo>
                <a:cubicBezTo>
                  <a:pt x="52655" y="130577"/>
                  <a:pt x="56998" y="130500"/>
                  <a:pt x="62637" y="130348"/>
                </a:cubicBezTo>
                <a:lnTo>
                  <a:pt x="64237" y="126005"/>
                </a:lnTo>
                <a:cubicBezTo>
                  <a:pt x="64085" y="125090"/>
                  <a:pt x="64313" y="124252"/>
                  <a:pt x="64923" y="123490"/>
                </a:cubicBezTo>
                <a:lnTo>
                  <a:pt x="65380" y="123033"/>
                </a:lnTo>
                <a:lnTo>
                  <a:pt x="67209" y="118004"/>
                </a:lnTo>
                <a:lnTo>
                  <a:pt x="70409" y="108174"/>
                </a:lnTo>
                <a:cubicBezTo>
                  <a:pt x="68428" y="108174"/>
                  <a:pt x="66142" y="108098"/>
                  <a:pt x="63551" y="107945"/>
                </a:cubicBezTo>
                <a:cubicBezTo>
                  <a:pt x="60960" y="107793"/>
                  <a:pt x="58446" y="107793"/>
                  <a:pt x="56007" y="107945"/>
                </a:cubicBezTo>
                <a:cubicBezTo>
                  <a:pt x="53569" y="108098"/>
                  <a:pt x="50750" y="108098"/>
                  <a:pt x="47549" y="107945"/>
                </a:cubicBezTo>
                <a:cubicBezTo>
                  <a:pt x="44349" y="107793"/>
                  <a:pt x="41606" y="107412"/>
                  <a:pt x="39320" y="106802"/>
                </a:cubicBezTo>
                <a:close/>
                <a:moveTo>
                  <a:pt x="176937" y="105888"/>
                </a:moveTo>
                <a:cubicBezTo>
                  <a:pt x="167031" y="105888"/>
                  <a:pt x="150800" y="106345"/>
                  <a:pt x="128245" y="107259"/>
                </a:cubicBezTo>
                <a:cubicBezTo>
                  <a:pt x="126569" y="113355"/>
                  <a:pt x="124816" y="119147"/>
                  <a:pt x="122987" y="124633"/>
                </a:cubicBezTo>
                <a:lnTo>
                  <a:pt x="120701" y="131262"/>
                </a:lnTo>
                <a:cubicBezTo>
                  <a:pt x="131826" y="131415"/>
                  <a:pt x="141504" y="131186"/>
                  <a:pt x="149733" y="130577"/>
                </a:cubicBezTo>
                <a:cubicBezTo>
                  <a:pt x="150953" y="130424"/>
                  <a:pt x="153924" y="130119"/>
                  <a:pt x="158649" y="129662"/>
                </a:cubicBezTo>
                <a:cubicBezTo>
                  <a:pt x="162459" y="129205"/>
                  <a:pt x="165583" y="128976"/>
                  <a:pt x="168021" y="128976"/>
                </a:cubicBezTo>
                <a:lnTo>
                  <a:pt x="168707" y="128976"/>
                </a:lnTo>
                <a:cubicBezTo>
                  <a:pt x="172060" y="121052"/>
                  <a:pt x="174879" y="113355"/>
                  <a:pt x="177165" y="105888"/>
                </a:cubicBezTo>
                <a:close/>
                <a:moveTo>
                  <a:pt x="42977" y="94458"/>
                </a:moveTo>
                <a:lnTo>
                  <a:pt x="42520" y="95829"/>
                </a:lnTo>
                <a:lnTo>
                  <a:pt x="42977" y="95601"/>
                </a:lnTo>
                <a:close/>
                <a:moveTo>
                  <a:pt x="82296" y="80970"/>
                </a:moveTo>
                <a:cubicBezTo>
                  <a:pt x="82449" y="84476"/>
                  <a:pt x="81763" y="89505"/>
                  <a:pt x="80239" y="96058"/>
                </a:cubicBezTo>
                <a:cubicBezTo>
                  <a:pt x="79782" y="97887"/>
                  <a:pt x="79248" y="99868"/>
                  <a:pt x="78639" y="102002"/>
                </a:cubicBezTo>
                <a:cubicBezTo>
                  <a:pt x="89459" y="102154"/>
                  <a:pt x="103328" y="101925"/>
                  <a:pt x="120244" y="101316"/>
                </a:cubicBezTo>
                <a:lnTo>
                  <a:pt x="123216" y="101087"/>
                </a:lnTo>
                <a:cubicBezTo>
                  <a:pt x="125197" y="93772"/>
                  <a:pt x="126721" y="87295"/>
                  <a:pt x="127788" y="81656"/>
                </a:cubicBezTo>
                <a:cubicBezTo>
                  <a:pt x="112243" y="81809"/>
                  <a:pt x="97079" y="81580"/>
                  <a:pt x="82296" y="80970"/>
                </a:cubicBezTo>
                <a:close/>
                <a:moveTo>
                  <a:pt x="45720" y="80056"/>
                </a:moveTo>
                <a:lnTo>
                  <a:pt x="45492" y="80742"/>
                </a:lnTo>
                <a:cubicBezTo>
                  <a:pt x="45644" y="80589"/>
                  <a:pt x="45873" y="80437"/>
                  <a:pt x="46178" y="80285"/>
                </a:cubicBezTo>
                <a:close/>
                <a:moveTo>
                  <a:pt x="183338" y="78913"/>
                </a:moveTo>
                <a:cubicBezTo>
                  <a:pt x="182728" y="79523"/>
                  <a:pt x="182042" y="79827"/>
                  <a:pt x="181280" y="79827"/>
                </a:cubicBezTo>
                <a:cubicBezTo>
                  <a:pt x="165278" y="80894"/>
                  <a:pt x="149581" y="81504"/>
                  <a:pt x="134189" y="81656"/>
                </a:cubicBezTo>
                <a:cubicBezTo>
                  <a:pt x="133274" y="87143"/>
                  <a:pt x="131826" y="93543"/>
                  <a:pt x="129845" y="100859"/>
                </a:cubicBezTo>
                <a:cubicBezTo>
                  <a:pt x="151181" y="99944"/>
                  <a:pt x="166878" y="99487"/>
                  <a:pt x="176937" y="99487"/>
                </a:cubicBezTo>
                <a:cubicBezTo>
                  <a:pt x="177699" y="99487"/>
                  <a:pt x="178308" y="99716"/>
                  <a:pt x="178766" y="100173"/>
                </a:cubicBezTo>
                <a:cubicBezTo>
                  <a:pt x="180747" y="93010"/>
                  <a:pt x="182271" y="85923"/>
                  <a:pt x="183338" y="78913"/>
                </a:cubicBezTo>
                <a:close/>
                <a:moveTo>
                  <a:pt x="156363" y="46680"/>
                </a:moveTo>
                <a:lnTo>
                  <a:pt x="156363" y="48966"/>
                </a:lnTo>
                <a:cubicBezTo>
                  <a:pt x="156210" y="51100"/>
                  <a:pt x="155982" y="52548"/>
                  <a:pt x="155677" y="53310"/>
                </a:cubicBezTo>
                <a:cubicBezTo>
                  <a:pt x="154458" y="55596"/>
                  <a:pt x="152324" y="57196"/>
                  <a:pt x="149276" y="58110"/>
                </a:cubicBezTo>
                <a:cubicBezTo>
                  <a:pt x="147905" y="58568"/>
                  <a:pt x="145923" y="58872"/>
                  <a:pt x="143333" y="59025"/>
                </a:cubicBezTo>
                <a:cubicBezTo>
                  <a:pt x="139370" y="59330"/>
                  <a:pt x="136246" y="58339"/>
                  <a:pt x="133960" y="56053"/>
                </a:cubicBezTo>
                <a:cubicBezTo>
                  <a:pt x="132436" y="54377"/>
                  <a:pt x="131369" y="52167"/>
                  <a:pt x="130760" y="49424"/>
                </a:cubicBezTo>
                <a:cubicBezTo>
                  <a:pt x="128321" y="53234"/>
                  <a:pt x="127635" y="56129"/>
                  <a:pt x="128702" y="58110"/>
                </a:cubicBezTo>
                <a:cubicBezTo>
                  <a:pt x="130074" y="61006"/>
                  <a:pt x="133731" y="62454"/>
                  <a:pt x="139675" y="62454"/>
                </a:cubicBezTo>
                <a:cubicBezTo>
                  <a:pt x="146076" y="62454"/>
                  <a:pt x="151181" y="60930"/>
                  <a:pt x="154991" y="57882"/>
                </a:cubicBezTo>
                <a:cubicBezTo>
                  <a:pt x="156668" y="56510"/>
                  <a:pt x="157734" y="54986"/>
                  <a:pt x="158192" y="53310"/>
                </a:cubicBezTo>
                <a:cubicBezTo>
                  <a:pt x="158496" y="51633"/>
                  <a:pt x="158039" y="49652"/>
                  <a:pt x="156820" y="47366"/>
                </a:cubicBezTo>
                <a:cubicBezTo>
                  <a:pt x="156668" y="47061"/>
                  <a:pt x="156515" y="46833"/>
                  <a:pt x="156363" y="46680"/>
                </a:cubicBezTo>
                <a:close/>
                <a:moveTo>
                  <a:pt x="92812" y="45537"/>
                </a:moveTo>
                <a:lnTo>
                  <a:pt x="92355" y="47366"/>
                </a:lnTo>
                <a:cubicBezTo>
                  <a:pt x="91898" y="49805"/>
                  <a:pt x="91212" y="51633"/>
                  <a:pt x="90297" y="52853"/>
                </a:cubicBezTo>
                <a:cubicBezTo>
                  <a:pt x="88773" y="54681"/>
                  <a:pt x="86564" y="55824"/>
                  <a:pt x="83668" y="56282"/>
                </a:cubicBezTo>
                <a:cubicBezTo>
                  <a:pt x="82144" y="56434"/>
                  <a:pt x="80163" y="56510"/>
                  <a:pt x="77724" y="56510"/>
                </a:cubicBezTo>
                <a:cubicBezTo>
                  <a:pt x="73000" y="56358"/>
                  <a:pt x="69876" y="53615"/>
                  <a:pt x="68352" y="48281"/>
                </a:cubicBezTo>
                <a:lnTo>
                  <a:pt x="67895" y="50109"/>
                </a:lnTo>
                <a:cubicBezTo>
                  <a:pt x="67437" y="52091"/>
                  <a:pt x="67895" y="53691"/>
                  <a:pt x="69266" y="54910"/>
                </a:cubicBezTo>
                <a:cubicBezTo>
                  <a:pt x="72314" y="57806"/>
                  <a:pt x="75705" y="59634"/>
                  <a:pt x="79439" y="60396"/>
                </a:cubicBezTo>
                <a:cubicBezTo>
                  <a:pt x="83173" y="61158"/>
                  <a:pt x="86526" y="61044"/>
                  <a:pt x="89497" y="60054"/>
                </a:cubicBezTo>
                <a:cubicBezTo>
                  <a:pt x="92469" y="59063"/>
                  <a:pt x="95022" y="57577"/>
                  <a:pt x="97155" y="55596"/>
                </a:cubicBezTo>
                <a:cubicBezTo>
                  <a:pt x="100051" y="52853"/>
                  <a:pt x="101194" y="50567"/>
                  <a:pt x="100584" y="48738"/>
                </a:cubicBezTo>
                <a:cubicBezTo>
                  <a:pt x="99975" y="46909"/>
                  <a:pt x="97384" y="45842"/>
                  <a:pt x="92812" y="45537"/>
                </a:cubicBezTo>
                <a:close/>
                <a:moveTo>
                  <a:pt x="206312" y="36851"/>
                </a:moveTo>
                <a:cubicBezTo>
                  <a:pt x="207150" y="36698"/>
                  <a:pt x="207912" y="36927"/>
                  <a:pt x="208598" y="37536"/>
                </a:cubicBezTo>
                <a:cubicBezTo>
                  <a:pt x="209284" y="38146"/>
                  <a:pt x="209703" y="38908"/>
                  <a:pt x="209855" y="39822"/>
                </a:cubicBezTo>
                <a:cubicBezTo>
                  <a:pt x="210160" y="43328"/>
                  <a:pt x="210312" y="47061"/>
                  <a:pt x="210312" y="51024"/>
                </a:cubicBezTo>
                <a:cubicBezTo>
                  <a:pt x="210312" y="54986"/>
                  <a:pt x="210236" y="59368"/>
                  <a:pt x="210084" y="64168"/>
                </a:cubicBezTo>
                <a:cubicBezTo>
                  <a:pt x="209931" y="68969"/>
                  <a:pt x="209855" y="72588"/>
                  <a:pt x="209855" y="75027"/>
                </a:cubicBezTo>
                <a:cubicBezTo>
                  <a:pt x="209855" y="105659"/>
                  <a:pt x="209017" y="133625"/>
                  <a:pt x="207341" y="158923"/>
                </a:cubicBezTo>
                <a:cubicBezTo>
                  <a:pt x="207188" y="161819"/>
                  <a:pt x="207188" y="167457"/>
                  <a:pt x="207341" y="175839"/>
                </a:cubicBezTo>
                <a:cubicBezTo>
                  <a:pt x="207493" y="182393"/>
                  <a:pt x="207341" y="187346"/>
                  <a:pt x="206883" y="190698"/>
                </a:cubicBezTo>
                <a:cubicBezTo>
                  <a:pt x="208103" y="191308"/>
                  <a:pt x="208712" y="192299"/>
                  <a:pt x="208712" y="193670"/>
                </a:cubicBezTo>
                <a:lnTo>
                  <a:pt x="208712" y="203957"/>
                </a:lnTo>
                <a:cubicBezTo>
                  <a:pt x="208712" y="204872"/>
                  <a:pt x="208407" y="205634"/>
                  <a:pt x="207798" y="206243"/>
                </a:cubicBezTo>
                <a:cubicBezTo>
                  <a:pt x="207188" y="206853"/>
                  <a:pt x="206502" y="207158"/>
                  <a:pt x="205740" y="207158"/>
                </a:cubicBezTo>
                <a:cubicBezTo>
                  <a:pt x="205131" y="208224"/>
                  <a:pt x="204293" y="208834"/>
                  <a:pt x="203226" y="208986"/>
                </a:cubicBezTo>
                <a:cubicBezTo>
                  <a:pt x="184633" y="211577"/>
                  <a:pt x="160325" y="213025"/>
                  <a:pt x="130302" y="213330"/>
                </a:cubicBezTo>
                <a:cubicBezTo>
                  <a:pt x="90374" y="213787"/>
                  <a:pt x="66142" y="214244"/>
                  <a:pt x="57608" y="214701"/>
                </a:cubicBezTo>
                <a:cubicBezTo>
                  <a:pt x="56693" y="214701"/>
                  <a:pt x="55893" y="214435"/>
                  <a:pt x="55207" y="213901"/>
                </a:cubicBezTo>
                <a:cubicBezTo>
                  <a:pt x="54522" y="213368"/>
                  <a:pt x="54179" y="212644"/>
                  <a:pt x="54179" y="211730"/>
                </a:cubicBezTo>
                <a:cubicBezTo>
                  <a:pt x="54179" y="210815"/>
                  <a:pt x="54445" y="210015"/>
                  <a:pt x="54979" y="209329"/>
                </a:cubicBezTo>
                <a:cubicBezTo>
                  <a:pt x="55512" y="208644"/>
                  <a:pt x="56236" y="208301"/>
                  <a:pt x="57150" y="208301"/>
                </a:cubicBezTo>
                <a:cubicBezTo>
                  <a:pt x="65532" y="207843"/>
                  <a:pt x="89840" y="207386"/>
                  <a:pt x="130074" y="206929"/>
                </a:cubicBezTo>
                <a:cubicBezTo>
                  <a:pt x="159030" y="206624"/>
                  <a:pt x="182423" y="205253"/>
                  <a:pt x="200254" y="202814"/>
                </a:cubicBezTo>
                <a:cubicBezTo>
                  <a:pt x="200102" y="202357"/>
                  <a:pt x="200025" y="201824"/>
                  <a:pt x="200025" y="201214"/>
                </a:cubicBezTo>
                <a:lnTo>
                  <a:pt x="200483" y="198699"/>
                </a:lnTo>
                <a:cubicBezTo>
                  <a:pt x="200635" y="198395"/>
                  <a:pt x="200711" y="198166"/>
                  <a:pt x="200711" y="198014"/>
                </a:cubicBezTo>
                <a:lnTo>
                  <a:pt x="200711" y="197556"/>
                </a:lnTo>
                <a:lnTo>
                  <a:pt x="200711" y="196871"/>
                </a:lnTo>
                <a:lnTo>
                  <a:pt x="200711" y="194813"/>
                </a:lnTo>
                <a:lnTo>
                  <a:pt x="200711" y="194585"/>
                </a:lnTo>
                <a:cubicBezTo>
                  <a:pt x="200254" y="193975"/>
                  <a:pt x="200102" y="193289"/>
                  <a:pt x="200254" y="192527"/>
                </a:cubicBezTo>
                <a:cubicBezTo>
                  <a:pt x="200864" y="188717"/>
                  <a:pt x="201092" y="183155"/>
                  <a:pt x="200940" y="175839"/>
                </a:cubicBezTo>
                <a:cubicBezTo>
                  <a:pt x="200787" y="167305"/>
                  <a:pt x="200787" y="161514"/>
                  <a:pt x="200940" y="158466"/>
                </a:cubicBezTo>
                <a:cubicBezTo>
                  <a:pt x="202616" y="133472"/>
                  <a:pt x="203454" y="105659"/>
                  <a:pt x="203454" y="75027"/>
                </a:cubicBezTo>
                <a:cubicBezTo>
                  <a:pt x="203454" y="72284"/>
                  <a:pt x="203531" y="68359"/>
                  <a:pt x="203683" y="63254"/>
                </a:cubicBezTo>
                <a:cubicBezTo>
                  <a:pt x="203835" y="58149"/>
                  <a:pt x="203912" y="54339"/>
                  <a:pt x="203912" y="51824"/>
                </a:cubicBezTo>
                <a:cubicBezTo>
                  <a:pt x="203912" y="49309"/>
                  <a:pt x="203759" y="45461"/>
                  <a:pt x="203454" y="40280"/>
                </a:cubicBezTo>
                <a:cubicBezTo>
                  <a:pt x="203302" y="39518"/>
                  <a:pt x="203531" y="38794"/>
                  <a:pt x="204140" y="38108"/>
                </a:cubicBezTo>
                <a:cubicBezTo>
                  <a:pt x="204750" y="37422"/>
                  <a:pt x="205474" y="37003"/>
                  <a:pt x="206312" y="36851"/>
                </a:cubicBezTo>
                <a:close/>
                <a:moveTo>
                  <a:pt x="192482" y="32507"/>
                </a:moveTo>
                <a:lnTo>
                  <a:pt x="192024" y="48281"/>
                </a:lnTo>
                <a:cubicBezTo>
                  <a:pt x="191720" y="58796"/>
                  <a:pt x="191262" y="66721"/>
                  <a:pt x="190653" y="72055"/>
                </a:cubicBezTo>
                <a:cubicBezTo>
                  <a:pt x="188976" y="88209"/>
                  <a:pt x="185243" y="103945"/>
                  <a:pt x="179451" y="119261"/>
                </a:cubicBezTo>
                <a:cubicBezTo>
                  <a:pt x="173660" y="134577"/>
                  <a:pt x="166040" y="150770"/>
                  <a:pt x="156591" y="167838"/>
                </a:cubicBezTo>
                <a:cubicBezTo>
                  <a:pt x="155982" y="168905"/>
                  <a:pt x="155067" y="169439"/>
                  <a:pt x="153848" y="169439"/>
                </a:cubicBezTo>
                <a:cubicBezTo>
                  <a:pt x="153086" y="170048"/>
                  <a:pt x="152172" y="170277"/>
                  <a:pt x="151105" y="170124"/>
                </a:cubicBezTo>
                <a:lnTo>
                  <a:pt x="147676" y="169439"/>
                </a:lnTo>
                <a:lnTo>
                  <a:pt x="146762" y="168981"/>
                </a:lnTo>
                <a:cubicBezTo>
                  <a:pt x="146304" y="169439"/>
                  <a:pt x="145695" y="169667"/>
                  <a:pt x="144933" y="169667"/>
                </a:cubicBezTo>
                <a:cubicBezTo>
                  <a:pt x="138684" y="169667"/>
                  <a:pt x="132169" y="169515"/>
                  <a:pt x="125388" y="169210"/>
                </a:cubicBezTo>
                <a:cubicBezTo>
                  <a:pt x="118606" y="168905"/>
                  <a:pt x="110833" y="168486"/>
                  <a:pt x="102070" y="167953"/>
                </a:cubicBezTo>
                <a:cubicBezTo>
                  <a:pt x="93307" y="167419"/>
                  <a:pt x="86792" y="167076"/>
                  <a:pt x="82525" y="166924"/>
                </a:cubicBezTo>
                <a:cubicBezTo>
                  <a:pt x="80544" y="166619"/>
                  <a:pt x="73686" y="166543"/>
                  <a:pt x="61951" y="166695"/>
                </a:cubicBezTo>
                <a:cubicBezTo>
                  <a:pt x="50216" y="166848"/>
                  <a:pt x="43053" y="166924"/>
                  <a:pt x="40463" y="166924"/>
                </a:cubicBezTo>
                <a:cubicBezTo>
                  <a:pt x="40463" y="167686"/>
                  <a:pt x="40539" y="168677"/>
                  <a:pt x="40691" y="169896"/>
                </a:cubicBezTo>
                <a:cubicBezTo>
                  <a:pt x="40691" y="170353"/>
                  <a:pt x="40844" y="173172"/>
                  <a:pt x="41148" y="178354"/>
                </a:cubicBezTo>
                <a:cubicBezTo>
                  <a:pt x="41301" y="181859"/>
                  <a:pt x="41453" y="184450"/>
                  <a:pt x="41606" y="186126"/>
                </a:cubicBezTo>
                <a:cubicBezTo>
                  <a:pt x="41606" y="186736"/>
                  <a:pt x="41682" y="187269"/>
                  <a:pt x="41834" y="187727"/>
                </a:cubicBezTo>
                <a:cubicBezTo>
                  <a:pt x="42596" y="187879"/>
                  <a:pt x="43511" y="187955"/>
                  <a:pt x="44577" y="187955"/>
                </a:cubicBezTo>
                <a:cubicBezTo>
                  <a:pt x="47168" y="188108"/>
                  <a:pt x="50673" y="188108"/>
                  <a:pt x="55093" y="187955"/>
                </a:cubicBezTo>
                <a:lnTo>
                  <a:pt x="66523" y="187269"/>
                </a:lnTo>
                <a:cubicBezTo>
                  <a:pt x="70943" y="187117"/>
                  <a:pt x="73381" y="187041"/>
                  <a:pt x="73838" y="187041"/>
                </a:cubicBezTo>
                <a:cubicBezTo>
                  <a:pt x="77648" y="186888"/>
                  <a:pt x="83516" y="186774"/>
                  <a:pt x="91440" y="186698"/>
                </a:cubicBezTo>
                <a:cubicBezTo>
                  <a:pt x="99365" y="186622"/>
                  <a:pt x="106414" y="186469"/>
                  <a:pt x="112586" y="186241"/>
                </a:cubicBezTo>
                <a:cubicBezTo>
                  <a:pt x="118758" y="186012"/>
                  <a:pt x="124664" y="185745"/>
                  <a:pt x="130302" y="185441"/>
                </a:cubicBezTo>
                <a:cubicBezTo>
                  <a:pt x="135027" y="185136"/>
                  <a:pt x="143637" y="185136"/>
                  <a:pt x="156134" y="185441"/>
                </a:cubicBezTo>
                <a:cubicBezTo>
                  <a:pt x="167107" y="185745"/>
                  <a:pt x="175489" y="185517"/>
                  <a:pt x="181280" y="184755"/>
                </a:cubicBezTo>
                <a:lnTo>
                  <a:pt x="182423" y="184755"/>
                </a:lnTo>
                <a:cubicBezTo>
                  <a:pt x="183185" y="183688"/>
                  <a:pt x="184176" y="183231"/>
                  <a:pt x="185395" y="183383"/>
                </a:cubicBezTo>
                <a:cubicBezTo>
                  <a:pt x="187071" y="183536"/>
                  <a:pt x="188900" y="183612"/>
                  <a:pt x="190881" y="183612"/>
                </a:cubicBezTo>
                <a:cubicBezTo>
                  <a:pt x="190881" y="152827"/>
                  <a:pt x="191186" y="118308"/>
                  <a:pt x="191796" y="80056"/>
                </a:cubicBezTo>
                <a:cubicBezTo>
                  <a:pt x="191796" y="77008"/>
                  <a:pt x="192024" y="72207"/>
                  <a:pt x="192482" y="65654"/>
                </a:cubicBezTo>
                <a:cubicBezTo>
                  <a:pt x="192939" y="59101"/>
                  <a:pt x="193244" y="54377"/>
                  <a:pt x="193396" y="51481"/>
                </a:cubicBezTo>
                <a:cubicBezTo>
                  <a:pt x="193548" y="43861"/>
                  <a:pt x="193244" y="37536"/>
                  <a:pt x="192482" y="32507"/>
                </a:cubicBezTo>
                <a:close/>
                <a:moveTo>
                  <a:pt x="78867" y="11476"/>
                </a:moveTo>
                <a:cubicBezTo>
                  <a:pt x="77648" y="11628"/>
                  <a:pt x="76200" y="12390"/>
                  <a:pt x="74524" y="13762"/>
                </a:cubicBezTo>
                <a:cubicBezTo>
                  <a:pt x="74372" y="14067"/>
                  <a:pt x="74143" y="14295"/>
                  <a:pt x="73838" y="14448"/>
                </a:cubicBezTo>
                <a:lnTo>
                  <a:pt x="73838" y="32507"/>
                </a:lnTo>
                <a:cubicBezTo>
                  <a:pt x="73838" y="39213"/>
                  <a:pt x="73991" y="43328"/>
                  <a:pt x="74295" y="44852"/>
                </a:cubicBezTo>
                <a:cubicBezTo>
                  <a:pt x="74905" y="48357"/>
                  <a:pt x="76048" y="50109"/>
                  <a:pt x="77724" y="50109"/>
                </a:cubicBezTo>
                <a:cubicBezTo>
                  <a:pt x="79858" y="50109"/>
                  <a:pt x="81458" y="50033"/>
                  <a:pt x="82525" y="49881"/>
                </a:cubicBezTo>
                <a:cubicBezTo>
                  <a:pt x="83897" y="49728"/>
                  <a:pt x="84811" y="49347"/>
                  <a:pt x="85268" y="48738"/>
                </a:cubicBezTo>
                <a:cubicBezTo>
                  <a:pt x="85573" y="48433"/>
                  <a:pt x="85878" y="47519"/>
                  <a:pt x="86183" y="45995"/>
                </a:cubicBezTo>
                <a:cubicBezTo>
                  <a:pt x="86487" y="44318"/>
                  <a:pt x="86716" y="42185"/>
                  <a:pt x="86868" y="39594"/>
                </a:cubicBezTo>
                <a:cubicBezTo>
                  <a:pt x="87021" y="33955"/>
                  <a:pt x="86640" y="28545"/>
                  <a:pt x="85725" y="23363"/>
                </a:cubicBezTo>
                <a:cubicBezTo>
                  <a:pt x="84506" y="17724"/>
                  <a:pt x="82982" y="13991"/>
                  <a:pt x="81153" y="12162"/>
                </a:cubicBezTo>
                <a:cubicBezTo>
                  <a:pt x="80391" y="11552"/>
                  <a:pt x="79629" y="11324"/>
                  <a:pt x="78867" y="11476"/>
                </a:cubicBezTo>
                <a:close/>
                <a:moveTo>
                  <a:pt x="142875" y="6447"/>
                </a:moveTo>
                <a:cubicBezTo>
                  <a:pt x="140285" y="6752"/>
                  <a:pt x="138913" y="6904"/>
                  <a:pt x="138761" y="6904"/>
                </a:cubicBezTo>
                <a:lnTo>
                  <a:pt x="138303" y="6904"/>
                </a:lnTo>
                <a:cubicBezTo>
                  <a:pt x="138456" y="7361"/>
                  <a:pt x="138532" y="7818"/>
                  <a:pt x="138532" y="8276"/>
                </a:cubicBezTo>
                <a:cubicBezTo>
                  <a:pt x="138532" y="11476"/>
                  <a:pt x="138342" y="16162"/>
                  <a:pt x="137961" y="22335"/>
                </a:cubicBezTo>
                <a:cubicBezTo>
                  <a:pt x="137580" y="28507"/>
                  <a:pt x="137389" y="31974"/>
                  <a:pt x="137389" y="32736"/>
                </a:cubicBezTo>
                <a:lnTo>
                  <a:pt x="137389" y="33422"/>
                </a:lnTo>
                <a:cubicBezTo>
                  <a:pt x="137237" y="34336"/>
                  <a:pt x="137122" y="35555"/>
                  <a:pt x="137046" y="37079"/>
                </a:cubicBezTo>
                <a:cubicBezTo>
                  <a:pt x="136970" y="38603"/>
                  <a:pt x="136932" y="39518"/>
                  <a:pt x="136932" y="39822"/>
                </a:cubicBezTo>
                <a:cubicBezTo>
                  <a:pt x="137084" y="40432"/>
                  <a:pt x="137008" y="41042"/>
                  <a:pt x="136703" y="41651"/>
                </a:cubicBezTo>
                <a:cubicBezTo>
                  <a:pt x="136551" y="43937"/>
                  <a:pt x="136627" y="45842"/>
                  <a:pt x="136932" y="47366"/>
                </a:cubicBezTo>
                <a:cubicBezTo>
                  <a:pt x="137237" y="49347"/>
                  <a:pt x="137770" y="50719"/>
                  <a:pt x="138532" y="51481"/>
                </a:cubicBezTo>
                <a:cubicBezTo>
                  <a:pt x="139446" y="52395"/>
                  <a:pt x="140894" y="52776"/>
                  <a:pt x="142875" y="52624"/>
                </a:cubicBezTo>
                <a:cubicBezTo>
                  <a:pt x="145009" y="52472"/>
                  <a:pt x="146533" y="52243"/>
                  <a:pt x="147447" y="51938"/>
                </a:cubicBezTo>
                <a:cubicBezTo>
                  <a:pt x="148667" y="51633"/>
                  <a:pt x="149429" y="51176"/>
                  <a:pt x="149733" y="50567"/>
                </a:cubicBezTo>
                <a:lnTo>
                  <a:pt x="149962" y="48738"/>
                </a:lnTo>
                <a:lnTo>
                  <a:pt x="149962" y="43709"/>
                </a:lnTo>
                <a:lnTo>
                  <a:pt x="149733" y="43709"/>
                </a:lnTo>
                <a:cubicBezTo>
                  <a:pt x="148819" y="43556"/>
                  <a:pt x="148095" y="43099"/>
                  <a:pt x="147562" y="42337"/>
                </a:cubicBezTo>
                <a:cubicBezTo>
                  <a:pt x="147028" y="41575"/>
                  <a:pt x="146838" y="40813"/>
                  <a:pt x="146990" y="40051"/>
                </a:cubicBezTo>
                <a:cubicBezTo>
                  <a:pt x="147295" y="38527"/>
                  <a:pt x="148133" y="37613"/>
                  <a:pt x="149505" y="37308"/>
                </a:cubicBezTo>
                <a:cubicBezTo>
                  <a:pt x="149352" y="34260"/>
                  <a:pt x="149048" y="31059"/>
                  <a:pt x="148590" y="27707"/>
                </a:cubicBezTo>
                <a:cubicBezTo>
                  <a:pt x="147828" y="21611"/>
                  <a:pt x="147066" y="16505"/>
                  <a:pt x="146304" y="12390"/>
                </a:cubicBezTo>
                <a:cubicBezTo>
                  <a:pt x="145695" y="10257"/>
                  <a:pt x="145161" y="8580"/>
                  <a:pt x="144704" y="7361"/>
                </a:cubicBezTo>
                <a:lnTo>
                  <a:pt x="144247" y="6447"/>
                </a:lnTo>
                <a:close/>
                <a:moveTo>
                  <a:pt x="142190" y="46"/>
                </a:moveTo>
                <a:cubicBezTo>
                  <a:pt x="144323" y="-106"/>
                  <a:pt x="146076" y="122"/>
                  <a:pt x="147447" y="732"/>
                </a:cubicBezTo>
                <a:cubicBezTo>
                  <a:pt x="148819" y="1494"/>
                  <a:pt x="149886" y="2942"/>
                  <a:pt x="150648" y="5075"/>
                </a:cubicBezTo>
                <a:cubicBezTo>
                  <a:pt x="151257" y="6599"/>
                  <a:pt x="151867" y="8580"/>
                  <a:pt x="152477" y="11019"/>
                </a:cubicBezTo>
                <a:cubicBezTo>
                  <a:pt x="153391" y="15286"/>
                  <a:pt x="154229" y="20620"/>
                  <a:pt x="154991" y="27021"/>
                </a:cubicBezTo>
                <a:lnTo>
                  <a:pt x="155220" y="27021"/>
                </a:lnTo>
                <a:cubicBezTo>
                  <a:pt x="156439" y="27021"/>
                  <a:pt x="158687" y="27097"/>
                  <a:pt x="161964" y="27249"/>
                </a:cubicBezTo>
                <a:cubicBezTo>
                  <a:pt x="165240" y="27402"/>
                  <a:pt x="167831" y="27402"/>
                  <a:pt x="169736" y="27249"/>
                </a:cubicBezTo>
                <a:cubicBezTo>
                  <a:pt x="171641" y="27097"/>
                  <a:pt x="173508" y="26792"/>
                  <a:pt x="175337" y="26335"/>
                </a:cubicBezTo>
                <a:cubicBezTo>
                  <a:pt x="175641" y="26183"/>
                  <a:pt x="175870" y="26106"/>
                  <a:pt x="176022" y="26106"/>
                </a:cubicBezTo>
                <a:cubicBezTo>
                  <a:pt x="176784" y="25497"/>
                  <a:pt x="177623" y="25268"/>
                  <a:pt x="178537" y="25421"/>
                </a:cubicBezTo>
                <a:cubicBezTo>
                  <a:pt x="180823" y="25725"/>
                  <a:pt x="183566" y="25649"/>
                  <a:pt x="186767" y="25192"/>
                </a:cubicBezTo>
                <a:lnTo>
                  <a:pt x="186767" y="24278"/>
                </a:lnTo>
                <a:cubicBezTo>
                  <a:pt x="186919" y="23363"/>
                  <a:pt x="187338" y="22601"/>
                  <a:pt x="188024" y="21992"/>
                </a:cubicBezTo>
                <a:cubicBezTo>
                  <a:pt x="188710" y="21382"/>
                  <a:pt x="189434" y="21153"/>
                  <a:pt x="190196" y="21306"/>
                </a:cubicBezTo>
                <a:cubicBezTo>
                  <a:pt x="190653" y="21306"/>
                  <a:pt x="191034" y="21382"/>
                  <a:pt x="191339" y="21534"/>
                </a:cubicBezTo>
                <a:cubicBezTo>
                  <a:pt x="191796" y="21077"/>
                  <a:pt x="192329" y="20772"/>
                  <a:pt x="192939" y="20620"/>
                </a:cubicBezTo>
                <a:cubicBezTo>
                  <a:pt x="194920" y="19858"/>
                  <a:pt x="196215" y="20544"/>
                  <a:pt x="196825" y="22677"/>
                </a:cubicBezTo>
                <a:cubicBezTo>
                  <a:pt x="199111" y="29840"/>
                  <a:pt x="200102" y="39518"/>
                  <a:pt x="199797" y="51710"/>
                </a:cubicBezTo>
                <a:cubicBezTo>
                  <a:pt x="199644" y="54605"/>
                  <a:pt x="199340" y="59292"/>
                  <a:pt x="198882" y="65769"/>
                </a:cubicBezTo>
                <a:cubicBezTo>
                  <a:pt x="198425" y="72246"/>
                  <a:pt x="198197" y="77008"/>
                  <a:pt x="198197" y="80056"/>
                </a:cubicBezTo>
                <a:cubicBezTo>
                  <a:pt x="197587" y="118461"/>
                  <a:pt x="197282" y="153132"/>
                  <a:pt x="197282" y="184069"/>
                </a:cubicBezTo>
                <a:cubicBezTo>
                  <a:pt x="198349" y="184679"/>
                  <a:pt x="198882" y="185593"/>
                  <a:pt x="198882" y="186812"/>
                </a:cubicBezTo>
                <a:cubicBezTo>
                  <a:pt x="198882" y="188031"/>
                  <a:pt x="198349" y="188946"/>
                  <a:pt x="197282" y="189555"/>
                </a:cubicBezTo>
                <a:lnTo>
                  <a:pt x="197282" y="191841"/>
                </a:lnTo>
                <a:cubicBezTo>
                  <a:pt x="197282" y="193975"/>
                  <a:pt x="196215" y="195042"/>
                  <a:pt x="194082" y="195042"/>
                </a:cubicBezTo>
                <a:cubicBezTo>
                  <a:pt x="191948" y="195042"/>
                  <a:pt x="190881" y="193975"/>
                  <a:pt x="190881" y="191841"/>
                </a:cubicBezTo>
                <a:lnTo>
                  <a:pt x="190881" y="190013"/>
                </a:lnTo>
                <a:cubicBezTo>
                  <a:pt x="188595" y="190013"/>
                  <a:pt x="186614" y="189936"/>
                  <a:pt x="184938" y="189784"/>
                </a:cubicBezTo>
                <a:lnTo>
                  <a:pt x="184481" y="189784"/>
                </a:lnTo>
                <a:cubicBezTo>
                  <a:pt x="183871" y="190546"/>
                  <a:pt x="183109" y="191003"/>
                  <a:pt x="182195" y="191156"/>
                </a:cubicBezTo>
                <a:cubicBezTo>
                  <a:pt x="176099" y="191918"/>
                  <a:pt x="167412" y="192146"/>
                  <a:pt x="156134" y="191841"/>
                </a:cubicBezTo>
                <a:cubicBezTo>
                  <a:pt x="143790" y="191537"/>
                  <a:pt x="135332" y="191537"/>
                  <a:pt x="130760" y="191841"/>
                </a:cubicBezTo>
                <a:cubicBezTo>
                  <a:pt x="125121" y="192146"/>
                  <a:pt x="119177" y="192413"/>
                  <a:pt x="112929" y="192642"/>
                </a:cubicBezTo>
                <a:cubicBezTo>
                  <a:pt x="106680" y="192870"/>
                  <a:pt x="99594" y="193023"/>
                  <a:pt x="91669" y="193099"/>
                </a:cubicBezTo>
                <a:cubicBezTo>
                  <a:pt x="83744" y="193175"/>
                  <a:pt x="77801" y="193289"/>
                  <a:pt x="73838" y="193442"/>
                </a:cubicBezTo>
                <a:cubicBezTo>
                  <a:pt x="73381" y="193442"/>
                  <a:pt x="70943" y="193518"/>
                  <a:pt x="66523" y="193670"/>
                </a:cubicBezTo>
                <a:lnTo>
                  <a:pt x="55322" y="194356"/>
                </a:lnTo>
                <a:cubicBezTo>
                  <a:pt x="50750" y="194508"/>
                  <a:pt x="47092" y="194508"/>
                  <a:pt x="44349" y="194356"/>
                </a:cubicBezTo>
                <a:cubicBezTo>
                  <a:pt x="42672" y="194356"/>
                  <a:pt x="41301" y="194204"/>
                  <a:pt x="40234" y="193899"/>
                </a:cubicBezTo>
                <a:cubicBezTo>
                  <a:pt x="39624" y="193899"/>
                  <a:pt x="39091" y="193823"/>
                  <a:pt x="38634" y="193670"/>
                </a:cubicBezTo>
                <a:cubicBezTo>
                  <a:pt x="37719" y="193365"/>
                  <a:pt x="37034" y="192984"/>
                  <a:pt x="36576" y="192527"/>
                </a:cubicBezTo>
                <a:lnTo>
                  <a:pt x="35662" y="190927"/>
                </a:lnTo>
                <a:lnTo>
                  <a:pt x="35662" y="190470"/>
                </a:lnTo>
                <a:cubicBezTo>
                  <a:pt x="35662" y="190165"/>
                  <a:pt x="35586" y="189860"/>
                  <a:pt x="35433" y="189555"/>
                </a:cubicBezTo>
                <a:cubicBezTo>
                  <a:pt x="35433" y="188793"/>
                  <a:pt x="35357" y="187879"/>
                  <a:pt x="35205" y="186812"/>
                </a:cubicBezTo>
                <a:cubicBezTo>
                  <a:pt x="35052" y="184983"/>
                  <a:pt x="34900" y="182240"/>
                  <a:pt x="34748" y="178583"/>
                </a:cubicBezTo>
                <a:cubicBezTo>
                  <a:pt x="34443" y="173553"/>
                  <a:pt x="34290" y="170734"/>
                  <a:pt x="34290" y="170124"/>
                </a:cubicBezTo>
                <a:cubicBezTo>
                  <a:pt x="34138" y="168600"/>
                  <a:pt x="34062" y="167457"/>
                  <a:pt x="34062" y="166695"/>
                </a:cubicBezTo>
                <a:cubicBezTo>
                  <a:pt x="21717" y="166391"/>
                  <a:pt x="11202" y="165248"/>
                  <a:pt x="2515" y="163266"/>
                </a:cubicBezTo>
                <a:cubicBezTo>
                  <a:pt x="1601" y="162962"/>
                  <a:pt x="915" y="162428"/>
                  <a:pt x="458" y="161666"/>
                </a:cubicBezTo>
                <a:cubicBezTo>
                  <a:pt x="0" y="160904"/>
                  <a:pt x="-114" y="160104"/>
                  <a:pt x="115" y="159266"/>
                </a:cubicBezTo>
                <a:cubicBezTo>
                  <a:pt x="343" y="158428"/>
                  <a:pt x="839" y="157780"/>
                  <a:pt x="1601" y="157323"/>
                </a:cubicBezTo>
                <a:cubicBezTo>
                  <a:pt x="2363" y="156866"/>
                  <a:pt x="3125" y="156713"/>
                  <a:pt x="3887" y="156866"/>
                </a:cubicBezTo>
                <a:cubicBezTo>
                  <a:pt x="5411" y="157323"/>
                  <a:pt x="6858" y="157628"/>
                  <a:pt x="8230" y="157780"/>
                </a:cubicBezTo>
                <a:cubicBezTo>
                  <a:pt x="8078" y="157018"/>
                  <a:pt x="8230" y="156332"/>
                  <a:pt x="8687" y="155723"/>
                </a:cubicBezTo>
                <a:cubicBezTo>
                  <a:pt x="18593" y="139416"/>
                  <a:pt x="26289" y="124023"/>
                  <a:pt x="31776" y="109545"/>
                </a:cubicBezTo>
                <a:cubicBezTo>
                  <a:pt x="37110" y="95372"/>
                  <a:pt x="40082" y="80285"/>
                  <a:pt x="40691" y="64283"/>
                </a:cubicBezTo>
                <a:cubicBezTo>
                  <a:pt x="40844" y="61235"/>
                  <a:pt x="40691" y="56510"/>
                  <a:pt x="40234" y="50109"/>
                </a:cubicBezTo>
                <a:cubicBezTo>
                  <a:pt x="39777" y="43251"/>
                  <a:pt x="39548" y="38375"/>
                  <a:pt x="39548" y="35479"/>
                </a:cubicBezTo>
                <a:cubicBezTo>
                  <a:pt x="39548" y="33345"/>
                  <a:pt x="40615" y="32279"/>
                  <a:pt x="42749" y="32279"/>
                </a:cubicBezTo>
                <a:cubicBezTo>
                  <a:pt x="43358" y="32279"/>
                  <a:pt x="43892" y="32431"/>
                  <a:pt x="44349" y="32736"/>
                </a:cubicBezTo>
                <a:cubicBezTo>
                  <a:pt x="44958" y="32126"/>
                  <a:pt x="45720" y="31821"/>
                  <a:pt x="46635" y="31821"/>
                </a:cubicBezTo>
                <a:cubicBezTo>
                  <a:pt x="52883" y="31821"/>
                  <a:pt x="58293" y="31593"/>
                  <a:pt x="62865" y="31136"/>
                </a:cubicBezTo>
                <a:cubicBezTo>
                  <a:pt x="63627" y="30983"/>
                  <a:pt x="64351" y="31212"/>
                  <a:pt x="65037" y="31821"/>
                </a:cubicBezTo>
                <a:cubicBezTo>
                  <a:pt x="65723" y="32431"/>
                  <a:pt x="66142" y="33155"/>
                  <a:pt x="66294" y="33993"/>
                </a:cubicBezTo>
                <a:cubicBezTo>
                  <a:pt x="66447" y="34831"/>
                  <a:pt x="66218" y="35593"/>
                  <a:pt x="65609" y="36279"/>
                </a:cubicBezTo>
                <a:cubicBezTo>
                  <a:pt x="64999" y="36965"/>
                  <a:pt x="64237" y="37384"/>
                  <a:pt x="63323" y="37536"/>
                </a:cubicBezTo>
                <a:cubicBezTo>
                  <a:pt x="58751" y="37994"/>
                  <a:pt x="53188" y="38222"/>
                  <a:pt x="46635" y="38222"/>
                </a:cubicBezTo>
                <a:lnTo>
                  <a:pt x="45949" y="38222"/>
                </a:lnTo>
                <a:cubicBezTo>
                  <a:pt x="46101" y="40203"/>
                  <a:pt x="46330" y="44013"/>
                  <a:pt x="46635" y="49652"/>
                </a:cubicBezTo>
                <a:cubicBezTo>
                  <a:pt x="47092" y="55901"/>
                  <a:pt x="47244" y="60930"/>
                  <a:pt x="47092" y="64740"/>
                </a:cubicBezTo>
                <a:cubicBezTo>
                  <a:pt x="46940" y="67635"/>
                  <a:pt x="46711" y="70607"/>
                  <a:pt x="46406" y="73655"/>
                </a:cubicBezTo>
                <a:cubicBezTo>
                  <a:pt x="49607" y="74722"/>
                  <a:pt x="54179" y="75179"/>
                  <a:pt x="60122" y="75027"/>
                </a:cubicBezTo>
                <a:cubicBezTo>
                  <a:pt x="61037" y="75027"/>
                  <a:pt x="61951" y="74989"/>
                  <a:pt x="62865" y="74913"/>
                </a:cubicBezTo>
                <a:cubicBezTo>
                  <a:pt x="63780" y="74836"/>
                  <a:pt x="64809" y="74760"/>
                  <a:pt x="65952" y="74684"/>
                </a:cubicBezTo>
                <a:cubicBezTo>
                  <a:pt x="67095" y="74608"/>
                  <a:pt x="68047" y="74570"/>
                  <a:pt x="68809" y="74570"/>
                </a:cubicBezTo>
                <a:cubicBezTo>
                  <a:pt x="72314" y="74265"/>
                  <a:pt x="75134" y="74189"/>
                  <a:pt x="77267" y="74341"/>
                </a:cubicBezTo>
                <a:cubicBezTo>
                  <a:pt x="109881" y="76017"/>
                  <a:pt x="144399" y="75713"/>
                  <a:pt x="180823" y="73427"/>
                </a:cubicBezTo>
                <a:cubicBezTo>
                  <a:pt x="182195" y="73274"/>
                  <a:pt x="183185" y="73808"/>
                  <a:pt x="183795" y="75027"/>
                </a:cubicBezTo>
                <a:cubicBezTo>
                  <a:pt x="183947" y="73808"/>
                  <a:pt x="184100" y="72665"/>
                  <a:pt x="184252" y="71598"/>
                </a:cubicBezTo>
                <a:cubicBezTo>
                  <a:pt x="184862" y="66264"/>
                  <a:pt x="185319" y="58415"/>
                  <a:pt x="185624" y="48052"/>
                </a:cubicBezTo>
                <a:cubicBezTo>
                  <a:pt x="185776" y="40889"/>
                  <a:pt x="185928" y="35479"/>
                  <a:pt x="186081" y="31821"/>
                </a:cubicBezTo>
                <a:cubicBezTo>
                  <a:pt x="183338" y="32126"/>
                  <a:pt x="180671" y="32126"/>
                  <a:pt x="178080" y="31821"/>
                </a:cubicBezTo>
                <a:cubicBezTo>
                  <a:pt x="177775" y="32126"/>
                  <a:pt x="177470" y="32279"/>
                  <a:pt x="177165" y="32279"/>
                </a:cubicBezTo>
                <a:cubicBezTo>
                  <a:pt x="175489" y="32888"/>
                  <a:pt x="173622" y="33269"/>
                  <a:pt x="171565" y="33422"/>
                </a:cubicBezTo>
                <a:cubicBezTo>
                  <a:pt x="169507" y="33574"/>
                  <a:pt x="167717" y="33650"/>
                  <a:pt x="166193" y="33650"/>
                </a:cubicBezTo>
                <a:cubicBezTo>
                  <a:pt x="164669" y="33650"/>
                  <a:pt x="162764" y="33612"/>
                  <a:pt x="160478" y="33536"/>
                </a:cubicBezTo>
                <a:cubicBezTo>
                  <a:pt x="158192" y="33460"/>
                  <a:pt x="156591" y="33422"/>
                  <a:pt x="155677" y="33422"/>
                </a:cubicBezTo>
                <a:lnTo>
                  <a:pt x="156134" y="38679"/>
                </a:lnTo>
                <a:cubicBezTo>
                  <a:pt x="158877" y="39899"/>
                  <a:pt x="160935" y="41727"/>
                  <a:pt x="162306" y="44166"/>
                </a:cubicBezTo>
                <a:cubicBezTo>
                  <a:pt x="164440" y="47823"/>
                  <a:pt x="165126" y="51405"/>
                  <a:pt x="164364" y="54910"/>
                </a:cubicBezTo>
                <a:cubicBezTo>
                  <a:pt x="163754" y="57958"/>
                  <a:pt x="161925" y="60625"/>
                  <a:pt x="158877" y="62911"/>
                </a:cubicBezTo>
                <a:cubicBezTo>
                  <a:pt x="153848" y="66873"/>
                  <a:pt x="147447" y="68855"/>
                  <a:pt x="139675" y="68855"/>
                </a:cubicBezTo>
                <a:cubicBezTo>
                  <a:pt x="130988" y="68855"/>
                  <a:pt x="125426" y="66264"/>
                  <a:pt x="122987" y="61082"/>
                </a:cubicBezTo>
                <a:cubicBezTo>
                  <a:pt x="120092" y="55291"/>
                  <a:pt x="122606" y="48052"/>
                  <a:pt x="130531" y="39365"/>
                </a:cubicBezTo>
                <a:cubicBezTo>
                  <a:pt x="130531" y="38603"/>
                  <a:pt x="130607" y="37765"/>
                  <a:pt x="130760" y="36851"/>
                </a:cubicBezTo>
                <a:cubicBezTo>
                  <a:pt x="127864" y="37308"/>
                  <a:pt x="124626" y="37651"/>
                  <a:pt x="121044" y="37879"/>
                </a:cubicBezTo>
                <a:cubicBezTo>
                  <a:pt x="117463" y="38108"/>
                  <a:pt x="114681" y="38222"/>
                  <a:pt x="112700" y="38222"/>
                </a:cubicBezTo>
                <a:lnTo>
                  <a:pt x="102642" y="38222"/>
                </a:lnTo>
                <a:lnTo>
                  <a:pt x="94184" y="38222"/>
                </a:lnTo>
                <a:cubicBezTo>
                  <a:pt x="93879" y="38222"/>
                  <a:pt x="93574" y="38146"/>
                  <a:pt x="93269" y="37994"/>
                </a:cubicBezTo>
                <a:lnTo>
                  <a:pt x="93269" y="39137"/>
                </a:lnTo>
                <a:cubicBezTo>
                  <a:pt x="100584" y="39746"/>
                  <a:pt x="105004" y="42261"/>
                  <a:pt x="106528" y="46680"/>
                </a:cubicBezTo>
                <a:cubicBezTo>
                  <a:pt x="108204" y="51252"/>
                  <a:pt x="106528" y="55824"/>
                  <a:pt x="101499" y="60396"/>
                </a:cubicBezTo>
                <a:cubicBezTo>
                  <a:pt x="98603" y="62987"/>
                  <a:pt x="95212" y="64930"/>
                  <a:pt x="91326" y="66226"/>
                </a:cubicBezTo>
                <a:cubicBezTo>
                  <a:pt x="87440" y="67521"/>
                  <a:pt x="83058" y="67674"/>
                  <a:pt x="78182" y="66683"/>
                </a:cubicBezTo>
                <a:cubicBezTo>
                  <a:pt x="73305" y="65692"/>
                  <a:pt x="68809" y="63292"/>
                  <a:pt x="64694" y="59482"/>
                </a:cubicBezTo>
                <a:cubicBezTo>
                  <a:pt x="61799" y="56739"/>
                  <a:pt x="60732" y="53234"/>
                  <a:pt x="61494" y="48966"/>
                </a:cubicBezTo>
                <a:cubicBezTo>
                  <a:pt x="62103" y="45918"/>
                  <a:pt x="63551" y="42947"/>
                  <a:pt x="65837" y="40051"/>
                </a:cubicBezTo>
                <a:cubicBezTo>
                  <a:pt x="66142" y="39441"/>
                  <a:pt x="66675" y="39060"/>
                  <a:pt x="67437" y="38908"/>
                </a:cubicBezTo>
                <a:lnTo>
                  <a:pt x="67437" y="35022"/>
                </a:lnTo>
                <a:lnTo>
                  <a:pt x="67437" y="32507"/>
                </a:lnTo>
                <a:lnTo>
                  <a:pt x="67437" y="10104"/>
                </a:lnTo>
                <a:cubicBezTo>
                  <a:pt x="67437" y="7971"/>
                  <a:pt x="68504" y="6904"/>
                  <a:pt x="70638" y="6904"/>
                </a:cubicBezTo>
                <a:cubicBezTo>
                  <a:pt x="71247" y="6904"/>
                  <a:pt x="71857" y="7056"/>
                  <a:pt x="72467" y="7361"/>
                </a:cubicBezTo>
                <a:cubicBezTo>
                  <a:pt x="74448" y="5990"/>
                  <a:pt x="76353" y="5228"/>
                  <a:pt x="78182" y="5075"/>
                </a:cubicBezTo>
                <a:cubicBezTo>
                  <a:pt x="80925" y="4770"/>
                  <a:pt x="83287" y="5609"/>
                  <a:pt x="85268" y="7590"/>
                </a:cubicBezTo>
                <a:cubicBezTo>
                  <a:pt x="88316" y="10333"/>
                  <a:pt x="90526" y="15134"/>
                  <a:pt x="91898" y="21992"/>
                </a:cubicBezTo>
                <a:cubicBezTo>
                  <a:pt x="92507" y="25192"/>
                  <a:pt x="92888" y="28545"/>
                  <a:pt x="93041" y="32050"/>
                </a:cubicBezTo>
                <a:cubicBezTo>
                  <a:pt x="93498" y="31898"/>
                  <a:pt x="93879" y="31821"/>
                  <a:pt x="94184" y="31821"/>
                </a:cubicBezTo>
                <a:lnTo>
                  <a:pt x="103099" y="31821"/>
                </a:lnTo>
                <a:lnTo>
                  <a:pt x="113615" y="31821"/>
                </a:lnTo>
                <a:cubicBezTo>
                  <a:pt x="115443" y="31821"/>
                  <a:pt x="118110" y="31707"/>
                  <a:pt x="121616" y="31479"/>
                </a:cubicBezTo>
                <a:cubicBezTo>
                  <a:pt x="125121" y="31250"/>
                  <a:pt x="128245" y="30831"/>
                  <a:pt x="130988" y="30221"/>
                </a:cubicBezTo>
                <a:cubicBezTo>
                  <a:pt x="131750" y="17115"/>
                  <a:pt x="132131" y="9800"/>
                  <a:pt x="132131" y="8276"/>
                </a:cubicBezTo>
                <a:cubicBezTo>
                  <a:pt x="132131" y="6142"/>
                  <a:pt x="133198" y="5075"/>
                  <a:pt x="135332" y="5075"/>
                </a:cubicBezTo>
                <a:lnTo>
                  <a:pt x="135789" y="5075"/>
                </a:lnTo>
                <a:cubicBezTo>
                  <a:pt x="135636" y="4618"/>
                  <a:pt x="135560" y="4161"/>
                  <a:pt x="135560" y="3704"/>
                </a:cubicBezTo>
                <a:cubicBezTo>
                  <a:pt x="135560" y="1570"/>
                  <a:pt x="136627" y="503"/>
                  <a:pt x="138761" y="503"/>
                </a:cubicBezTo>
                <a:lnTo>
                  <a:pt x="139675" y="503"/>
                </a:lnTo>
                <a:cubicBezTo>
                  <a:pt x="139980" y="503"/>
                  <a:pt x="140361" y="465"/>
                  <a:pt x="140818" y="389"/>
                </a:cubicBezTo>
                <a:cubicBezTo>
                  <a:pt x="141275" y="313"/>
                  <a:pt x="141732" y="198"/>
                  <a:pt x="142190" y="46"/>
                </a:cubicBezTo>
                <a:close/>
              </a:path>
            </a:pathLst>
          </a:custGeom>
          <a:solidFill>
            <a:schemeClr val="bg1"/>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p>
        </p:txBody>
      </p:sp>
      <p:sp>
        <p:nvSpPr>
          <p:cNvPr id="106" name="Oval 26"/>
          <p:cNvSpPr/>
          <p:nvPr/>
        </p:nvSpPr>
        <p:spPr>
          <a:xfrm>
            <a:off x="6868561" y="2362469"/>
            <a:ext cx="811137" cy="811137"/>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7" name="Group 35"/>
          <p:cNvGrpSpPr/>
          <p:nvPr/>
        </p:nvGrpSpPr>
        <p:grpSpPr>
          <a:xfrm>
            <a:off x="7176982" y="2526871"/>
            <a:ext cx="194295" cy="507612"/>
            <a:chOff x="3197985" y="2200626"/>
            <a:chExt cx="111631" cy="291645"/>
          </a:xfrm>
        </p:grpSpPr>
        <p:sp>
          <p:nvSpPr>
            <p:cNvPr id="108" name="Shape 2325"/>
            <p:cNvSpPr/>
            <p:nvPr/>
          </p:nvSpPr>
          <p:spPr>
            <a:xfrm>
              <a:off x="3197985" y="2200626"/>
              <a:ext cx="111631" cy="291645"/>
            </a:xfrm>
            <a:custGeom>
              <a:avLst/>
              <a:gdLst/>
              <a:ahLst/>
              <a:cxnLst>
                <a:cxn ang="0">
                  <a:pos x="wd2" y="hd2"/>
                </a:cxn>
                <a:cxn ang="5400000">
                  <a:pos x="wd2" y="hd2"/>
                </a:cxn>
                <a:cxn ang="10800000">
                  <a:pos x="wd2" y="hd2"/>
                </a:cxn>
                <a:cxn ang="16200000">
                  <a:pos x="wd2" y="hd2"/>
                </a:cxn>
              </a:cxnLst>
              <a:rect l="0" t="0" r="r" b="b"/>
              <a:pathLst>
                <a:path w="21379" h="21600" extrusionOk="0">
                  <a:moveTo>
                    <a:pt x="14991" y="10784"/>
                  </a:moveTo>
                  <a:cubicBezTo>
                    <a:pt x="19172" y="9576"/>
                    <a:pt x="21261" y="9426"/>
                    <a:pt x="21375" y="6935"/>
                  </a:cubicBezTo>
                  <a:cubicBezTo>
                    <a:pt x="21489" y="4444"/>
                    <a:pt x="18639" y="0"/>
                    <a:pt x="18639" y="0"/>
                  </a:cubicBezTo>
                  <a:lnTo>
                    <a:pt x="12201" y="0"/>
                  </a:lnTo>
                  <a:lnTo>
                    <a:pt x="9177" y="0"/>
                  </a:lnTo>
                  <a:lnTo>
                    <a:pt x="2739" y="0"/>
                  </a:lnTo>
                  <a:cubicBezTo>
                    <a:pt x="2739" y="0"/>
                    <a:pt x="-111" y="4444"/>
                    <a:pt x="3" y="6935"/>
                  </a:cubicBezTo>
                  <a:cubicBezTo>
                    <a:pt x="117" y="9426"/>
                    <a:pt x="2228" y="9559"/>
                    <a:pt x="6387" y="10777"/>
                  </a:cubicBezTo>
                  <a:cubicBezTo>
                    <a:pt x="10049" y="11850"/>
                    <a:pt x="9768" y="12335"/>
                    <a:pt x="9859" y="12787"/>
                  </a:cubicBezTo>
                  <a:cubicBezTo>
                    <a:pt x="10155" y="14267"/>
                    <a:pt x="10037" y="18381"/>
                    <a:pt x="9993" y="18850"/>
                  </a:cubicBezTo>
                  <a:cubicBezTo>
                    <a:pt x="9980" y="18987"/>
                    <a:pt x="9954" y="19116"/>
                    <a:pt x="9802" y="19395"/>
                  </a:cubicBezTo>
                  <a:cubicBezTo>
                    <a:pt x="9661" y="19653"/>
                    <a:pt x="8672" y="20391"/>
                    <a:pt x="4241" y="20755"/>
                  </a:cubicBezTo>
                  <a:cubicBezTo>
                    <a:pt x="2312" y="20844"/>
                    <a:pt x="1099" y="20972"/>
                    <a:pt x="1099" y="21115"/>
                  </a:cubicBezTo>
                  <a:cubicBezTo>
                    <a:pt x="1099" y="21383"/>
                    <a:pt x="5378" y="21600"/>
                    <a:pt x="10656" y="21600"/>
                  </a:cubicBezTo>
                  <a:cubicBezTo>
                    <a:pt x="15935" y="21600"/>
                    <a:pt x="20214" y="21383"/>
                    <a:pt x="20214" y="21115"/>
                  </a:cubicBezTo>
                  <a:cubicBezTo>
                    <a:pt x="20214" y="20972"/>
                    <a:pt x="19000" y="20844"/>
                    <a:pt x="17069" y="20756"/>
                  </a:cubicBezTo>
                  <a:cubicBezTo>
                    <a:pt x="12640" y="20391"/>
                    <a:pt x="11651" y="19654"/>
                    <a:pt x="11510" y="19396"/>
                  </a:cubicBezTo>
                  <a:cubicBezTo>
                    <a:pt x="11393" y="19180"/>
                    <a:pt x="11361" y="18973"/>
                    <a:pt x="11360" y="18890"/>
                  </a:cubicBezTo>
                  <a:cubicBezTo>
                    <a:pt x="11357" y="18712"/>
                    <a:pt x="11559" y="14334"/>
                    <a:pt x="11559" y="12790"/>
                  </a:cubicBezTo>
                  <a:cubicBezTo>
                    <a:pt x="11559" y="12334"/>
                    <a:pt x="11455" y="11805"/>
                    <a:pt x="14991" y="10784"/>
                  </a:cubicBezTo>
                  <a:close/>
                </a:path>
              </a:pathLst>
            </a:custGeom>
            <a:solidFill>
              <a:schemeClr val="bg1"/>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sz="4800"/>
            </a:p>
          </p:txBody>
        </p:sp>
        <p:sp>
          <p:nvSpPr>
            <p:cNvPr id="109" name="Shape 2326"/>
            <p:cNvSpPr/>
            <p:nvPr/>
          </p:nvSpPr>
          <p:spPr>
            <a:xfrm>
              <a:off x="3203753" y="2206918"/>
              <a:ext cx="100054" cy="137577"/>
            </a:xfrm>
            <a:custGeom>
              <a:avLst/>
              <a:gdLst/>
              <a:ahLst/>
              <a:cxnLst>
                <a:cxn ang="0">
                  <a:pos x="wd2" y="hd2"/>
                </a:cxn>
                <a:cxn ang="5400000">
                  <a:pos x="wd2" y="hd2"/>
                </a:cxn>
                <a:cxn ang="10800000">
                  <a:pos x="wd2" y="hd2"/>
                </a:cxn>
                <a:cxn ang="16200000">
                  <a:pos x="wd2" y="hd2"/>
                </a:cxn>
              </a:cxnLst>
              <a:rect l="0" t="0" r="r" b="b"/>
              <a:pathLst>
                <a:path w="21192" h="21439" extrusionOk="0">
                  <a:moveTo>
                    <a:pt x="21178" y="13631"/>
                  </a:moveTo>
                  <a:cubicBezTo>
                    <a:pt x="21402" y="10846"/>
                    <a:pt x="18718" y="1226"/>
                    <a:pt x="18396" y="0"/>
                  </a:cubicBezTo>
                  <a:lnTo>
                    <a:pt x="2781" y="0"/>
                  </a:lnTo>
                  <a:cubicBezTo>
                    <a:pt x="2592" y="1226"/>
                    <a:pt x="-198" y="8595"/>
                    <a:pt x="11" y="13636"/>
                  </a:cubicBezTo>
                  <a:cubicBezTo>
                    <a:pt x="24" y="13948"/>
                    <a:pt x="34" y="14235"/>
                    <a:pt x="58" y="14513"/>
                  </a:cubicBezTo>
                  <a:cubicBezTo>
                    <a:pt x="63" y="15005"/>
                    <a:pt x="145" y="15481"/>
                    <a:pt x="296" y="15943"/>
                  </a:cubicBezTo>
                  <a:cubicBezTo>
                    <a:pt x="485" y="16652"/>
                    <a:pt x="738" y="17229"/>
                    <a:pt x="1164" y="17673"/>
                  </a:cubicBezTo>
                  <a:cubicBezTo>
                    <a:pt x="2091" y="18638"/>
                    <a:pt x="6838" y="21600"/>
                    <a:pt x="10594" y="21432"/>
                  </a:cubicBezTo>
                  <a:cubicBezTo>
                    <a:pt x="14472" y="21258"/>
                    <a:pt x="17559" y="19867"/>
                    <a:pt x="19659" y="18014"/>
                  </a:cubicBezTo>
                  <a:cubicBezTo>
                    <a:pt x="19768" y="17913"/>
                    <a:pt x="20460" y="17013"/>
                    <a:pt x="20633" y="16581"/>
                  </a:cubicBezTo>
                  <a:cubicBezTo>
                    <a:pt x="20955" y="15913"/>
                    <a:pt x="21178" y="15209"/>
                    <a:pt x="21178" y="14471"/>
                  </a:cubicBezTo>
                </a:path>
              </a:pathLst>
            </a:custGeom>
            <a:solidFill>
              <a:schemeClr val="bg1"/>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sz="4800"/>
            </a:p>
          </p:txBody>
        </p:sp>
      </p:grpSp>
      <p:sp>
        <p:nvSpPr>
          <p:cNvPr id="111" name="Oval 28"/>
          <p:cNvSpPr/>
          <p:nvPr/>
        </p:nvSpPr>
        <p:spPr>
          <a:xfrm>
            <a:off x="2549168" y="4117700"/>
            <a:ext cx="811137" cy="811137"/>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2" name="Shape 2701"/>
          <p:cNvSpPr/>
          <p:nvPr/>
        </p:nvSpPr>
        <p:spPr>
          <a:xfrm>
            <a:off x="2788339" y="4281293"/>
            <a:ext cx="345535" cy="486821"/>
          </a:xfrm>
          <a:custGeom>
            <a:avLst/>
            <a:gdLst/>
            <a:ahLst/>
            <a:cxnLst>
              <a:cxn ang="0">
                <a:pos x="wd2" y="hd2"/>
              </a:cxn>
              <a:cxn ang="5400000">
                <a:pos x="wd2" y="hd2"/>
              </a:cxn>
              <a:cxn ang="10800000">
                <a:pos x="wd2" y="hd2"/>
              </a:cxn>
              <a:cxn ang="16200000">
                <a:pos x="wd2" y="hd2"/>
              </a:cxn>
            </a:cxnLst>
            <a:rect l="0" t="0" r="r" b="b"/>
            <a:pathLst>
              <a:path w="21543" h="21574" extrusionOk="0">
                <a:moveTo>
                  <a:pt x="13864" y="16422"/>
                </a:moveTo>
                <a:cubicBezTo>
                  <a:pt x="13295" y="16782"/>
                  <a:pt x="12583" y="17013"/>
                  <a:pt x="11740" y="17115"/>
                </a:cubicBezTo>
                <a:lnTo>
                  <a:pt x="11752" y="18333"/>
                </a:lnTo>
                <a:lnTo>
                  <a:pt x="9908" y="18336"/>
                </a:lnTo>
                <a:lnTo>
                  <a:pt x="9897" y="17119"/>
                </a:lnTo>
                <a:cubicBezTo>
                  <a:pt x="9066" y="17021"/>
                  <a:pt x="8316" y="16773"/>
                  <a:pt x="7666" y="16391"/>
                </a:cubicBezTo>
                <a:cubicBezTo>
                  <a:pt x="6892" y="15916"/>
                  <a:pt x="6492" y="15369"/>
                  <a:pt x="6466" y="14757"/>
                </a:cubicBezTo>
                <a:lnTo>
                  <a:pt x="6503" y="14424"/>
                </a:lnTo>
                <a:lnTo>
                  <a:pt x="8292" y="14419"/>
                </a:lnTo>
                <a:lnTo>
                  <a:pt x="8298" y="14543"/>
                </a:lnTo>
                <a:cubicBezTo>
                  <a:pt x="8309" y="15050"/>
                  <a:pt x="8528" y="15427"/>
                  <a:pt x="8960" y="15694"/>
                </a:cubicBezTo>
                <a:cubicBezTo>
                  <a:pt x="9384" y="15964"/>
                  <a:pt x="10003" y="16098"/>
                  <a:pt x="10790" y="16098"/>
                </a:cubicBezTo>
                <a:cubicBezTo>
                  <a:pt x="11584" y="16093"/>
                  <a:pt x="12202" y="15951"/>
                  <a:pt x="12633" y="15680"/>
                </a:cubicBezTo>
                <a:cubicBezTo>
                  <a:pt x="13064" y="15409"/>
                  <a:pt x="13270" y="15036"/>
                  <a:pt x="13270" y="14552"/>
                </a:cubicBezTo>
                <a:cubicBezTo>
                  <a:pt x="13270" y="14153"/>
                  <a:pt x="13070" y="13842"/>
                  <a:pt x="12652" y="13606"/>
                </a:cubicBezTo>
                <a:cubicBezTo>
                  <a:pt x="12221" y="13367"/>
                  <a:pt x="11477" y="13158"/>
                  <a:pt x="10433" y="12985"/>
                </a:cubicBezTo>
                <a:cubicBezTo>
                  <a:pt x="9278" y="12794"/>
                  <a:pt x="8385" y="12496"/>
                  <a:pt x="7803" y="12110"/>
                </a:cubicBezTo>
                <a:cubicBezTo>
                  <a:pt x="7210" y="11710"/>
                  <a:pt x="6897" y="11199"/>
                  <a:pt x="6892" y="10591"/>
                </a:cubicBezTo>
                <a:cubicBezTo>
                  <a:pt x="6886" y="9899"/>
                  <a:pt x="7266" y="9321"/>
                  <a:pt x="8023" y="8877"/>
                </a:cubicBezTo>
                <a:cubicBezTo>
                  <a:pt x="8534" y="8574"/>
                  <a:pt x="9147" y="8376"/>
                  <a:pt x="9833" y="8282"/>
                </a:cubicBezTo>
                <a:lnTo>
                  <a:pt x="9822" y="7225"/>
                </a:lnTo>
                <a:lnTo>
                  <a:pt x="11665" y="7216"/>
                </a:lnTo>
                <a:lnTo>
                  <a:pt x="11671" y="8242"/>
                </a:lnTo>
                <a:cubicBezTo>
                  <a:pt x="12496" y="8322"/>
                  <a:pt x="13183" y="8527"/>
                  <a:pt x="13727" y="8841"/>
                </a:cubicBezTo>
                <a:cubicBezTo>
                  <a:pt x="14451" y="9272"/>
                  <a:pt x="14851" y="9867"/>
                  <a:pt x="14907" y="10617"/>
                </a:cubicBezTo>
                <a:lnTo>
                  <a:pt x="14914" y="10748"/>
                </a:lnTo>
                <a:lnTo>
                  <a:pt x="13114" y="10754"/>
                </a:lnTo>
                <a:lnTo>
                  <a:pt x="13089" y="10650"/>
                </a:lnTo>
                <a:cubicBezTo>
                  <a:pt x="13002" y="10183"/>
                  <a:pt x="12783" y="9832"/>
                  <a:pt x="12427" y="9610"/>
                </a:cubicBezTo>
                <a:cubicBezTo>
                  <a:pt x="12077" y="9392"/>
                  <a:pt x="11565" y="9277"/>
                  <a:pt x="10895" y="9282"/>
                </a:cubicBezTo>
                <a:cubicBezTo>
                  <a:pt x="10196" y="9282"/>
                  <a:pt x="9640" y="9401"/>
                  <a:pt x="9259" y="9632"/>
                </a:cubicBezTo>
                <a:cubicBezTo>
                  <a:pt x="8878" y="9858"/>
                  <a:pt x="8698" y="10160"/>
                  <a:pt x="8702" y="10572"/>
                </a:cubicBezTo>
                <a:cubicBezTo>
                  <a:pt x="8702" y="10924"/>
                  <a:pt x="8878" y="11204"/>
                  <a:pt x="9229" y="11408"/>
                </a:cubicBezTo>
                <a:cubicBezTo>
                  <a:pt x="9584" y="11621"/>
                  <a:pt x="10216" y="11808"/>
                  <a:pt x="11115" y="11954"/>
                </a:cubicBezTo>
                <a:cubicBezTo>
                  <a:pt x="12421" y="12172"/>
                  <a:pt x="13414" y="12492"/>
                  <a:pt x="14076" y="12914"/>
                </a:cubicBezTo>
                <a:cubicBezTo>
                  <a:pt x="14732" y="13335"/>
                  <a:pt x="15076" y="13877"/>
                  <a:pt x="15076" y="14521"/>
                </a:cubicBezTo>
                <a:cubicBezTo>
                  <a:pt x="15082" y="15289"/>
                  <a:pt x="14676" y="15929"/>
                  <a:pt x="13864" y="16422"/>
                </a:cubicBezTo>
                <a:cubicBezTo>
                  <a:pt x="13864" y="16422"/>
                  <a:pt x="13864" y="16422"/>
                  <a:pt x="13864" y="16422"/>
                </a:cubicBezTo>
                <a:close/>
                <a:moveTo>
                  <a:pt x="13995" y="4271"/>
                </a:moveTo>
                <a:lnTo>
                  <a:pt x="13995" y="4298"/>
                </a:lnTo>
                <a:lnTo>
                  <a:pt x="7161" y="4325"/>
                </a:lnTo>
                <a:lnTo>
                  <a:pt x="7372" y="4045"/>
                </a:lnTo>
                <a:lnTo>
                  <a:pt x="7754" y="3756"/>
                </a:lnTo>
                <a:lnTo>
                  <a:pt x="13245" y="3739"/>
                </a:lnTo>
                <a:lnTo>
                  <a:pt x="14789" y="0"/>
                </a:lnTo>
                <a:lnTo>
                  <a:pt x="6535" y="31"/>
                </a:lnTo>
                <a:lnTo>
                  <a:pt x="7722" y="3668"/>
                </a:lnTo>
                <a:cubicBezTo>
                  <a:pt x="6866" y="2984"/>
                  <a:pt x="4761" y="1540"/>
                  <a:pt x="2855" y="2042"/>
                </a:cubicBezTo>
                <a:lnTo>
                  <a:pt x="3061" y="2446"/>
                </a:lnTo>
                <a:cubicBezTo>
                  <a:pt x="4687" y="2020"/>
                  <a:pt x="6673" y="3472"/>
                  <a:pt x="7372" y="4045"/>
                </a:cubicBezTo>
                <a:cubicBezTo>
                  <a:pt x="6210" y="4348"/>
                  <a:pt x="4699" y="4569"/>
                  <a:pt x="3805" y="4001"/>
                </a:cubicBezTo>
                <a:lnTo>
                  <a:pt x="3399" y="4329"/>
                </a:lnTo>
                <a:cubicBezTo>
                  <a:pt x="3930" y="4667"/>
                  <a:pt x="4605" y="4783"/>
                  <a:pt x="5310" y="4783"/>
                </a:cubicBezTo>
                <a:cubicBezTo>
                  <a:pt x="5729" y="4783"/>
                  <a:pt x="6155" y="4734"/>
                  <a:pt x="6566" y="4667"/>
                </a:cubicBezTo>
                <a:cubicBezTo>
                  <a:pt x="2687" y="6563"/>
                  <a:pt x="-26" y="10769"/>
                  <a:pt x="0" y="13957"/>
                </a:cubicBezTo>
                <a:cubicBezTo>
                  <a:pt x="32" y="18189"/>
                  <a:pt x="4886" y="21600"/>
                  <a:pt x="10828" y="21573"/>
                </a:cubicBezTo>
                <a:cubicBezTo>
                  <a:pt x="16782" y="21556"/>
                  <a:pt x="21574" y="18105"/>
                  <a:pt x="21543" y="13877"/>
                </a:cubicBezTo>
                <a:cubicBezTo>
                  <a:pt x="21518" y="10468"/>
                  <a:pt x="18344" y="5897"/>
                  <a:pt x="13995" y="4271"/>
                </a:cubicBezTo>
                <a:cubicBezTo>
                  <a:pt x="13995" y="4271"/>
                  <a:pt x="13995" y="4271"/>
                  <a:pt x="13995" y="4271"/>
                </a:cubicBezTo>
                <a:close/>
              </a:path>
            </a:pathLst>
          </a:custGeom>
          <a:solidFill>
            <a:schemeClr val="bg1"/>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sz="4800"/>
          </a:p>
        </p:txBody>
      </p:sp>
      <p:sp>
        <p:nvSpPr>
          <p:cNvPr id="114" name="Oval 27"/>
          <p:cNvSpPr/>
          <p:nvPr/>
        </p:nvSpPr>
        <p:spPr>
          <a:xfrm>
            <a:off x="8128971" y="4922304"/>
            <a:ext cx="811137" cy="811137"/>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5" name="Freeform 11"/>
          <p:cNvSpPr>
            <a:spLocks noEditPoints="1"/>
          </p:cNvSpPr>
          <p:nvPr/>
        </p:nvSpPr>
        <p:spPr bwMode="auto">
          <a:xfrm>
            <a:off x="8276386" y="5103446"/>
            <a:ext cx="510887" cy="422881"/>
          </a:xfrm>
          <a:custGeom>
            <a:avLst/>
            <a:gdLst>
              <a:gd name="T0" fmla="*/ 260 w 287"/>
              <a:gd name="T1" fmla="*/ 78 h 237"/>
              <a:gd name="T2" fmla="*/ 244 w 287"/>
              <a:gd name="T3" fmla="*/ 94 h 237"/>
              <a:gd name="T4" fmla="*/ 260 w 287"/>
              <a:gd name="T5" fmla="*/ 111 h 237"/>
              <a:gd name="T6" fmla="*/ 277 w 287"/>
              <a:gd name="T7" fmla="*/ 94 h 237"/>
              <a:gd name="T8" fmla="*/ 260 w 287"/>
              <a:gd name="T9" fmla="*/ 78 h 237"/>
              <a:gd name="T10" fmla="*/ 27 w 287"/>
              <a:gd name="T11" fmla="*/ 78 h 237"/>
              <a:gd name="T12" fmla="*/ 11 w 287"/>
              <a:gd name="T13" fmla="*/ 94 h 237"/>
              <a:gd name="T14" fmla="*/ 27 w 287"/>
              <a:gd name="T15" fmla="*/ 111 h 237"/>
              <a:gd name="T16" fmla="*/ 43 w 287"/>
              <a:gd name="T17" fmla="*/ 94 h 237"/>
              <a:gd name="T18" fmla="*/ 27 w 287"/>
              <a:gd name="T19" fmla="*/ 78 h 237"/>
              <a:gd name="T20" fmla="*/ 212 w 287"/>
              <a:gd name="T21" fmla="*/ 49 h 237"/>
              <a:gd name="T22" fmla="*/ 188 w 287"/>
              <a:gd name="T23" fmla="*/ 73 h 237"/>
              <a:gd name="T24" fmla="*/ 212 w 287"/>
              <a:gd name="T25" fmla="*/ 97 h 237"/>
              <a:gd name="T26" fmla="*/ 236 w 287"/>
              <a:gd name="T27" fmla="*/ 73 h 237"/>
              <a:gd name="T28" fmla="*/ 212 w 287"/>
              <a:gd name="T29" fmla="*/ 49 h 237"/>
              <a:gd name="T30" fmla="*/ 287 w 287"/>
              <a:gd name="T31" fmla="*/ 196 h 237"/>
              <a:gd name="T32" fmla="*/ 259 w 287"/>
              <a:gd name="T33" fmla="*/ 196 h 237"/>
              <a:gd name="T34" fmla="*/ 259 w 287"/>
              <a:gd name="T35" fmla="*/ 145 h 237"/>
              <a:gd name="T36" fmla="*/ 253 w 287"/>
              <a:gd name="T37" fmla="*/ 121 h 237"/>
              <a:gd name="T38" fmla="*/ 260 w 287"/>
              <a:gd name="T39" fmla="*/ 120 h 237"/>
              <a:gd name="T40" fmla="*/ 287 w 287"/>
              <a:gd name="T41" fmla="*/ 147 h 237"/>
              <a:gd name="T42" fmla="*/ 287 w 287"/>
              <a:gd name="T43" fmla="*/ 196 h 237"/>
              <a:gd name="T44" fmla="*/ 75 w 287"/>
              <a:gd name="T45" fmla="*/ 49 h 237"/>
              <a:gd name="T46" fmla="*/ 51 w 287"/>
              <a:gd name="T47" fmla="*/ 73 h 237"/>
              <a:gd name="T48" fmla="*/ 75 w 287"/>
              <a:gd name="T49" fmla="*/ 97 h 237"/>
              <a:gd name="T50" fmla="*/ 99 w 287"/>
              <a:gd name="T51" fmla="*/ 73 h 237"/>
              <a:gd name="T52" fmla="*/ 75 w 287"/>
              <a:gd name="T53" fmla="*/ 49 h 237"/>
              <a:gd name="T54" fmla="*/ 27 w 287"/>
              <a:gd name="T55" fmla="*/ 120 h 237"/>
              <a:gd name="T56" fmla="*/ 34 w 287"/>
              <a:gd name="T57" fmla="*/ 121 h 237"/>
              <a:gd name="T58" fmla="*/ 28 w 287"/>
              <a:gd name="T59" fmla="*/ 145 h 237"/>
              <a:gd name="T60" fmla="*/ 28 w 287"/>
              <a:gd name="T61" fmla="*/ 196 h 237"/>
              <a:gd name="T62" fmla="*/ 0 w 287"/>
              <a:gd name="T63" fmla="*/ 196 h 237"/>
              <a:gd name="T64" fmla="*/ 0 w 287"/>
              <a:gd name="T65" fmla="*/ 147 h 237"/>
              <a:gd name="T66" fmla="*/ 27 w 287"/>
              <a:gd name="T67" fmla="*/ 120 h 237"/>
              <a:gd name="T68" fmla="*/ 144 w 287"/>
              <a:gd name="T69" fmla="*/ 0 h 237"/>
              <a:gd name="T70" fmla="*/ 108 w 287"/>
              <a:gd name="T71" fmla="*/ 36 h 237"/>
              <a:gd name="T72" fmla="*/ 144 w 287"/>
              <a:gd name="T73" fmla="*/ 72 h 237"/>
              <a:gd name="T74" fmla="*/ 179 w 287"/>
              <a:gd name="T75" fmla="*/ 36 h 237"/>
              <a:gd name="T76" fmla="*/ 144 w 287"/>
              <a:gd name="T77" fmla="*/ 0 h 237"/>
              <a:gd name="T78" fmla="*/ 251 w 287"/>
              <a:gd name="T79" fmla="*/ 214 h 237"/>
              <a:gd name="T80" fmla="*/ 208 w 287"/>
              <a:gd name="T81" fmla="*/ 214 h 237"/>
              <a:gd name="T82" fmla="*/ 208 w 287"/>
              <a:gd name="T83" fmla="*/ 137 h 237"/>
              <a:gd name="T84" fmla="*/ 201 w 287"/>
              <a:gd name="T85" fmla="*/ 108 h 237"/>
              <a:gd name="T86" fmla="*/ 212 w 287"/>
              <a:gd name="T87" fmla="*/ 106 h 237"/>
              <a:gd name="T88" fmla="*/ 251 w 287"/>
              <a:gd name="T89" fmla="*/ 145 h 237"/>
              <a:gd name="T90" fmla="*/ 251 w 287"/>
              <a:gd name="T91" fmla="*/ 214 h 237"/>
              <a:gd name="T92" fmla="*/ 79 w 287"/>
              <a:gd name="T93" fmla="*/ 137 h 237"/>
              <a:gd name="T94" fmla="*/ 79 w 287"/>
              <a:gd name="T95" fmla="*/ 214 h 237"/>
              <a:gd name="T96" fmla="*/ 37 w 287"/>
              <a:gd name="T97" fmla="*/ 214 h 237"/>
              <a:gd name="T98" fmla="*/ 37 w 287"/>
              <a:gd name="T99" fmla="*/ 145 h 237"/>
              <a:gd name="T100" fmla="*/ 75 w 287"/>
              <a:gd name="T101" fmla="*/ 106 h 237"/>
              <a:gd name="T102" fmla="*/ 86 w 287"/>
              <a:gd name="T103" fmla="*/ 108 h 237"/>
              <a:gd name="T104" fmla="*/ 79 w 287"/>
              <a:gd name="T105" fmla="*/ 137 h 237"/>
              <a:gd name="T106" fmla="*/ 88 w 287"/>
              <a:gd name="T107" fmla="*/ 237 h 237"/>
              <a:gd name="T108" fmla="*/ 200 w 287"/>
              <a:gd name="T109" fmla="*/ 237 h 237"/>
              <a:gd name="T110" fmla="*/ 200 w 287"/>
              <a:gd name="T111" fmla="*/ 137 h 237"/>
              <a:gd name="T112" fmla="*/ 144 w 287"/>
              <a:gd name="T113" fmla="*/ 81 h 237"/>
              <a:gd name="T114" fmla="*/ 88 w 287"/>
              <a:gd name="T115" fmla="*/ 137 h 237"/>
              <a:gd name="T116" fmla="*/ 88 w 287"/>
              <a:gd name="T117"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7" h="237">
                <a:moveTo>
                  <a:pt x="260" y="78"/>
                </a:moveTo>
                <a:cubicBezTo>
                  <a:pt x="251" y="78"/>
                  <a:pt x="244" y="85"/>
                  <a:pt x="244" y="94"/>
                </a:cubicBezTo>
                <a:cubicBezTo>
                  <a:pt x="244" y="103"/>
                  <a:pt x="251" y="111"/>
                  <a:pt x="260" y="111"/>
                </a:cubicBezTo>
                <a:cubicBezTo>
                  <a:pt x="269" y="111"/>
                  <a:pt x="277" y="103"/>
                  <a:pt x="277" y="94"/>
                </a:cubicBezTo>
                <a:cubicBezTo>
                  <a:pt x="277" y="85"/>
                  <a:pt x="269" y="78"/>
                  <a:pt x="260" y="78"/>
                </a:cubicBezTo>
                <a:close/>
                <a:moveTo>
                  <a:pt x="27" y="78"/>
                </a:moveTo>
                <a:cubicBezTo>
                  <a:pt x="18" y="78"/>
                  <a:pt x="11" y="85"/>
                  <a:pt x="11" y="94"/>
                </a:cubicBezTo>
                <a:cubicBezTo>
                  <a:pt x="11" y="103"/>
                  <a:pt x="18" y="111"/>
                  <a:pt x="27" y="111"/>
                </a:cubicBezTo>
                <a:cubicBezTo>
                  <a:pt x="36" y="111"/>
                  <a:pt x="43" y="103"/>
                  <a:pt x="43" y="94"/>
                </a:cubicBezTo>
                <a:cubicBezTo>
                  <a:pt x="43" y="85"/>
                  <a:pt x="36" y="78"/>
                  <a:pt x="27" y="78"/>
                </a:cubicBezTo>
                <a:close/>
                <a:moveTo>
                  <a:pt x="212" y="49"/>
                </a:moveTo>
                <a:cubicBezTo>
                  <a:pt x="199" y="49"/>
                  <a:pt x="188" y="59"/>
                  <a:pt x="188" y="73"/>
                </a:cubicBezTo>
                <a:cubicBezTo>
                  <a:pt x="188" y="86"/>
                  <a:pt x="199" y="97"/>
                  <a:pt x="212" y="97"/>
                </a:cubicBezTo>
                <a:cubicBezTo>
                  <a:pt x="225" y="97"/>
                  <a:pt x="236" y="86"/>
                  <a:pt x="236" y="73"/>
                </a:cubicBezTo>
                <a:cubicBezTo>
                  <a:pt x="236" y="59"/>
                  <a:pt x="225" y="49"/>
                  <a:pt x="212" y="49"/>
                </a:cubicBezTo>
                <a:close/>
                <a:moveTo>
                  <a:pt x="287" y="196"/>
                </a:moveTo>
                <a:cubicBezTo>
                  <a:pt x="259" y="196"/>
                  <a:pt x="259" y="196"/>
                  <a:pt x="259" y="196"/>
                </a:cubicBezTo>
                <a:cubicBezTo>
                  <a:pt x="259" y="145"/>
                  <a:pt x="259" y="145"/>
                  <a:pt x="259" y="145"/>
                </a:cubicBezTo>
                <a:cubicBezTo>
                  <a:pt x="259" y="136"/>
                  <a:pt x="257" y="128"/>
                  <a:pt x="253" y="121"/>
                </a:cubicBezTo>
                <a:cubicBezTo>
                  <a:pt x="255" y="120"/>
                  <a:pt x="258" y="120"/>
                  <a:pt x="260" y="120"/>
                </a:cubicBezTo>
                <a:cubicBezTo>
                  <a:pt x="275" y="120"/>
                  <a:pt x="287" y="132"/>
                  <a:pt x="287" y="147"/>
                </a:cubicBezTo>
                <a:lnTo>
                  <a:pt x="287" y="196"/>
                </a:lnTo>
                <a:close/>
                <a:moveTo>
                  <a:pt x="75" y="49"/>
                </a:moveTo>
                <a:cubicBezTo>
                  <a:pt x="62" y="49"/>
                  <a:pt x="51" y="59"/>
                  <a:pt x="51" y="73"/>
                </a:cubicBezTo>
                <a:cubicBezTo>
                  <a:pt x="51" y="86"/>
                  <a:pt x="62" y="97"/>
                  <a:pt x="75" y="97"/>
                </a:cubicBezTo>
                <a:cubicBezTo>
                  <a:pt x="88" y="97"/>
                  <a:pt x="99" y="86"/>
                  <a:pt x="99" y="73"/>
                </a:cubicBezTo>
                <a:cubicBezTo>
                  <a:pt x="99" y="59"/>
                  <a:pt x="88" y="49"/>
                  <a:pt x="75" y="49"/>
                </a:cubicBezTo>
                <a:close/>
                <a:moveTo>
                  <a:pt x="27" y="120"/>
                </a:moveTo>
                <a:cubicBezTo>
                  <a:pt x="29" y="120"/>
                  <a:pt x="32" y="120"/>
                  <a:pt x="34" y="121"/>
                </a:cubicBezTo>
                <a:cubicBezTo>
                  <a:pt x="30" y="128"/>
                  <a:pt x="28" y="136"/>
                  <a:pt x="28" y="145"/>
                </a:cubicBezTo>
                <a:cubicBezTo>
                  <a:pt x="28" y="196"/>
                  <a:pt x="28" y="196"/>
                  <a:pt x="28" y="196"/>
                </a:cubicBezTo>
                <a:cubicBezTo>
                  <a:pt x="0" y="196"/>
                  <a:pt x="0" y="196"/>
                  <a:pt x="0" y="196"/>
                </a:cubicBezTo>
                <a:cubicBezTo>
                  <a:pt x="0" y="147"/>
                  <a:pt x="0" y="147"/>
                  <a:pt x="0" y="147"/>
                </a:cubicBezTo>
                <a:cubicBezTo>
                  <a:pt x="0" y="132"/>
                  <a:pt x="12" y="120"/>
                  <a:pt x="27" y="120"/>
                </a:cubicBezTo>
                <a:close/>
                <a:moveTo>
                  <a:pt x="144" y="0"/>
                </a:moveTo>
                <a:cubicBezTo>
                  <a:pt x="124" y="0"/>
                  <a:pt x="108" y="16"/>
                  <a:pt x="108" y="36"/>
                </a:cubicBezTo>
                <a:cubicBezTo>
                  <a:pt x="108" y="56"/>
                  <a:pt x="124" y="72"/>
                  <a:pt x="144" y="72"/>
                </a:cubicBezTo>
                <a:cubicBezTo>
                  <a:pt x="163" y="72"/>
                  <a:pt x="179" y="56"/>
                  <a:pt x="179" y="36"/>
                </a:cubicBezTo>
                <a:cubicBezTo>
                  <a:pt x="179" y="16"/>
                  <a:pt x="163" y="0"/>
                  <a:pt x="144" y="0"/>
                </a:cubicBezTo>
                <a:close/>
                <a:moveTo>
                  <a:pt x="251" y="214"/>
                </a:moveTo>
                <a:cubicBezTo>
                  <a:pt x="208" y="214"/>
                  <a:pt x="208" y="214"/>
                  <a:pt x="208" y="214"/>
                </a:cubicBezTo>
                <a:cubicBezTo>
                  <a:pt x="208" y="137"/>
                  <a:pt x="208" y="137"/>
                  <a:pt x="208" y="137"/>
                </a:cubicBezTo>
                <a:cubicBezTo>
                  <a:pt x="208" y="127"/>
                  <a:pt x="206" y="117"/>
                  <a:pt x="201" y="108"/>
                </a:cubicBezTo>
                <a:cubicBezTo>
                  <a:pt x="205" y="107"/>
                  <a:pt x="208" y="106"/>
                  <a:pt x="212" y="106"/>
                </a:cubicBezTo>
                <a:cubicBezTo>
                  <a:pt x="233" y="106"/>
                  <a:pt x="251" y="124"/>
                  <a:pt x="251" y="145"/>
                </a:cubicBezTo>
                <a:lnTo>
                  <a:pt x="251" y="214"/>
                </a:lnTo>
                <a:close/>
                <a:moveTo>
                  <a:pt x="79" y="137"/>
                </a:moveTo>
                <a:cubicBezTo>
                  <a:pt x="79" y="214"/>
                  <a:pt x="79" y="214"/>
                  <a:pt x="79" y="214"/>
                </a:cubicBezTo>
                <a:cubicBezTo>
                  <a:pt x="37" y="214"/>
                  <a:pt x="37" y="214"/>
                  <a:pt x="37" y="214"/>
                </a:cubicBezTo>
                <a:cubicBezTo>
                  <a:pt x="37" y="145"/>
                  <a:pt x="37" y="145"/>
                  <a:pt x="37" y="145"/>
                </a:cubicBezTo>
                <a:cubicBezTo>
                  <a:pt x="37" y="124"/>
                  <a:pt x="54" y="106"/>
                  <a:pt x="75" y="106"/>
                </a:cubicBezTo>
                <a:cubicBezTo>
                  <a:pt x="79" y="106"/>
                  <a:pt x="83" y="107"/>
                  <a:pt x="86" y="108"/>
                </a:cubicBezTo>
                <a:cubicBezTo>
                  <a:pt x="81" y="117"/>
                  <a:pt x="79" y="127"/>
                  <a:pt x="79" y="137"/>
                </a:cubicBezTo>
                <a:close/>
                <a:moveTo>
                  <a:pt x="88" y="237"/>
                </a:moveTo>
                <a:cubicBezTo>
                  <a:pt x="200" y="237"/>
                  <a:pt x="200" y="237"/>
                  <a:pt x="200" y="237"/>
                </a:cubicBezTo>
                <a:cubicBezTo>
                  <a:pt x="200" y="137"/>
                  <a:pt x="200" y="137"/>
                  <a:pt x="200" y="137"/>
                </a:cubicBezTo>
                <a:cubicBezTo>
                  <a:pt x="200" y="106"/>
                  <a:pt x="174" y="81"/>
                  <a:pt x="144" y="81"/>
                </a:cubicBezTo>
                <a:cubicBezTo>
                  <a:pt x="113" y="81"/>
                  <a:pt x="88" y="106"/>
                  <a:pt x="88" y="137"/>
                </a:cubicBezTo>
                <a:lnTo>
                  <a:pt x="88" y="237"/>
                </a:lnTo>
                <a:close/>
              </a:path>
            </a:pathLst>
          </a:custGeom>
          <a:solidFill>
            <a:schemeClr val="bg1"/>
          </a:solidFill>
          <a:ln>
            <a:noFill/>
          </a:ln>
        </p:spPr>
        <p:txBody>
          <a:bodyPr vert="horz" wrap="square" lIns="91440" tIns="45720" rIns="91440" bIns="45720" numCol="1" anchor="t" anchorCtr="0" compatLnSpc="1"/>
          <a:lstStyle/>
          <a:p>
            <a:endParaRPr lang="en-US" sz="4800"/>
          </a:p>
        </p:txBody>
      </p:sp>
      <p:sp>
        <p:nvSpPr>
          <p:cNvPr id="117" name="文本框 116"/>
          <p:cNvSpPr txBox="1"/>
          <p:nvPr/>
        </p:nvSpPr>
        <p:spPr>
          <a:xfrm>
            <a:off x="7750170" y="2580921"/>
            <a:ext cx="2106556"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18" name="文本框 117"/>
          <p:cNvSpPr txBox="1"/>
          <p:nvPr/>
        </p:nvSpPr>
        <p:spPr>
          <a:xfrm>
            <a:off x="7750170" y="2301522"/>
            <a:ext cx="1284902"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19" name="文本框 118"/>
          <p:cNvSpPr txBox="1"/>
          <p:nvPr/>
        </p:nvSpPr>
        <p:spPr>
          <a:xfrm>
            <a:off x="9019081" y="5029727"/>
            <a:ext cx="2106556"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0" name="文本框 119"/>
          <p:cNvSpPr txBox="1"/>
          <p:nvPr/>
        </p:nvSpPr>
        <p:spPr>
          <a:xfrm>
            <a:off x="9019081" y="4750328"/>
            <a:ext cx="1284902"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21" name="文本框 120"/>
          <p:cNvSpPr txBox="1"/>
          <p:nvPr/>
        </p:nvSpPr>
        <p:spPr>
          <a:xfrm>
            <a:off x="1329897" y="5213568"/>
            <a:ext cx="2106556"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2151551" y="4934169"/>
            <a:ext cx="1284902"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23" name="文本框 122"/>
          <p:cNvSpPr txBox="1"/>
          <p:nvPr/>
        </p:nvSpPr>
        <p:spPr>
          <a:xfrm>
            <a:off x="2507618" y="2201111"/>
            <a:ext cx="2106556"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p:spPr>
      </p:pic>
      <p:sp>
        <p:nvSpPr>
          <p:cNvPr id="19" name="椭圆 80"/>
          <p:cNvSpPr/>
          <p:nvPr/>
        </p:nvSpPr>
        <p:spPr bwMode="auto">
          <a:xfrm>
            <a:off x="977873" y="460369"/>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smtClean="0">
                <a:solidFill>
                  <a:schemeClr val="bg1"/>
                </a:solidFill>
              </a:rPr>
              <a:t>04</a:t>
            </a:r>
            <a:endParaRPr lang="zh-CN" altLang="en-US" sz="4400" dirty="0">
              <a:solidFill>
                <a:schemeClr val="bg1"/>
              </a:solidFill>
            </a:endParaRPr>
          </a:p>
        </p:txBody>
      </p:sp>
      <p:sp>
        <p:nvSpPr>
          <p:cNvPr id="53" name="文本框 52"/>
          <p:cNvSpPr txBox="1"/>
          <p:nvPr/>
        </p:nvSpPr>
        <p:spPr>
          <a:xfrm>
            <a:off x="745316" y="530378"/>
            <a:ext cx="4959929" cy="369332"/>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848697" y="977923"/>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4" name="Group 30"/>
          <p:cNvGrpSpPr/>
          <p:nvPr/>
        </p:nvGrpSpPr>
        <p:grpSpPr>
          <a:xfrm>
            <a:off x="1523999" y="2800322"/>
            <a:ext cx="1670766" cy="1280373"/>
            <a:chOff x="1523999" y="2659805"/>
            <a:chExt cx="1670766" cy="1280373"/>
          </a:xfrm>
          <a:solidFill>
            <a:srgbClr val="ECECEC"/>
          </a:solidFill>
        </p:grpSpPr>
        <p:sp>
          <p:nvSpPr>
            <p:cNvPr id="66" name="Shape 1237"/>
            <p:cNvSpPr/>
            <p:nvPr/>
          </p:nvSpPr>
          <p:spPr>
            <a:xfrm>
              <a:off x="1523999" y="2659805"/>
              <a:ext cx="302150" cy="1280373"/>
            </a:xfrm>
            <a:prstGeom prst="rect">
              <a:avLst/>
            </a:prstGeom>
            <a:noFill/>
            <a:ln w="12700" cap="flat">
              <a:solidFill>
                <a:schemeClr val="bg1"/>
              </a:solid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67" name="Shape 1238"/>
            <p:cNvSpPr/>
            <p:nvPr/>
          </p:nvSpPr>
          <p:spPr>
            <a:xfrm>
              <a:off x="1980204" y="2659805"/>
              <a:ext cx="302150" cy="1280373"/>
            </a:xfrm>
            <a:prstGeom prst="rect">
              <a:avLst/>
            </a:prstGeom>
            <a:noFill/>
            <a:ln w="12700" cap="flat">
              <a:solidFill>
                <a:schemeClr val="bg1"/>
              </a:solid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68" name="Shape 1239"/>
            <p:cNvSpPr/>
            <p:nvPr/>
          </p:nvSpPr>
          <p:spPr>
            <a:xfrm>
              <a:off x="2436410" y="2659805"/>
              <a:ext cx="302150" cy="1280373"/>
            </a:xfrm>
            <a:prstGeom prst="rect">
              <a:avLst/>
            </a:prstGeom>
            <a:noFill/>
            <a:ln w="12700" cap="flat">
              <a:solidFill>
                <a:schemeClr val="bg1"/>
              </a:solid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69" name="Shape 1240"/>
            <p:cNvSpPr/>
            <p:nvPr/>
          </p:nvSpPr>
          <p:spPr>
            <a:xfrm>
              <a:off x="2892615" y="2659805"/>
              <a:ext cx="302150" cy="1280373"/>
            </a:xfrm>
            <a:prstGeom prst="rect">
              <a:avLst/>
            </a:prstGeom>
            <a:noFill/>
            <a:ln w="12700" cap="flat">
              <a:solidFill>
                <a:schemeClr val="bg1"/>
              </a:solid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grpSp>
      <p:grpSp>
        <p:nvGrpSpPr>
          <p:cNvPr id="45" name="Group 35"/>
          <p:cNvGrpSpPr/>
          <p:nvPr/>
        </p:nvGrpSpPr>
        <p:grpSpPr>
          <a:xfrm>
            <a:off x="4023697" y="2800322"/>
            <a:ext cx="1670766" cy="1280373"/>
            <a:chOff x="4023697" y="2659805"/>
            <a:chExt cx="1670766" cy="1280373"/>
          </a:xfrm>
          <a:solidFill>
            <a:srgbClr val="ECECEC"/>
          </a:solidFill>
        </p:grpSpPr>
        <p:sp>
          <p:nvSpPr>
            <p:cNvPr id="62" name="Shape 1241"/>
            <p:cNvSpPr/>
            <p:nvPr/>
          </p:nvSpPr>
          <p:spPr>
            <a:xfrm>
              <a:off x="4023697" y="2659805"/>
              <a:ext cx="302150" cy="1280373"/>
            </a:xfrm>
            <a:prstGeom prst="rect">
              <a:avLst/>
            </a:prstGeom>
            <a:noFill/>
            <a:ln w="12700" cap="flat">
              <a:solidFill>
                <a:schemeClr val="bg1"/>
              </a:solid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63" name="Shape 1242"/>
            <p:cNvSpPr/>
            <p:nvPr/>
          </p:nvSpPr>
          <p:spPr>
            <a:xfrm>
              <a:off x="4479902" y="2659805"/>
              <a:ext cx="302150" cy="1280373"/>
            </a:xfrm>
            <a:prstGeom prst="rect">
              <a:avLst/>
            </a:prstGeom>
            <a:noFill/>
            <a:ln w="12700" cap="flat">
              <a:solidFill>
                <a:schemeClr val="bg1"/>
              </a:solid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64" name="Shape 1243"/>
            <p:cNvSpPr/>
            <p:nvPr/>
          </p:nvSpPr>
          <p:spPr>
            <a:xfrm>
              <a:off x="4936107" y="2659805"/>
              <a:ext cx="302150" cy="1280373"/>
            </a:xfrm>
            <a:prstGeom prst="rect">
              <a:avLst/>
            </a:prstGeom>
            <a:noFill/>
            <a:ln w="12700" cap="flat">
              <a:solidFill>
                <a:schemeClr val="bg1"/>
              </a:solid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65" name="Shape 1244"/>
            <p:cNvSpPr/>
            <p:nvPr/>
          </p:nvSpPr>
          <p:spPr>
            <a:xfrm>
              <a:off x="5392313" y="2659805"/>
              <a:ext cx="302150" cy="1280373"/>
            </a:xfrm>
            <a:prstGeom prst="rect">
              <a:avLst/>
            </a:prstGeom>
            <a:noFill/>
            <a:ln w="12700" cap="flat">
              <a:solidFill>
                <a:schemeClr val="bg1"/>
              </a:solid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grpSp>
      <p:grpSp>
        <p:nvGrpSpPr>
          <p:cNvPr id="46" name="Group 40"/>
          <p:cNvGrpSpPr/>
          <p:nvPr/>
        </p:nvGrpSpPr>
        <p:grpSpPr>
          <a:xfrm>
            <a:off x="6476539" y="2800322"/>
            <a:ext cx="1670766" cy="1280373"/>
            <a:chOff x="6476539" y="2659805"/>
            <a:chExt cx="1670766" cy="1280373"/>
          </a:xfrm>
          <a:solidFill>
            <a:srgbClr val="ECECEC"/>
          </a:solidFill>
        </p:grpSpPr>
        <p:sp>
          <p:nvSpPr>
            <p:cNvPr id="58" name="Shape 1245"/>
            <p:cNvSpPr/>
            <p:nvPr/>
          </p:nvSpPr>
          <p:spPr>
            <a:xfrm>
              <a:off x="6476539" y="2659805"/>
              <a:ext cx="302150" cy="1280373"/>
            </a:xfrm>
            <a:prstGeom prst="rect">
              <a:avLst/>
            </a:prstGeom>
            <a:noFill/>
            <a:ln w="12700" cap="flat">
              <a:solidFill>
                <a:schemeClr val="bg1"/>
              </a:solid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59" name="Shape 1246"/>
            <p:cNvSpPr/>
            <p:nvPr/>
          </p:nvSpPr>
          <p:spPr>
            <a:xfrm>
              <a:off x="6932745" y="2659805"/>
              <a:ext cx="302150" cy="1280373"/>
            </a:xfrm>
            <a:prstGeom prst="rect">
              <a:avLst/>
            </a:prstGeom>
            <a:noFill/>
            <a:ln w="12700" cap="flat">
              <a:solidFill>
                <a:schemeClr val="bg1"/>
              </a:solid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60" name="Shape 1247"/>
            <p:cNvSpPr/>
            <p:nvPr/>
          </p:nvSpPr>
          <p:spPr>
            <a:xfrm>
              <a:off x="7388950" y="2659805"/>
              <a:ext cx="302150" cy="1280373"/>
            </a:xfrm>
            <a:prstGeom prst="rect">
              <a:avLst/>
            </a:prstGeom>
            <a:noFill/>
            <a:ln w="12700" cap="flat">
              <a:solidFill>
                <a:schemeClr val="bg1"/>
              </a:solid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61" name="Shape 1248"/>
            <p:cNvSpPr/>
            <p:nvPr/>
          </p:nvSpPr>
          <p:spPr>
            <a:xfrm>
              <a:off x="7845155" y="2659805"/>
              <a:ext cx="302150" cy="1280373"/>
            </a:xfrm>
            <a:prstGeom prst="rect">
              <a:avLst/>
            </a:prstGeom>
            <a:noFill/>
            <a:ln w="12700" cap="flat">
              <a:solidFill>
                <a:schemeClr val="bg1"/>
              </a:solid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grpSp>
      <p:grpSp>
        <p:nvGrpSpPr>
          <p:cNvPr id="47" name="Group 45"/>
          <p:cNvGrpSpPr/>
          <p:nvPr/>
        </p:nvGrpSpPr>
        <p:grpSpPr>
          <a:xfrm>
            <a:off x="8959133" y="2800322"/>
            <a:ext cx="1670766" cy="1280373"/>
            <a:chOff x="8959133" y="2659805"/>
            <a:chExt cx="1670766" cy="1280373"/>
          </a:xfrm>
          <a:solidFill>
            <a:srgbClr val="ECECEC"/>
          </a:solidFill>
        </p:grpSpPr>
        <p:sp>
          <p:nvSpPr>
            <p:cNvPr id="52" name="Shape 1249"/>
            <p:cNvSpPr/>
            <p:nvPr/>
          </p:nvSpPr>
          <p:spPr>
            <a:xfrm>
              <a:off x="8959133" y="2659805"/>
              <a:ext cx="302150" cy="1280373"/>
            </a:xfrm>
            <a:prstGeom prst="rect">
              <a:avLst/>
            </a:prstGeom>
            <a:noFill/>
            <a:ln w="12700" cap="flat">
              <a:solidFill>
                <a:schemeClr val="bg1"/>
              </a:solid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55" name="Shape 1250"/>
            <p:cNvSpPr/>
            <p:nvPr/>
          </p:nvSpPr>
          <p:spPr>
            <a:xfrm>
              <a:off x="9415339" y="2659805"/>
              <a:ext cx="302150" cy="1280373"/>
            </a:xfrm>
            <a:prstGeom prst="rect">
              <a:avLst/>
            </a:prstGeom>
            <a:noFill/>
            <a:ln w="12700" cap="flat">
              <a:solidFill>
                <a:schemeClr val="bg1"/>
              </a:solid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56" name="Shape 1251"/>
            <p:cNvSpPr/>
            <p:nvPr/>
          </p:nvSpPr>
          <p:spPr>
            <a:xfrm>
              <a:off x="9871544" y="2659805"/>
              <a:ext cx="302150" cy="1280373"/>
            </a:xfrm>
            <a:prstGeom prst="rect">
              <a:avLst/>
            </a:prstGeom>
            <a:noFill/>
            <a:ln w="12700" cap="flat">
              <a:solidFill>
                <a:schemeClr val="bg1"/>
              </a:solid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57" name="Shape 1252"/>
            <p:cNvSpPr/>
            <p:nvPr/>
          </p:nvSpPr>
          <p:spPr>
            <a:xfrm>
              <a:off x="10327749" y="2659805"/>
              <a:ext cx="302150" cy="1280373"/>
            </a:xfrm>
            <a:prstGeom prst="rect">
              <a:avLst/>
            </a:prstGeom>
            <a:noFill/>
            <a:ln w="12700" cap="flat">
              <a:solidFill>
                <a:schemeClr val="bg1"/>
              </a:solid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grpSp>
      <p:sp>
        <p:nvSpPr>
          <p:cNvPr id="70" name="Shape 1257"/>
          <p:cNvSpPr/>
          <p:nvPr/>
        </p:nvSpPr>
        <p:spPr>
          <a:xfrm>
            <a:off x="1523999" y="3148152"/>
            <a:ext cx="302150" cy="932543"/>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71" name="Shape 1258"/>
          <p:cNvSpPr/>
          <p:nvPr/>
        </p:nvSpPr>
        <p:spPr>
          <a:xfrm>
            <a:off x="1980205" y="3302075"/>
            <a:ext cx="302150" cy="778620"/>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72" name="Shape 1259"/>
          <p:cNvSpPr/>
          <p:nvPr/>
        </p:nvSpPr>
        <p:spPr>
          <a:xfrm>
            <a:off x="2436410" y="2921320"/>
            <a:ext cx="302150" cy="1159375"/>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73" name="Shape 1260"/>
          <p:cNvSpPr/>
          <p:nvPr/>
        </p:nvSpPr>
        <p:spPr>
          <a:xfrm>
            <a:off x="2892616" y="3614424"/>
            <a:ext cx="302150" cy="466271"/>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74" name="Shape 1262"/>
          <p:cNvSpPr/>
          <p:nvPr/>
        </p:nvSpPr>
        <p:spPr>
          <a:xfrm>
            <a:off x="4023698" y="3148152"/>
            <a:ext cx="302150" cy="932543"/>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75" name="Shape 1263"/>
          <p:cNvSpPr/>
          <p:nvPr/>
        </p:nvSpPr>
        <p:spPr>
          <a:xfrm>
            <a:off x="4479903" y="3302075"/>
            <a:ext cx="302150" cy="778620"/>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96" name="Shape 1264"/>
          <p:cNvSpPr/>
          <p:nvPr/>
        </p:nvSpPr>
        <p:spPr>
          <a:xfrm>
            <a:off x="4936108" y="2921320"/>
            <a:ext cx="302150" cy="1159375"/>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97" name="Shape 1265"/>
          <p:cNvSpPr/>
          <p:nvPr/>
        </p:nvSpPr>
        <p:spPr>
          <a:xfrm>
            <a:off x="5392315" y="3614424"/>
            <a:ext cx="302150" cy="466271"/>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98" name="Shape 1267"/>
          <p:cNvSpPr/>
          <p:nvPr/>
        </p:nvSpPr>
        <p:spPr>
          <a:xfrm>
            <a:off x="6476540" y="3148152"/>
            <a:ext cx="302150" cy="932543"/>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99" name="Shape 1268"/>
          <p:cNvSpPr/>
          <p:nvPr/>
        </p:nvSpPr>
        <p:spPr>
          <a:xfrm>
            <a:off x="6932745" y="3302075"/>
            <a:ext cx="302150" cy="778620"/>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100" name="Shape 1269"/>
          <p:cNvSpPr/>
          <p:nvPr/>
        </p:nvSpPr>
        <p:spPr>
          <a:xfrm>
            <a:off x="7388951" y="2921320"/>
            <a:ext cx="302150" cy="1159375"/>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101" name="Shape 1270"/>
          <p:cNvSpPr/>
          <p:nvPr/>
        </p:nvSpPr>
        <p:spPr>
          <a:xfrm>
            <a:off x="7845156" y="3614424"/>
            <a:ext cx="302150" cy="466271"/>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102" name="Shape 1272"/>
          <p:cNvSpPr/>
          <p:nvPr/>
        </p:nvSpPr>
        <p:spPr>
          <a:xfrm>
            <a:off x="8959134" y="3148152"/>
            <a:ext cx="302150" cy="932543"/>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103" name="Shape 1273"/>
          <p:cNvSpPr/>
          <p:nvPr/>
        </p:nvSpPr>
        <p:spPr>
          <a:xfrm>
            <a:off x="9415339" y="3302075"/>
            <a:ext cx="302150" cy="778620"/>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105" name="Shape 1274"/>
          <p:cNvSpPr/>
          <p:nvPr/>
        </p:nvSpPr>
        <p:spPr>
          <a:xfrm>
            <a:off x="9871545" y="2921320"/>
            <a:ext cx="302150" cy="1159375"/>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110" name="Shape 1275"/>
          <p:cNvSpPr/>
          <p:nvPr/>
        </p:nvSpPr>
        <p:spPr>
          <a:xfrm>
            <a:off x="10327750" y="3614424"/>
            <a:ext cx="302150" cy="466271"/>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134" name="文本框 133"/>
          <p:cNvSpPr txBox="1"/>
          <p:nvPr/>
        </p:nvSpPr>
        <p:spPr>
          <a:xfrm>
            <a:off x="1229076" y="4582448"/>
            <a:ext cx="2106556" cy="784830"/>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35" name="文本框 134"/>
          <p:cNvSpPr txBox="1"/>
          <p:nvPr/>
        </p:nvSpPr>
        <p:spPr>
          <a:xfrm>
            <a:off x="1639903" y="4303049"/>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36" name="文本框 135"/>
          <p:cNvSpPr txBox="1"/>
          <p:nvPr/>
        </p:nvSpPr>
        <p:spPr>
          <a:xfrm>
            <a:off x="3728774" y="4582448"/>
            <a:ext cx="2106556" cy="784830"/>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37" name="文本框 136"/>
          <p:cNvSpPr txBox="1"/>
          <p:nvPr/>
        </p:nvSpPr>
        <p:spPr>
          <a:xfrm>
            <a:off x="4139601" y="4303049"/>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38" name="文本框 137"/>
          <p:cNvSpPr txBox="1"/>
          <p:nvPr/>
        </p:nvSpPr>
        <p:spPr>
          <a:xfrm>
            <a:off x="6228472" y="4582448"/>
            <a:ext cx="2106556" cy="784830"/>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39" name="文本框 138"/>
          <p:cNvSpPr txBox="1"/>
          <p:nvPr/>
        </p:nvSpPr>
        <p:spPr>
          <a:xfrm>
            <a:off x="6639299" y="4303049"/>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0" name="文本框 139"/>
          <p:cNvSpPr txBox="1"/>
          <p:nvPr/>
        </p:nvSpPr>
        <p:spPr>
          <a:xfrm>
            <a:off x="8728170" y="4582448"/>
            <a:ext cx="2106556" cy="784830"/>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41" name="文本框 140"/>
          <p:cNvSpPr txBox="1"/>
          <p:nvPr/>
        </p:nvSpPr>
        <p:spPr>
          <a:xfrm>
            <a:off x="9138997" y="4303049"/>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down)">
                                      <p:cBhvr>
                                        <p:cTn id="7" dur="500"/>
                                        <p:tgtEl>
                                          <p:spTgt spid="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ipe(down)">
                                      <p:cBhvr>
                                        <p:cTn id="10" dur="500"/>
                                        <p:tgtEl>
                                          <p:spTgt spid="7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wipe(down)">
                                      <p:cBhvr>
                                        <p:cTn id="13" dur="500"/>
                                        <p:tgtEl>
                                          <p:spTgt spid="7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wipe(down)">
                                      <p:cBhvr>
                                        <p:cTn id="16" dur="500"/>
                                        <p:tgtEl>
                                          <p:spTgt spid="73"/>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wipe(down)">
                                      <p:cBhvr>
                                        <p:cTn id="20" dur="500"/>
                                        <p:tgtEl>
                                          <p:spTgt spid="7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down)">
                                      <p:cBhvr>
                                        <p:cTn id="23" dur="500"/>
                                        <p:tgtEl>
                                          <p:spTgt spid="7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6"/>
                                        </p:tgtEl>
                                        <p:attrNameLst>
                                          <p:attrName>style.visibility</p:attrName>
                                        </p:attrNameLst>
                                      </p:cBhvr>
                                      <p:to>
                                        <p:strVal val="visible"/>
                                      </p:to>
                                    </p:set>
                                    <p:animEffect transition="in" filter="wipe(down)">
                                      <p:cBhvr>
                                        <p:cTn id="26" dur="500"/>
                                        <p:tgtEl>
                                          <p:spTgt spid="96"/>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97"/>
                                        </p:tgtEl>
                                        <p:attrNameLst>
                                          <p:attrName>style.visibility</p:attrName>
                                        </p:attrNameLst>
                                      </p:cBhvr>
                                      <p:to>
                                        <p:strVal val="visible"/>
                                      </p:to>
                                    </p:set>
                                    <p:animEffect transition="in" filter="wipe(down)">
                                      <p:cBhvr>
                                        <p:cTn id="29" dur="500"/>
                                        <p:tgtEl>
                                          <p:spTgt spid="97"/>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wipe(down)">
                                      <p:cBhvr>
                                        <p:cTn id="33" dur="500"/>
                                        <p:tgtEl>
                                          <p:spTgt spid="9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99"/>
                                        </p:tgtEl>
                                        <p:attrNameLst>
                                          <p:attrName>style.visibility</p:attrName>
                                        </p:attrNameLst>
                                      </p:cBhvr>
                                      <p:to>
                                        <p:strVal val="visible"/>
                                      </p:to>
                                    </p:set>
                                    <p:animEffect transition="in" filter="wipe(down)">
                                      <p:cBhvr>
                                        <p:cTn id="36" dur="500"/>
                                        <p:tgtEl>
                                          <p:spTgt spid="99"/>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00"/>
                                        </p:tgtEl>
                                        <p:attrNameLst>
                                          <p:attrName>style.visibility</p:attrName>
                                        </p:attrNameLst>
                                      </p:cBhvr>
                                      <p:to>
                                        <p:strVal val="visible"/>
                                      </p:to>
                                    </p:set>
                                    <p:animEffect transition="in" filter="wipe(down)">
                                      <p:cBhvr>
                                        <p:cTn id="39" dur="500"/>
                                        <p:tgtEl>
                                          <p:spTgt spid="10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01"/>
                                        </p:tgtEl>
                                        <p:attrNameLst>
                                          <p:attrName>style.visibility</p:attrName>
                                        </p:attrNameLst>
                                      </p:cBhvr>
                                      <p:to>
                                        <p:strVal val="visible"/>
                                      </p:to>
                                    </p:set>
                                    <p:animEffect transition="in" filter="wipe(down)">
                                      <p:cBhvr>
                                        <p:cTn id="42" dur="500"/>
                                        <p:tgtEl>
                                          <p:spTgt spid="101"/>
                                        </p:tgtEl>
                                      </p:cBhvr>
                                    </p:animEffect>
                                  </p:childTnLst>
                                </p:cTn>
                              </p:par>
                            </p:childTnLst>
                          </p:cTn>
                        </p:par>
                        <p:par>
                          <p:cTn id="43" fill="hold">
                            <p:stCondLst>
                              <p:cond delay="1500"/>
                            </p:stCondLst>
                            <p:childTnLst>
                              <p:par>
                                <p:cTn id="44" presetID="22" presetClass="entr" presetSubtype="4" fill="hold" grpId="0" nodeType="afterEffect">
                                  <p:stCondLst>
                                    <p:cond delay="0"/>
                                  </p:stCondLst>
                                  <p:childTnLst>
                                    <p:set>
                                      <p:cBhvr>
                                        <p:cTn id="45" dur="1" fill="hold">
                                          <p:stCondLst>
                                            <p:cond delay="0"/>
                                          </p:stCondLst>
                                        </p:cTn>
                                        <p:tgtEl>
                                          <p:spTgt spid="102"/>
                                        </p:tgtEl>
                                        <p:attrNameLst>
                                          <p:attrName>style.visibility</p:attrName>
                                        </p:attrNameLst>
                                      </p:cBhvr>
                                      <p:to>
                                        <p:strVal val="visible"/>
                                      </p:to>
                                    </p:set>
                                    <p:animEffect transition="in" filter="wipe(down)">
                                      <p:cBhvr>
                                        <p:cTn id="46" dur="500"/>
                                        <p:tgtEl>
                                          <p:spTgt spid="102"/>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03"/>
                                        </p:tgtEl>
                                        <p:attrNameLst>
                                          <p:attrName>style.visibility</p:attrName>
                                        </p:attrNameLst>
                                      </p:cBhvr>
                                      <p:to>
                                        <p:strVal val="visible"/>
                                      </p:to>
                                    </p:set>
                                    <p:animEffect transition="in" filter="wipe(down)">
                                      <p:cBhvr>
                                        <p:cTn id="49" dur="500"/>
                                        <p:tgtEl>
                                          <p:spTgt spid="103"/>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wipe(down)">
                                      <p:cBhvr>
                                        <p:cTn id="52" dur="500"/>
                                        <p:tgtEl>
                                          <p:spTgt spid="105"/>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10"/>
                                        </p:tgtEl>
                                        <p:attrNameLst>
                                          <p:attrName>style.visibility</p:attrName>
                                        </p:attrNameLst>
                                      </p:cBhvr>
                                      <p:to>
                                        <p:strVal val="visible"/>
                                      </p:to>
                                    </p:set>
                                    <p:animEffect transition="in" filter="wipe(down)">
                                      <p:cBhvr>
                                        <p:cTn id="55"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2" grpId="0" animBg="1"/>
      <p:bldP spid="73" grpId="0" animBg="1"/>
      <p:bldP spid="74" grpId="0" animBg="1"/>
      <p:bldP spid="75" grpId="0" animBg="1"/>
      <p:bldP spid="96" grpId="0" animBg="1"/>
      <p:bldP spid="97" grpId="0" animBg="1"/>
      <p:bldP spid="98" grpId="0" animBg="1"/>
      <p:bldP spid="99" grpId="0" animBg="1"/>
      <p:bldP spid="100" grpId="0" animBg="1"/>
      <p:bldP spid="101" grpId="0" animBg="1"/>
      <p:bldP spid="102" grpId="0" animBg="1"/>
      <p:bldP spid="103" grpId="0" animBg="1"/>
      <p:bldP spid="105" grpId="0" animBg="1"/>
      <p:bldP spid="1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bright="20000" contrast="-2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73313"/>
            <a:ext cx="12192000" cy="6858000"/>
          </a:xfrm>
          <a:prstGeom prst="rect">
            <a:avLst/>
          </a:prstGeom>
        </p:spPr>
      </p:pic>
      <p:sp>
        <p:nvSpPr>
          <p:cNvPr id="10" name="椭圆 9"/>
          <p:cNvSpPr/>
          <p:nvPr/>
        </p:nvSpPr>
        <p:spPr>
          <a:xfrm>
            <a:off x="4169160" y="1502160"/>
            <a:ext cx="3853680" cy="3853680"/>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3810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514856" y="2266712"/>
            <a:ext cx="1162288" cy="1162288"/>
          </a:xfrm>
          <a:prstGeom prst="ellipse">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2" name="文本框 11"/>
          <p:cNvSpPr txBox="1"/>
          <p:nvPr/>
        </p:nvSpPr>
        <p:spPr>
          <a:xfrm>
            <a:off x="5514856" y="2340024"/>
            <a:ext cx="1153886" cy="1015663"/>
          </a:xfrm>
          <a:prstGeom prst="rect">
            <a:avLst/>
          </a:prstGeom>
          <a:noFill/>
        </p:spPr>
        <p:txBody>
          <a:bodyPr wrap="square" rtlCol="0">
            <a:spAutoFit/>
          </a:bodyPr>
          <a:lstStyle/>
          <a:p>
            <a:pPr algn="ctr"/>
            <a:r>
              <a:rPr lang="en-US" altLang="zh-CN" sz="6000" dirty="0" smtClean="0">
                <a:ln w="28575">
                  <a:noFill/>
                </a:ln>
                <a:solidFill>
                  <a:schemeClr val="bg1">
                    <a:lumMod val="95000"/>
                  </a:schemeClr>
                </a:solidFill>
                <a:latin typeface="微软雅黑" panose="020B0503020204020204" pitchFamily="34" charset="-122"/>
                <a:ea typeface="微软雅黑" panose="020B0503020204020204" pitchFamily="34" charset="-122"/>
              </a:rPr>
              <a:t>05</a:t>
            </a:r>
            <a:endParaRPr lang="zh-CN" altLang="en-US" sz="6000" dirty="0">
              <a:ln w="28575">
                <a:noFill/>
              </a:ln>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616036" y="3592381"/>
            <a:ext cx="4959929" cy="461665"/>
          </a:xfrm>
          <a:prstGeom prst="rect">
            <a:avLst/>
          </a:prstGeom>
          <a:noFill/>
        </p:spPr>
        <p:txBody>
          <a:bodyPr wrap="square" rtlCol="0">
            <a:spAutoFit/>
          </a:bodyPr>
          <a:lstStyle/>
          <a:p>
            <a:pPr algn="ctr"/>
            <a:r>
              <a:rPr lang="zh-CN" altLang="en-US" sz="2400" b="1" dirty="0" smtClean="0">
                <a:solidFill>
                  <a:schemeClr val="bg1">
                    <a:lumMod val="95000"/>
                  </a:schemeClr>
                </a:solidFill>
                <a:latin typeface="微软雅黑" panose="020B0503020204020204" pitchFamily="34" charset="-122"/>
                <a:ea typeface="微软雅黑" panose="020B0503020204020204" pitchFamily="34" charset="-122"/>
              </a:rPr>
              <a:t>课题研究的结论</a:t>
            </a:r>
            <a:endParaRPr lang="en-US" altLang="zh-CN" sz="2400" b="1" dirty="0" smtClean="0">
              <a:solidFill>
                <a:schemeClr val="bg1">
                  <a:lumMod val="9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84947" y="4121968"/>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p:spPr>
      </p:pic>
      <p:sp>
        <p:nvSpPr>
          <p:cNvPr id="19" name="椭圆 80"/>
          <p:cNvSpPr/>
          <p:nvPr/>
        </p:nvSpPr>
        <p:spPr bwMode="auto">
          <a:xfrm>
            <a:off x="977873" y="460369"/>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smtClean="0">
                <a:solidFill>
                  <a:schemeClr val="bg1"/>
                </a:solidFill>
              </a:rPr>
              <a:t>05</a:t>
            </a:r>
            <a:endParaRPr lang="zh-CN" altLang="en-US" sz="4400" dirty="0">
              <a:solidFill>
                <a:schemeClr val="bg1"/>
              </a:solidFill>
            </a:endParaRPr>
          </a:p>
        </p:txBody>
      </p:sp>
      <p:sp>
        <p:nvSpPr>
          <p:cNvPr id="51" name="矩形 50"/>
          <p:cNvSpPr/>
          <p:nvPr/>
        </p:nvSpPr>
        <p:spPr>
          <a:xfrm>
            <a:off x="2095178" y="429509"/>
            <a:ext cx="1800493" cy="646331"/>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研究的结论</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856185" y="1023595"/>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84" name="Group 1225"/>
          <p:cNvGrpSpPr/>
          <p:nvPr/>
        </p:nvGrpSpPr>
        <p:grpSpPr>
          <a:xfrm>
            <a:off x="3658012" y="5376843"/>
            <a:ext cx="363474" cy="724972"/>
            <a:chOff x="4942798" y="10542345"/>
            <a:chExt cx="734136" cy="1464283"/>
          </a:xfrm>
          <a:solidFill>
            <a:schemeClr val="bg1">
              <a:lumMod val="85000"/>
            </a:schemeClr>
          </a:solidFill>
        </p:grpSpPr>
        <p:sp>
          <p:nvSpPr>
            <p:cNvPr id="148" name="Freeform 10"/>
            <p:cNvSpPr>
              <a:spLocks noEditPoints="1"/>
            </p:cNvSpPr>
            <p:nvPr/>
          </p:nvSpPr>
          <p:spPr bwMode="auto">
            <a:xfrm>
              <a:off x="4942798" y="10542345"/>
              <a:ext cx="734136" cy="1464283"/>
            </a:xfrm>
            <a:custGeom>
              <a:avLst/>
              <a:gdLst>
                <a:gd name="T0" fmla="*/ 222 w 368"/>
                <a:gd name="T1" fmla="*/ 84 h 734"/>
                <a:gd name="T2" fmla="*/ 4 w 368"/>
                <a:gd name="T3" fmla="*/ 120 h 734"/>
                <a:gd name="T4" fmla="*/ 0 w 368"/>
                <a:gd name="T5" fmla="*/ 106 h 734"/>
                <a:gd name="T6" fmla="*/ 2 w 368"/>
                <a:gd name="T7" fmla="*/ 78 h 734"/>
                <a:gd name="T8" fmla="*/ 14 w 368"/>
                <a:gd name="T9" fmla="*/ 54 h 734"/>
                <a:gd name="T10" fmla="*/ 36 w 368"/>
                <a:gd name="T11" fmla="*/ 34 h 734"/>
                <a:gd name="T12" fmla="*/ 118 w 368"/>
                <a:gd name="T13" fmla="*/ 4 h 734"/>
                <a:gd name="T14" fmla="*/ 132 w 368"/>
                <a:gd name="T15" fmla="*/ 2 h 734"/>
                <a:gd name="T16" fmla="*/ 160 w 368"/>
                <a:gd name="T17" fmla="*/ 4 h 734"/>
                <a:gd name="T18" fmla="*/ 186 w 368"/>
                <a:gd name="T19" fmla="*/ 16 h 734"/>
                <a:gd name="T20" fmla="*/ 204 w 368"/>
                <a:gd name="T21" fmla="*/ 36 h 734"/>
                <a:gd name="T22" fmla="*/ 210 w 368"/>
                <a:gd name="T23" fmla="*/ 50 h 734"/>
                <a:gd name="T24" fmla="*/ 330 w 368"/>
                <a:gd name="T25" fmla="*/ 510 h 734"/>
                <a:gd name="T26" fmla="*/ 338 w 368"/>
                <a:gd name="T27" fmla="*/ 520 h 734"/>
                <a:gd name="T28" fmla="*/ 352 w 368"/>
                <a:gd name="T29" fmla="*/ 522 h 734"/>
                <a:gd name="T30" fmla="*/ 358 w 368"/>
                <a:gd name="T31" fmla="*/ 518 h 734"/>
                <a:gd name="T32" fmla="*/ 364 w 368"/>
                <a:gd name="T33" fmla="*/ 506 h 734"/>
                <a:gd name="T34" fmla="*/ 234 w 368"/>
                <a:gd name="T35" fmla="*/ 118 h 734"/>
                <a:gd name="T36" fmla="*/ 330 w 368"/>
                <a:gd name="T37" fmla="*/ 510 h 734"/>
                <a:gd name="T38" fmla="*/ 158 w 368"/>
                <a:gd name="T39" fmla="*/ 570 h 734"/>
                <a:gd name="T40" fmla="*/ 166 w 368"/>
                <a:gd name="T41" fmla="*/ 580 h 734"/>
                <a:gd name="T42" fmla="*/ 180 w 368"/>
                <a:gd name="T43" fmla="*/ 580 h 734"/>
                <a:gd name="T44" fmla="*/ 186 w 368"/>
                <a:gd name="T45" fmla="*/ 578 h 734"/>
                <a:gd name="T46" fmla="*/ 192 w 368"/>
                <a:gd name="T47" fmla="*/ 564 h 734"/>
                <a:gd name="T48" fmla="*/ 62 w 368"/>
                <a:gd name="T49" fmla="*/ 178 h 734"/>
                <a:gd name="T50" fmla="*/ 158 w 368"/>
                <a:gd name="T51" fmla="*/ 570 h 734"/>
                <a:gd name="T52" fmla="*/ 226 w 368"/>
                <a:gd name="T53" fmla="*/ 546 h 734"/>
                <a:gd name="T54" fmla="*/ 230 w 368"/>
                <a:gd name="T55" fmla="*/ 552 h 734"/>
                <a:gd name="T56" fmla="*/ 238 w 368"/>
                <a:gd name="T57" fmla="*/ 562 h 734"/>
                <a:gd name="T58" fmla="*/ 252 w 368"/>
                <a:gd name="T59" fmla="*/ 570 h 734"/>
                <a:gd name="T60" fmla="*/ 266 w 368"/>
                <a:gd name="T61" fmla="*/ 570 h 734"/>
                <a:gd name="T62" fmla="*/ 272 w 368"/>
                <a:gd name="T63" fmla="*/ 568 h 734"/>
                <a:gd name="T64" fmla="*/ 284 w 368"/>
                <a:gd name="T65" fmla="*/ 562 h 734"/>
                <a:gd name="T66" fmla="*/ 294 w 368"/>
                <a:gd name="T67" fmla="*/ 550 h 734"/>
                <a:gd name="T68" fmla="*/ 296 w 368"/>
                <a:gd name="T69" fmla="*/ 536 h 734"/>
                <a:gd name="T70" fmla="*/ 294 w 368"/>
                <a:gd name="T71" fmla="*/ 522 h 734"/>
                <a:gd name="T72" fmla="*/ 96 w 368"/>
                <a:gd name="T73" fmla="*/ 166 h 734"/>
                <a:gd name="T74" fmla="*/ 364 w 368"/>
                <a:gd name="T75" fmla="*/ 556 h 734"/>
                <a:gd name="T76" fmla="*/ 346 w 368"/>
                <a:gd name="T77" fmla="*/ 558 h 734"/>
                <a:gd name="T78" fmla="*/ 330 w 368"/>
                <a:gd name="T79" fmla="*/ 556 h 734"/>
                <a:gd name="T80" fmla="*/ 326 w 368"/>
                <a:gd name="T81" fmla="*/ 566 h 734"/>
                <a:gd name="T82" fmla="*/ 318 w 368"/>
                <a:gd name="T83" fmla="*/ 578 h 734"/>
                <a:gd name="T84" fmla="*/ 298 w 368"/>
                <a:gd name="T85" fmla="*/ 596 h 734"/>
                <a:gd name="T86" fmla="*/ 284 w 368"/>
                <a:gd name="T87" fmla="*/ 602 h 734"/>
                <a:gd name="T88" fmla="*/ 256 w 368"/>
                <a:gd name="T89" fmla="*/ 606 h 734"/>
                <a:gd name="T90" fmla="*/ 228 w 368"/>
                <a:gd name="T91" fmla="*/ 600 h 734"/>
                <a:gd name="T92" fmla="*/ 220 w 368"/>
                <a:gd name="T93" fmla="*/ 594 h 734"/>
                <a:gd name="T94" fmla="*/ 214 w 368"/>
                <a:gd name="T95" fmla="*/ 600 h 734"/>
                <a:gd name="T96" fmla="*/ 200 w 368"/>
                <a:gd name="T97" fmla="*/ 612 h 734"/>
                <a:gd name="T98" fmla="*/ 192 w 368"/>
                <a:gd name="T99" fmla="*/ 616 h 734"/>
                <a:gd name="T100" fmla="*/ 330 w 368"/>
                <a:gd name="T101" fmla="*/ 734 h 734"/>
                <a:gd name="T102" fmla="*/ 368 w 368"/>
                <a:gd name="T103" fmla="*/ 554 h 734"/>
                <a:gd name="T104" fmla="*/ 364 w 368"/>
                <a:gd name="T105" fmla="*/ 556 h 734"/>
                <a:gd name="T106" fmla="*/ 364 w 368"/>
                <a:gd name="T107" fmla="*/ 556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8" h="734">
                  <a:moveTo>
                    <a:pt x="210" y="50"/>
                  </a:moveTo>
                  <a:lnTo>
                    <a:pt x="222" y="84"/>
                  </a:lnTo>
                  <a:lnTo>
                    <a:pt x="16" y="156"/>
                  </a:lnTo>
                  <a:lnTo>
                    <a:pt x="4" y="120"/>
                  </a:lnTo>
                  <a:lnTo>
                    <a:pt x="4" y="120"/>
                  </a:lnTo>
                  <a:lnTo>
                    <a:pt x="0" y="106"/>
                  </a:lnTo>
                  <a:lnTo>
                    <a:pt x="0" y="92"/>
                  </a:lnTo>
                  <a:lnTo>
                    <a:pt x="2" y="78"/>
                  </a:lnTo>
                  <a:lnTo>
                    <a:pt x="6" y="66"/>
                  </a:lnTo>
                  <a:lnTo>
                    <a:pt x="14" y="54"/>
                  </a:lnTo>
                  <a:lnTo>
                    <a:pt x="24" y="42"/>
                  </a:lnTo>
                  <a:lnTo>
                    <a:pt x="36" y="34"/>
                  </a:lnTo>
                  <a:lnTo>
                    <a:pt x="48" y="28"/>
                  </a:lnTo>
                  <a:lnTo>
                    <a:pt x="118" y="4"/>
                  </a:lnTo>
                  <a:lnTo>
                    <a:pt x="118" y="4"/>
                  </a:lnTo>
                  <a:lnTo>
                    <a:pt x="132" y="2"/>
                  </a:lnTo>
                  <a:lnTo>
                    <a:pt x="146" y="0"/>
                  </a:lnTo>
                  <a:lnTo>
                    <a:pt x="160" y="4"/>
                  </a:lnTo>
                  <a:lnTo>
                    <a:pt x="174" y="8"/>
                  </a:lnTo>
                  <a:lnTo>
                    <a:pt x="186" y="16"/>
                  </a:lnTo>
                  <a:lnTo>
                    <a:pt x="196" y="26"/>
                  </a:lnTo>
                  <a:lnTo>
                    <a:pt x="204" y="36"/>
                  </a:lnTo>
                  <a:lnTo>
                    <a:pt x="210" y="50"/>
                  </a:lnTo>
                  <a:lnTo>
                    <a:pt x="210" y="50"/>
                  </a:lnTo>
                  <a:close/>
                  <a:moveTo>
                    <a:pt x="330" y="510"/>
                  </a:moveTo>
                  <a:lnTo>
                    <a:pt x="330" y="510"/>
                  </a:lnTo>
                  <a:lnTo>
                    <a:pt x="334" y="516"/>
                  </a:lnTo>
                  <a:lnTo>
                    <a:pt x="338" y="520"/>
                  </a:lnTo>
                  <a:lnTo>
                    <a:pt x="346" y="522"/>
                  </a:lnTo>
                  <a:lnTo>
                    <a:pt x="352" y="522"/>
                  </a:lnTo>
                  <a:lnTo>
                    <a:pt x="352" y="522"/>
                  </a:lnTo>
                  <a:lnTo>
                    <a:pt x="358" y="518"/>
                  </a:lnTo>
                  <a:lnTo>
                    <a:pt x="364" y="512"/>
                  </a:lnTo>
                  <a:lnTo>
                    <a:pt x="364" y="506"/>
                  </a:lnTo>
                  <a:lnTo>
                    <a:pt x="364" y="498"/>
                  </a:lnTo>
                  <a:lnTo>
                    <a:pt x="234" y="118"/>
                  </a:lnTo>
                  <a:lnTo>
                    <a:pt x="200" y="130"/>
                  </a:lnTo>
                  <a:lnTo>
                    <a:pt x="330" y="510"/>
                  </a:lnTo>
                  <a:close/>
                  <a:moveTo>
                    <a:pt x="158" y="570"/>
                  </a:moveTo>
                  <a:lnTo>
                    <a:pt x="158" y="570"/>
                  </a:lnTo>
                  <a:lnTo>
                    <a:pt x="160" y="576"/>
                  </a:lnTo>
                  <a:lnTo>
                    <a:pt x="166" y="580"/>
                  </a:lnTo>
                  <a:lnTo>
                    <a:pt x="174" y="582"/>
                  </a:lnTo>
                  <a:lnTo>
                    <a:pt x="180" y="580"/>
                  </a:lnTo>
                  <a:lnTo>
                    <a:pt x="180" y="580"/>
                  </a:lnTo>
                  <a:lnTo>
                    <a:pt x="186" y="578"/>
                  </a:lnTo>
                  <a:lnTo>
                    <a:pt x="190" y="572"/>
                  </a:lnTo>
                  <a:lnTo>
                    <a:pt x="192" y="564"/>
                  </a:lnTo>
                  <a:lnTo>
                    <a:pt x="192" y="558"/>
                  </a:lnTo>
                  <a:lnTo>
                    <a:pt x="62" y="178"/>
                  </a:lnTo>
                  <a:lnTo>
                    <a:pt x="28" y="190"/>
                  </a:lnTo>
                  <a:lnTo>
                    <a:pt x="158" y="570"/>
                  </a:lnTo>
                  <a:close/>
                  <a:moveTo>
                    <a:pt x="96" y="166"/>
                  </a:moveTo>
                  <a:lnTo>
                    <a:pt x="226" y="546"/>
                  </a:lnTo>
                  <a:lnTo>
                    <a:pt x="226" y="546"/>
                  </a:lnTo>
                  <a:lnTo>
                    <a:pt x="230" y="552"/>
                  </a:lnTo>
                  <a:lnTo>
                    <a:pt x="234" y="558"/>
                  </a:lnTo>
                  <a:lnTo>
                    <a:pt x="238" y="562"/>
                  </a:lnTo>
                  <a:lnTo>
                    <a:pt x="244" y="566"/>
                  </a:lnTo>
                  <a:lnTo>
                    <a:pt x="252" y="570"/>
                  </a:lnTo>
                  <a:lnTo>
                    <a:pt x="258" y="570"/>
                  </a:lnTo>
                  <a:lnTo>
                    <a:pt x="266" y="570"/>
                  </a:lnTo>
                  <a:lnTo>
                    <a:pt x="272" y="568"/>
                  </a:lnTo>
                  <a:lnTo>
                    <a:pt x="272" y="568"/>
                  </a:lnTo>
                  <a:lnTo>
                    <a:pt x="280" y="566"/>
                  </a:lnTo>
                  <a:lnTo>
                    <a:pt x="284" y="562"/>
                  </a:lnTo>
                  <a:lnTo>
                    <a:pt x="290" y="556"/>
                  </a:lnTo>
                  <a:lnTo>
                    <a:pt x="294" y="550"/>
                  </a:lnTo>
                  <a:lnTo>
                    <a:pt x="296" y="544"/>
                  </a:lnTo>
                  <a:lnTo>
                    <a:pt x="296" y="536"/>
                  </a:lnTo>
                  <a:lnTo>
                    <a:pt x="296" y="530"/>
                  </a:lnTo>
                  <a:lnTo>
                    <a:pt x="294" y="522"/>
                  </a:lnTo>
                  <a:lnTo>
                    <a:pt x="164" y="142"/>
                  </a:lnTo>
                  <a:lnTo>
                    <a:pt x="96" y="166"/>
                  </a:lnTo>
                  <a:close/>
                  <a:moveTo>
                    <a:pt x="364" y="556"/>
                  </a:moveTo>
                  <a:lnTo>
                    <a:pt x="364" y="556"/>
                  </a:lnTo>
                  <a:lnTo>
                    <a:pt x="356" y="558"/>
                  </a:lnTo>
                  <a:lnTo>
                    <a:pt x="346" y="558"/>
                  </a:lnTo>
                  <a:lnTo>
                    <a:pt x="338" y="558"/>
                  </a:lnTo>
                  <a:lnTo>
                    <a:pt x="330" y="556"/>
                  </a:lnTo>
                  <a:lnTo>
                    <a:pt x="330" y="556"/>
                  </a:lnTo>
                  <a:lnTo>
                    <a:pt x="326" y="566"/>
                  </a:lnTo>
                  <a:lnTo>
                    <a:pt x="326" y="566"/>
                  </a:lnTo>
                  <a:lnTo>
                    <a:pt x="318" y="578"/>
                  </a:lnTo>
                  <a:lnTo>
                    <a:pt x="308" y="588"/>
                  </a:lnTo>
                  <a:lnTo>
                    <a:pt x="298" y="596"/>
                  </a:lnTo>
                  <a:lnTo>
                    <a:pt x="284" y="602"/>
                  </a:lnTo>
                  <a:lnTo>
                    <a:pt x="284" y="602"/>
                  </a:lnTo>
                  <a:lnTo>
                    <a:pt x="270" y="606"/>
                  </a:lnTo>
                  <a:lnTo>
                    <a:pt x="256" y="606"/>
                  </a:lnTo>
                  <a:lnTo>
                    <a:pt x="242" y="604"/>
                  </a:lnTo>
                  <a:lnTo>
                    <a:pt x="228" y="600"/>
                  </a:lnTo>
                  <a:lnTo>
                    <a:pt x="228" y="600"/>
                  </a:lnTo>
                  <a:lnTo>
                    <a:pt x="220" y="594"/>
                  </a:lnTo>
                  <a:lnTo>
                    <a:pt x="220" y="594"/>
                  </a:lnTo>
                  <a:lnTo>
                    <a:pt x="214" y="600"/>
                  </a:lnTo>
                  <a:lnTo>
                    <a:pt x="208" y="606"/>
                  </a:lnTo>
                  <a:lnTo>
                    <a:pt x="200" y="612"/>
                  </a:lnTo>
                  <a:lnTo>
                    <a:pt x="192" y="616"/>
                  </a:lnTo>
                  <a:lnTo>
                    <a:pt x="192" y="616"/>
                  </a:lnTo>
                  <a:lnTo>
                    <a:pt x="188" y="616"/>
                  </a:lnTo>
                  <a:lnTo>
                    <a:pt x="330" y="734"/>
                  </a:lnTo>
                  <a:lnTo>
                    <a:pt x="368" y="554"/>
                  </a:lnTo>
                  <a:lnTo>
                    <a:pt x="368" y="554"/>
                  </a:lnTo>
                  <a:lnTo>
                    <a:pt x="364" y="556"/>
                  </a:lnTo>
                  <a:lnTo>
                    <a:pt x="364" y="556"/>
                  </a:lnTo>
                  <a:close/>
                  <a:moveTo>
                    <a:pt x="364" y="556"/>
                  </a:moveTo>
                  <a:lnTo>
                    <a:pt x="364" y="556"/>
                  </a:lnTo>
                  <a:close/>
                </a:path>
              </a:pathLst>
            </a:custGeom>
            <a:grpFill/>
            <a:ln>
              <a:noFill/>
            </a:ln>
          </p:spPr>
          <p:txBody>
            <a:bodyPr vert="horz" wrap="square" lIns="91440" tIns="45720" rIns="91440" bIns="45720" numCol="1" anchor="t" anchorCtr="0" compatLnSpc="1"/>
            <a:lstStyle/>
            <a:p>
              <a:endParaRPr lang="id-ID"/>
            </a:p>
          </p:txBody>
        </p:sp>
        <p:sp>
          <p:nvSpPr>
            <p:cNvPr id="149" name="Freeform 11"/>
            <p:cNvSpPr/>
            <p:nvPr/>
          </p:nvSpPr>
          <p:spPr bwMode="auto">
            <a:xfrm>
              <a:off x="4942798" y="10542345"/>
              <a:ext cx="442876" cy="311210"/>
            </a:xfrm>
            <a:custGeom>
              <a:avLst/>
              <a:gdLst>
                <a:gd name="T0" fmla="*/ 210 w 222"/>
                <a:gd name="T1" fmla="*/ 50 h 156"/>
                <a:gd name="T2" fmla="*/ 222 w 222"/>
                <a:gd name="T3" fmla="*/ 84 h 156"/>
                <a:gd name="T4" fmla="*/ 16 w 222"/>
                <a:gd name="T5" fmla="*/ 156 h 156"/>
                <a:gd name="T6" fmla="*/ 4 w 222"/>
                <a:gd name="T7" fmla="*/ 120 h 156"/>
                <a:gd name="T8" fmla="*/ 4 w 222"/>
                <a:gd name="T9" fmla="*/ 120 h 156"/>
                <a:gd name="T10" fmla="*/ 0 w 222"/>
                <a:gd name="T11" fmla="*/ 106 h 156"/>
                <a:gd name="T12" fmla="*/ 0 w 222"/>
                <a:gd name="T13" fmla="*/ 92 h 156"/>
                <a:gd name="T14" fmla="*/ 2 w 222"/>
                <a:gd name="T15" fmla="*/ 78 h 156"/>
                <a:gd name="T16" fmla="*/ 6 w 222"/>
                <a:gd name="T17" fmla="*/ 66 h 156"/>
                <a:gd name="T18" fmla="*/ 14 w 222"/>
                <a:gd name="T19" fmla="*/ 54 h 156"/>
                <a:gd name="T20" fmla="*/ 24 w 222"/>
                <a:gd name="T21" fmla="*/ 42 h 156"/>
                <a:gd name="T22" fmla="*/ 36 w 222"/>
                <a:gd name="T23" fmla="*/ 34 h 156"/>
                <a:gd name="T24" fmla="*/ 48 w 222"/>
                <a:gd name="T25" fmla="*/ 28 h 156"/>
                <a:gd name="T26" fmla="*/ 118 w 222"/>
                <a:gd name="T27" fmla="*/ 4 h 156"/>
                <a:gd name="T28" fmla="*/ 118 w 222"/>
                <a:gd name="T29" fmla="*/ 4 h 156"/>
                <a:gd name="T30" fmla="*/ 132 w 222"/>
                <a:gd name="T31" fmla="*/ 2 h 156"/>
                <a:gd name="T32" fmla="*/ 146 w 222"/>
                <a:gd name="T33" fmla="*/ 0 h 156"/>
                <a:gd name="T34" fmla="*/ 160 w 222"/>
                <a:gd name="T35" fmla="*/ 4 h 156"/>
                <a:gd name="T36" fmla="*/ 174 w 222"/>
                <a:gd name="T37" fmla="*/ 8 h 156"/>
                <a:gd name="T38" fmla="*/ 186 w 222"/>
                <a:gd name="T39" fmla="*/ 16 h 156"/>
                <a:gd name="T40" fmla="*/ 196 w 222"/>
                <a:gd name="T41" fmla="*/ 26 h 156"/>
                <a:gd name="T42" fmla="*/ 204 w 222"/>
                <a:gd name="T43" fmla="*/ 36 h 156"/>
                <a:gd name="T44" fmla="*/ 210 w 222"/>
                <a:gd name="T45" fmla="*/ 50 h 156"/>
                <a:gd name="T46" fmla="*/ 210 w 222"/>
                <a:gd name="T47" fmla="*/ 5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2" h="156">
                  <a:moveTo>
                    <a:pt x="210" y="50"/>
                  </a:moveTo>
                  <a:lnTo>
                    <a:pt x="222" y="84"/>
                  </a:lnTo>
                  <a:lnTo>
                    <a:pt x="16" y="156"/>
                  </a:lnTo>
                  <a:lnTo>
                    <a:pt x="4" y="120"/>
                  </a:lnTo>
                  <a:lnTo>
                    <a:pt x="4" y="120"/>
                  </a:lnTo>
                  <a:lnTo>
                    <a:pt x="0" y="106"/>
                  </a:lnTo>
                  <a:lnTo>
                    <a:pt x="0" y="92"/>
                  </a:lnTo>
                  <a:lnTo>
                    <a:pt x="2" y="78"/>
                  </a:lnTo>
                  <a:lnTo>
                    <a:pt x="6" y="66"/>
                  </a:lnTo>
                  <a:lnTo>
                    <a:pt x="14" y="54"/>
                  </a:lnTo>
                  <a:lnTo>
                    <a:pt x="24" y="42"/>
                  </a:lnTo>
                  <a:lnTo>
                    <a:pt x="36" y="34"/>
                  </a:lnTo>
                  <a:lnTo>
                    <a:pt x="48" y="28"/>
                  </a:lnTo>
                  <a:lnTo>
                    <a:pt x="118" y="4"/>
                  </a:lnTo>
                  <a:lnTo>
                    <a:pt x="118" y="4"/>
                  </a:lnTo>
                  <a:lnTo>
                    <a:pt x="132" y="2"/>
                  </a:lnTo>
                  <a:lnTo>
                    <a:pt x="146" y="0"/>
                  </a:lnTo>
                  <a:lnTo>
                    <a:pt x="160" y="4"/>
                  </a:lnTo>
                  <a:lnTo>
                    <a:pt x="174" y="8"/>
                  </a:lnTo>
                  <a:lnTo>
                    <a:pt x="186" y="16"/>
                  </a:lnTo>
                  <a:lnTo>
                    <a:pt x="196" y="26"/>
                  </a:lnTo>
                  <a:lnTo>
                    <a:pt x="204" y="36"/>
                  </a:lnTo>
                  <a:lnTo>
                    <a:pt x="210" y="50"/>
                  </a:lnTo>
                  <a:lnTo>
                    <a:pt x="210" y="50"/>
                  </a:lnTo>
                </a:path>
              </a:pathLst>
            </a:custGeom>
            <a:grpFill/>
            <a:ln>
              <a:noFill/>
            </a:ln>
          </p:spPr>
          <p:txBody>
            <a:bodyPr vert="horz" wrap="square" lIns="91440" tIns="45720" rIns="91440" bIns="45720" numCol="1" anchor="t" anchorCtr="0" compatLnSpc="1"/>
            <a:lstStyle/>
            <a:p>
              <a:endParaRPr lang="id-ID"/>
            </a:p>
          </p:txBody>
        </p:sp>
        <p:sp>
          <p:nvSpPr>
            <p:cNvPr id="150" name="Freeform 12"/>
            <p:cNvSpPr/>
            <p:nvPr/>
          </p:nvSpPr>
          <p:spPr bwMode="auto">
            <a:xfrm>
              <a:off x="5341785" y="10777748"/>
              <a:ext cx="327169" cy="805954"/>
            </a:xfrm>
            <a:custGeom>
              <a:avLst/>
              <a:gdLst>
                <a:gd name="T0" fmla="*/ 130 w 164"/>
                <a:gd name="T1" fmla="*/ 392 h 404"/>
                <a:gd name="T2" fmla="*/ 130 w 164"/>
                <a:gd name="T3" fmla="*/ 392 h 404"/>
                <a:gd name="T4" fmla="*/ 134 w 164"/>
                <a:gd name="T5" fmla="*/ 398 h 404"/>
                <a:gd name="T6" fmla="*/ 138 w 164"/>
                <a:gd name="T7" fmla="*/ 402 h 404"/>
                <a:gd name="T8" fmla="*/ 146 w 164"/>
                <a:gd name="T9" fmla="*/ 404 h 404"/>
                <a:gd name="T10" fmla="*/ 152 w 164"/>
                <a:gd name="T11" fmla="*/ 404 h 404"/>
                <a:gd name="T12" fmla="*/ 152 w 164"/>
                <a:gd name="T13" fmla="*/ 404 h 404"/>
                <a:gd name="T14" fmla="*/ 158 w 164"/>
                <a:gd name="T15" fmla="*/ 400 h 404"/>
                <a:gd name="T16" fmla="*/ 164 w 164"/>
                <a:gd name="T17" fmla="*/ 394 h 404"/>
                <a:gd name="T18" fmla="*/ 164 w 164"/>
                <a:gd name="T19" fmla="*/ 388 h 404"/>
                <a:gd name="T20" fmla="*/ 164 w 164"/>
                <a:gd name="T21" fmla="*/ 380 h 404"/>
                <a:gd name="T22" fmla="*/ 34 w 164"/>
                <a:gd name="T23" fmla="*/ 0 h 404"/>
                <a:gd name="T24" fmla="*/ 0 w 164"/>
                <a:gd name="T25" fmla="*/ 12 h 404"/>
                <a:gd name="T26" fmla="*/ 130 w 164"/>
                <a:gd name="T27" fmla="*/ 392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 h="404">
                  <a:moveTo>
                    <a:pt x="130" y="392"/>
                  </a:moveTo>
                  <a:lnTo>
                    <a:pt x="130" y="392"/>
                  </a:lnTo>
                  <a:lnTo>
                    <a:pt x="134" y="398"/>
                  </a:lnTo>
                  <a:lnTo>
                    <a:pt x="138" y="402"/>
                  </a:lnTo>
                  <a:lnTo>
                    <a:pt x="146" y="404"/>
                  </a:lnTo>
                  <a:lnTo>
                    <a:pt x="152" y="404"/>
                  </a:lnTo>
                  <a:lnTo>
                    <a:pt x="152" y="404"/>
                  </a:lnTo>
                  <a:lnTo>
                    <a:pt x="158" y="400"/>
                  </a:lnTo>
                  <a:lnTo>
                    <a:pt x="164" y="394"/>
                  </a:lnTo>
                  <a:lnTo>
                    <a:pt x="164" y="388"/>
                  </a:lnTo>
                  <a:lnTo>
                    <a:pt x="164" y="380"/>
                  </a:lnTo>
                  <a:lnTo>
                    <a:pt x="34" y="0"/>
                  </a:lnTo>
                  <a:lnTo>
                    <a:pt x="0" y="12"/>
                  </a:lnTo>
                  <a:lnTo>
                    <a:pt x="130" y="392"/>
                  </a:lnTo>
                </a:path>
              </a:pathLst>
            </a:custGeom>
            <a:grpFill/>
            <a:ln>
              <a:noFill/>
            </a:ln>
          </p:spPr>
          <p:txBody>
            <a:bodyPr vert="horz" wrap="square" lIns="91440" tIns="45720" rIns="91440" bIns="45720" numCol="1" anchor="t" anchorCtr="0" compatLnSpc="1"/>
            <a:lstStyle/>
            <a:p>
              <a:endParaRPr lang="id-ID"/>
            </a:p>
          </p:txBody>
        </p:sp>
        <p:sp>
          <p:nvSpPr>
            <p:cNvPr id="151" name="Freeform 13"/>
            <p:cNvSpPr/>
            <p:nvPr/>
          </p:nvSpPr>
          <p:spPr bwMode="auto">
            <a:xfrm>
              <a:off x="4998656" y="10897444"/>
              <a:ext cx="327169" cy="805954"/>
            </a:xfrm>
            <a:custGeom>
              <a:avLst/>
              <a:gdLst>
                <a:gd name="T0" fmla="*/ 130 w 164"/>
                <a:gd name="T1" fmla="*/ 392 h 404"/>
                <a:gd name="T2" fmla="*/ 130 w 164"/>
                <a:gd name="T3" fmla="*/ 392 h 404"/>
                <a:gd name="T4" fmla="*/ 132 w 164"/>
                <a:gd name="T5" fmla="*/ 398 h 404"/>
                <a:gd name="T6" fmla="*/ 138 w 164"/>
                <a:gd name="T7" fmla="*/ 402 h 404"/>
                <a:gd name="T8" fmla="*/ 146 w 164"/>
                <a:gd name="T9" fmla="*/ 404 h 404"/>
                <a:gd name="T10" fmla="*/ 152 w 164"/>
                <a:gd name="T11" fmla="*/ 402 h 404"/>
                <a:gd name="T12" fmla="*/ 152 w 164"/>
                <a:gd name="T13" fmla="*/ 402 h 404"/>
                <a:gd name="T14" fmla="*/ 158 w 164"/>
                <a:gd name="T15" fmla="*/ 400 h 404"/>
                <a:gd name="T16" fmla="*/ 162 w 164"/>
                <a:gd name="T17" fmla="*/ 394 h 404"/>
                <a:gd name="T18" fmla="*/ 164 w 164"/>
                <a:gd name="T19" fmla="*/ 386 h 404"/>
                <a:gd name="T20" fmla="*/ 164 w 164"/>
                <a:gd name="T21" fmla="*/ 380 h 404"/>
                <a:gd name="T22" fmla="*/ 34 w 164"/>
                <a:gd name="T23" fmla="*/ 0 h 404"/>
                <a:gd name="T24" fmla="*/ 0 w 164"/>
                <a:gd name="T25" fmla="*/ 12 h 404"/>
                <a:gd name="T26" fmla="*/ 130 w 164"/>
                <a:gd name="T27" fmla="*/ 392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 h="404">
                  <a:moveTo>
                    <a:pt x="130" y="392"/>
                  </a:moveTo>
                  <a:lnTo>
                    <a:pt x="130" y="392"/>
                  </a:lnTo>
                  <a:lnTo>
                    <a:pt x="132" y="398"/>
                  </a:lnTo>
                  <a:lnTo>
                    <a:pt x="138" y="402"/>
                  </a:lnTo>
                  <a:lnTo>
                    <a:pt x="146" y="404"/>
                  </a:lnTo>
                  <a:lnTo>
                    <a:pt x="152" y="402"/>
                  </a:lnTo>
                  <a:lnTo>
                    <a:pt x="152" y="402"/>
                  </a:lnTo>
                  <a:lnTo>
                    <a:pt x="158" y="400"/>
                  </a:lnTo>
                  <a:lnTo>
                    <a:pt x="162" y="394"/>
                  </a:lnTo>
                  <a:lnTo>
                    <a:pt x="164" y="386"/>
                  </a:lnTo>
                  <a:lnTo>
                    <a:pt x="164" y="380"/>
                  </a:lnTo>
                  <a:lnTo>
                    <a:pt x="34" y="0"/>
                  </a:lnTo>
                  <a:lnTo>
                    <a:pt x="0" y="12"/>
                  </a:lnTo>
                  <a:lnTo>
                    <a:pt x="130" y="392"/>
                  </a:lnTo>
                </a:path>
              </a:pathLst>
            </a:custGeom>
            <a:grpFill/>
            <a:ln>
              <a:noFill/>
            </a:ln>
          </p:spPr>
          <p:txBody>
            <a:bodyPr vert="horz" wrap="square" lIns="91440" tIns="45720" rIns="91440" bIns="45720" numCol="1" anchor="t" anchorCtr="0" compatLnSpc="1"/>
            <a:lstStyle/>
            <a:p>
              <a:endParaRPr lang="id-ID"/>
            </a:p>
          </p:txBody>
        </p:sp>
        <p:sp>
          <p:nvSpPr>
            <p:cNvPr id="152" name="Freeform 14"/>
            <p:cNvSpPr/>
            <p:nvPr/>
          </p:nvSpPr>
          <p:spPr bwMode="auto">
            <a:xfrm>
              <a:off x="5134312" y="10825626"/>
              <a:ext cx="398987" cy="853832"/>
            </a:xfrm>
            <a:custGeom>
              <a:avLst/>
              <a:gdLst>
                <a:gd name="T0" fmla="*/ 0 w 200"/>
                <a:gd name="T1" fmla="*/ 24 h 428"/>
                <a:gd name="T2" fmla="*/ 130 w 200"/>
                <a:gd name="T3" fmla="*/ 404 h 428"/>
                <a:gd name="T4" fmla="*/ 130 w 200"/>
                <a:gd name="T5" fmla="*/ 404 h 428"/>
                <a:gd name="T6" fmla="*/ 134 w 200"/>
                <a:gd name="T7" fmla="*/ 410 h 428"/>
                <a:gd name="T8" fmla="*/ 138 w 200"/>
                <a:gd name="T9" fmla="*/ 416 h 428"/>
                <a:gd name="T10" fmla="*/ 142 w 200"/>
                <a:gd name="T11" fmla="*/ 420 h 428"/>
                <a:gd name="T12" fmla="*/ 148 w 200"/>
                <a:gd name="T13" fmla="*/ 424 h 428"/>
                <a:gd name="T14" fmla="*/ 156 w 200"/>
                <a:gd name="T15" fmla="*/ 428 h 428"/>
                <a:gd name="T16" fmla="*/ 162 w 200"/>
                <a:gd name="T17" fmla="*/ 428 h 428"/>
                <a:gd name="T18" fmla="*/ 170 w 200"/>
                <a:gd name="T19" fmla="*/ 428 h 428"/>
                <a:gd name="T20" fmla="*/ 176 w 200"/>
                <a:gd name="T21" fmla="*/ 426 h 428"/>
                <a:gd name="T22" fmla="*/ 176 w 200"/>
                <a:gd name="T23" fmla="*/ 426 h 428"/>
                <a:gd name="T24" fmla="*/ 184 w 200"/>
                <a:gd name="T25" fmla="*/ 424 h 428"/>
                <a:gd name="T26" fmla="*/ 188 w 200"/>
                <a:gd name="T27" fmla="*/ 420 h 428"/>
                <a:gd name="T28" fmla="*/ 194 w 200"/>
                <a:gd name="T29" fmla="*/ 414 h 428"/>
                <a:gd name="T30" fmla="*/ 198 w 200"/>
                <a:gd name="T31" fmla="*/ 408 h 428"/>
                <a:gd name="T32" fmla="*/ 200 w 200"/>
                <a:gd name="T33" fmla="*/ 402 h 428"/>
                <a:gd name="T34" fmla="*/ 200 w 200"/>
                <a:gd name="T35" fmla="*/ 394 h 428"/>
                <a:gd name="T36" fmla="*/ 200 w 200"/>
                <a:gd name="T37" fmla="*/ 388 h 428"/>
                <a:gd name="T38" fmla="*/ 198 w 200"/>
                <a:gd name="T39" fmla="*/ 380 h 428"/>
                <a:gd name="T40" fmla="*/ 68 w 200"/>
                <a:gd name="T41" fmla="*/ 0 h 428"/>
                <a:gd name="T42" fmla="*/ 0 w 200"/>
                <a:gd name="T43" fmla="*/ 24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428">
                  <a:moveTo>
                    <a:pt x="0" y="24"/>
                  </a:moveTo>
                  <a:lnTo>
                    <a:pt x="130" y="404"/>
                  </a:lnTo>
                  <a:lnTo>
                    <a:pt x="130" y="404"/>
                  </a:lnTo>
                  <a:lnTo>
                    <a:pt x="134" y="410"/>
                  </a:lnTo>
                  <a:lnTo>
                    <a:pt x="138" y="416"/>
                  </a:lnTo>
                  <a:lnTo>
                    <a:pt x="142" y="420"/>
                  </a:lnTo>
                  <a:lnTo>
                    <a:pt x="148" y="424"/>
                  </a:lnTo>
                  <a:lnTo>
                    <a:pt x="156" y="428"/>
                  </a:lnTo>
                  <a:lnTo>
                    <a:pt x="162" y="428"/>
                  </a:lnTo>
                  <a:lnTo>
                    <a:pt x="170" y="428"/>
                  </a:lnTo>
                  <a:lnTo>
                    <a:pt x="176" y="426"/>
                  </a:lnTo>
                  <a:lnTo>
                    <a:pt x="176" y="426"/>
                  </a:lnTo>
                  <a:lnTo>
                    <a:pt x="184" y="424"/>
                  </a:lnTo>
                  <a:lnTo>
                    <a:pt x="188" y="420"/>
                  </a:lnTo>
                  <a:lnTo>
                    <a:pt x="194" y="414"/>
                  </a:lnTo>
                  <a:lnTo>
                    <a:pt x="198" y="408"/>
                  </a:lnTo>
                  <a:lnTo>
                    <a:pt x="200" y="402"/>
                  </a:lnTo>
                  <a:lnTo>
                    <a:pt x="200" y="394"/>
                  </a:lnTo>
                  <a:lnTo>
                    <a:pt x="200" y="388"/>
                  </a:lnTo>
                  <a:lnTo>
                    <a:pt x="198" y="380"/>
                  </a:lnTo>
                  <a:lnTo>
                    <a:pt x="68" y="0"/>
                  </a:lnTo>
                  <a:lnTo>
                    <a:pt x="0" y="24"/>
                  </a:lnTo>
                </a:path>
              </a:pathLst>
            </a:custGeom>
            <a:grpFill/>
            <a:ln>
              <a:noFill/>
            </a:ln>
          </p:spPr>
          <p:txBody>
            <a:bodyPr vert="horz" wrap="square" lIns="91440" tIns="45720" rIns="91440" bIns="45720" numCol="1" anchor="t" anchorCtr="0" compatLnSpc="1"/>
            <a:lstStyle/>
            <a:p>
              <a:endParaRPr lang="id-ID"/>
            </a:p>
          </p:txBody>
        </p:sp>
        <p:sp>
          <p:nvSpPr>
            <p:cNvPr id="153" name="Freeform 15"/>
            <p:cNvSpPr/>
            <p:nvPr/>
          </p:nvSpPr>
          <p:spPr bwMode="auto">
            <a:xfrm>
              <a:off x="5317846" y="11647540"/>
              <a:ext cx="359088" cy="359088"/>
            </a:xfrm>
            <a:custGeom>
              <a:avLst/>
              <a:gdLst>
                <a:gd name="T0" fmla="*/ 176 w 180"/>
                <a:gd name="T1" fmla="*/ 2 h 180"/>
                <a:gd name="T2" fmla="*/ 176 w 180"/>
                <a:gd name="T3" fmla="*/ 2 h 180"/>
                <a:gd name="T4" fmla="*/ 168 w 180"/>
                <a:gd name="T5" fmla="*/ 4 h 180"/>
                <a:gd name="T6" fmla="*/ 158 w 180"/>
                <a:gd name="T7" fmla="*/ 4 h 180"/>
                <a:gd name="T8" fmla="*/ 150 w 180"/>
                <a:gd name="T9" fmla="*/ 4 h 180"/>
                <a:gd name="T10" fmla="*/ 142 w 180"/>
                <a:gd name="T11" fmla="*/ 2 h 180"/>
                <a:gd name="T12" fmla="*/ 142 w 180"/>
                <a:gd name="T13" fmla="*/ 2 h 180"/>
                <a:gd name="T14" fmla="*/ 138 w 180"/>
                <a:gd name="T15" fmla="*/ 12 h 180"/>
                <a:gd name="T16" fmla="*/ 138 w 180"/>
                <a:gd name="T17" fmla="*/ 12 h 180"/>
                <a:gd name="T18" fmla="*/ 130 w 180"/>
                <a:gd name="T19" fmla="*/ 24 h 180"/>
                <a:gd name="T20" fmla="*/ 120 w 180"/>
                <a:gd name="T21" fmla="*/ 34 h 180"/>
                <a:gd name="T22" fmla="*/ 110 w 180"/>
                <a:gd name="T23" fmla="*/ 42 h 180"/>
                <a:gd name="T24" fmla="*/ 96 w 180"/>
                <a:gd name="T25" fmla="*/ 48 h 180"/>
                <a:gd name="T26" fmla="*/ 96 w 180"/>
                <a:gd name="T27" fmla="*/ 48 h 180"/>
                <a:gd name="T28" fmla="*/ 82 w 180"/>
                <a:gd name="T29" fmla="*/ 52 h 180"/>
                <a:gd name="T30" fmla="*/ 68 w 180"/>
                <a:gd name="T31" fmla="*/ 52 h 180"/>
                <a:gd name="T32" fmla="*/ 54 w 180"/>
                <a:gd name="T33" fmla="*/ 50 h 180"/>
                <a:gd name="T34" fmla="*/ 40 w 180"/>
                <a:gd name="T35" fmla="*/ 46 h 180"/>
                <a:gd name="T36" fmla="*/ 40 w 180"/>
                <a:gd name="T37" fmla="*/ 46 h 180"/>
                <a:gd name="T38" fmla="*/ 32 w 180"/>
                <a:gd name="T39" fmla="*/ 40 h 180"/>
                <a:gd name="T40" fmla="*/ 32 w 180"/>
                <a:gd name="T41" fmla="*/ 40 h 180"/>
                <a:gd name="T42" fmla="*/ 26 w 180"/>
                <a:gd name="T43" fmla="*/ 46 h 180"/>
                <a:gd name="T44" fmla="*/ 20 w 180"/>
                <a:gd name="T45" fmla="*/ 52 h 180"/>
                <a:gd name="T46" fmla="*/ 12 w 180"/>
                <a:gd name="T47" fmla="*/ 58 h 180"/>
                <a:gd name="T48" fmla="*/ 4 w 180"/>
                <a:gd name="T49" fmla="*/ 62 h 180"/>
                <a:gd name="T50" fmla="*/ 4 w 180"/>
                <a:gd name="T51" fmla="*/ 62 h 180"/>
                <a:gd name="T52" fmla="*/ 0 w 180"/>
                <a:gd name="T53" fmla="*/ 62 h 180"/>
                <a:gd name="T54" fmla="*/ 142 w 180"/>
                <a:gd name="T55" fmla="*/ 180 h 180"/>
                <a:gd name="T56" fmla="*/ 180 w 180"/>
                <a:gd name="T57" fmla="*/ 0 h 180"/>
                <a:gd name="T58" fmla="*/ 180 w 180"/>
                <a:gd name="T59" fmla="*/ 0 h 180"/>
                <a:gd name="T60" fmla="*/ 176 w 180"/>
                <a:gd name="T61" fmla="*/ 2 h 180"/>
                <a:gd name="T62" fmla="*/ 176 w 180"/>
                <a:gd name="T63" fmla="*/ 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0" h="180">
                  <a:moveTo>
                    <a:pt x="176" y="2"/>
                  </a:moveTo>
                  <a:lnTo>
                    <a:pt x="176" y="2"/>
                  </a:lnTo>
                  <a:lnTo>
                    <a:pt x="168" y="4"/>
                  </a:lnTo>
                  <a:lnTo>
                    <a:pt x="158" y="4"/>
                  </a:lnTo>
                  <a:lnTo>
                    <a:pt x="150" y="4"/>
                  </a:lnTo>
                  <a:lnTo>
                    <a:pt x="142" y="2"/>
                  </a:lnTo>
                  <a:lnTo>
                    <a:pt x="142" y="2"/>
                  </a:lnTo>
                  <a:lnTo>
                    <a:pt x="138" y="12"/>
                  </a:lnTo>
                  <a:lnTo>
                    <a:pt x="138" y="12"/>
                  </a:lnTo>
                  <a:lnTo>
                    <a:pt x="130" y="24"/>
                  </a:lnTo>
                  <a:lnTo>
                    <a:pt x="120" y="34"/>
                  </a:lnTo>
                  <a:lnTo>
                    <a:pt x="110" y="42"/>
                  </a:lnTo>
                  <a:lnTo>
                    <a:pt x="96" y="48"/>
                  </a:lnTo>
                  <a:lnTo>
                    <a:pt x="96" y="48"/>
                  </a:lnTo>
                  <a:lnTo>
                    <a:pt x="82" y="52"/>
                  </a:lnTo>
                  <a:lnTo>
                    <a:pt x="68" y="52"/>
                  </a:lnTo>
                  <a:lnTo>
                    <a:pt x="54" y="50"/>
                  </a:lnTo>
                  <a:lnTo>
                    <a:pt x="40" y="46"/>
                  </a:lnTo>
                  <a:lnTo>
                    <a:pt x="40" y="46"/>
                  </a:lnTo>
                  <a:lnTo>
                    <a:pt x="32" y="40"/>
                  </a:lnTo>
                  <a:lnTo>
                    <a:pt x="32" y="40"/>
                  </a:lnTo>
                  <a:lnTo>
                    <a:pt x="26" y="46"/>
                  </a:lnTo>
                  <a:lnTo>
                    <a:pt x="20" y="52"/>
                  </a:lnTo>
                  <a:lnTo>
                    <a:pt x="12" y="58"/>
                  </a:lnTo>
                  <a:lnTo>
                    <a:pt x="4" y="62"/>
                  </a:lnTo>
                  <a:lnTo>
                    <a:pt x="4" y="62"/>
                  </a:lnTo>
                  <a:lnTo>
                    <a:pt x="0" y="62"/>
                  </a:lnTo>
                  <a:lnTo>
                    <a:pt x="142" y="180"/>
                  </a:lnTo>
                  <a:lnTo>
                    <a:pt x="180" y="0"/>
                  </a:lnTo>
                  <a:lnTo>
                    <a:pt x="180" y="0"/>
                  </a:lnTo>
                  <a:lnTo>
                    <a:pt x="176" y="2"/>
                  </a:lnTo>
                  <a:lnTo>
                    <a:pt x="176" y="2"/>
                  </a:lnTo>
                </a:path>
              </a:pathLst>
            </a:custGeom>
            <a:grpFill/>
            <a:ln>
              <a:noFill/>
            </a:ln>
          </p:spPr>
          <p:txBody>
            <a:bodyPr vert="horz" wrap="square" lIns="91440" tIns="45720" rIns="91440" bIns="45720" numCol="1" anchor="t" anchorCtr="0" compatLnSpc="1"/>
            <a:lstStyle/>
            <a:p>
              <a:endParaRPr lang="id-ID"/>
            </a:p>
          </p:txBody>
        </p:sp>
        <p:sp>
          <p:nvSpPr>
            <p:cNvPr id="154" name="Line 16"/>
            <p:cNvSpPr>
              <a:spLocks noChangeShapeType="1"/>
            </p:cNvSpPr>
            <p:nvPr/>
          </p:nvSpPr>
          <p:spPr bwMode="auto">
            <a:xfrm>
              <a:off x="5668954" y="11651529"/>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85" name="Group 1226"/>
          <p:cNvGrpSpPr/>
          <p:nvPr/>
        </p:nvGrpSpPr>
        <p:grpSpPr>
          <a:xfrm>
            <a:off x="3437430" y="2101113"/>
            <a:ext cx="697317" cy="586694"/>
            <a:chOff x="4655527" y="3591990"/>
            <a:chExt cx="1408425" cy="1184992"/>
          </a:xfrm>
          <a:solidFill>
            <a:schemeClr val="bg1">
              <a:lumMod val="85000"/>
            </a:schemeClr>
          </a:solidFill>
        </p:grpSpPr>
        <p:sp>
          <p:nvSpPr>
            <p:cNvPr id="126" name="Freeform 70"/>
            <p:cNvSpPr>
              <a:spLocks noEditPoints="1"/>
            </p:cNvSpPr>
            <p:nvPr/>
          </p:nvSpPr>
          <p:spPr bwMode="auto">
            <a:xfrm>
              <a:off x="5365724" y="3591990"/>
              <a:ext cx="179544" cy="175554"/>
            </a:xfrm>
            <a:custGeom>
              <a:avLst/>
              <a:gdLst>
                <a:gd name="T0" fmla="*/ 44 w 90"/>
                <a:gd name="T1" fmla="*/ 88 h 88"/>
                <a:gd name="T2" fmla="*/ 44 w 90"/>
                <a:gd name="T3" fmla="*/ 88 h 88"/>
                <a:gd name="T4" fmla="*/ 46 w 90"/>
                <a:gd name="T5" fmla="*/ 88 h 88"/>
                <a:gd name="T6" fmla="*/ 46 w 90"/>
                <a:gd name="T7" fmla="*/ 88 h 88"/>
                <a:gd name="T8" fmla="*/ 46 w 90"/>
                <a:gd name="T9" fmla="*/ 88 h 88"/>
                <a:gd name="T10" fmla="*/ 46 w 90"/>
                <a:gd name="T11" fmla="*/ 88 h 88"/>
                <a:gd name="T12" fmla="*/ 54 w 90"/>
                <a:gd name="T13" fmla="*/ 88 h 88"/>
                <a:gd name="T14" fmla="*/ 64 w 90"/>
                <a:gd name="T15" fmla="*/ 84 h 88"/>
                <a:gd name="T16" fmla="*/ 70 w 90"/>
                <a:gd name="T17" fmla="*/ 80 h 88"/>
                <a:gd name="T18" fmla="*/ 78 w 90"/>
                <a:gd name="T19" fmla="*/ 76 h 88"/>
                <a:gd name="T20" fmla="*/ 82 w 90"/>
                <a:gd name="T21" fmla="*/ 68 h 88"/>
                <a:gd name="T22" fmla="*/ 88 w 90"/>
                <a:gd name="T23" fmla="*/ 60 h 88"/>
                <a:gd name="T24" fmla="*/ 90 w 90"/>
                <a:gd name="T25" fmla="*/ 52 h 88"/>
                <a:gd name="T26" fmla="*/ 90 w 90"/>
                <a:gd name="T27" fmla="*/ 44 h 88"/>
                <a:gd name="T28" fmla="*/ 90 w 90"/>
                <a:gd name="T29" fmla="*/ 44 h 88"/>
                <a:gd name="T30" fmla="*/ 90 w 90"/>
                <a:gd name="T31" fmla="*/ 34 h 88"/>
                <a:gd name="T32" fmla="*/ 88 w 90"/>
                <a:gd name="T33" fmla="*/ 26 h 88"/>
                <a:gd name="T34" fmla="*/ 82 w 90"/>
                <a:gd name="T35" fmla="*/ 18 h 88"/>
                <a:gd name="T36" fmla="*/ 78 w 90"/>
                <a:gd name="T37" fmla="*/ 12 h 88"/>
                <a:gd name="T38" fmla="*/ 70 w 90"/>
                <a:gd name="T39" fmla="*/ 6 h 88"/>
                <a:gd name="T40" fmla="*/ 64 w 90"/>
                <a:gd name="T41" fmla="*/ 2 h 88"/>
                <a:gd name="T42" fmla="*/ 54 w 90"/>
                <a:gd name="T43" fmla="*/ 0 h 88"/>
                <a:gd name="T44" fmla="*/ 46 w 90"/>
                <a:gd name="T45" fmla="*/ 0 h 88"/>
                <a:gd name="T46" fmla="*/ 46 w 90"/>
                <a:gd name="T47" fmla="*/ 0 h 88"/>
                <a:gd name="T48" fmla="*/ 46 w 90"/>
                <a:gd name="T49" fmla="*/ 0 h 88"/>
                <a:gd name="T50" fmla="*/ 46 w 90"/>
                <a:gd name="T51" fmla="*/ 0 h 88"/>
                <a:gd name="T52" fmla="*/ 44 w 90"/>
                <a:gd name="T53" fmla="*/ 0 h 88"/>
                <a:gd name="T54" fmla="*/ 44 w 90"/>
                <a:gd name="T55" fmla="*/ 0 h 88"/>
                <a:gd name="T56" fmla="*/ 36 w 90"/>
                <a:gd name="T57" fmla="*/ 0 h 88"/>
                <a:gd name="T58" fmla="*/ 28 w 90"/>
                <a:gd name="T59" fmla="*/ 2 h 88"/>
                <a:gd name="T60" fmla="*/ 20 w 90"/>
                <a:gd name="T61" fmla="*/ 6 h 88"/>
                <a:gd name="T62" fmla="*/ 14 w 90"/>
                <a:gd name="T63" fmla="*/ 12 h 88"/>
                <a:gd name="T64" fmla="*/ 8 w 90"/>
                <a:gd name="T65" fmla="*/ 18 h 88"/>
                <a:gd name="T66" fmla="*/ 4 w 90"/>
                <a:gd name="T67" fmla="*/ 26 h 88"/>
                <a:gd name="T68" fmla="*/ 2 w 90"/>
                <a:gd name="T69" fmla="*/ 34 h 88"/>
                <a:gd name="T70" fmla="*/ 0 w 90"/>
                <a:gd name="T71" fmla="*/ 44 h 88"/>
                <a:gd name="T72" fmla="*/ 0 w 90"/>
                <a:gd name="T73" fmla="*/ 44 h 88"/>
                <a:gd name="T74" fmla="*/ 2 w 90"/>
                <a:gd name="T75" fmla="*/ 52 h 88"/>
                <a:gd name="T76" fmla="*/ 4 w 90"/>
                <a:gd name="T77" fmla="*/ 60 h 88"/>
                <a:gd name="T78" fmla="*/ 8 w 90"/>
                <a:gd name="T79" fmla="*/ 68 h 88"/>
                <a:gd name="T80" fmla="*/ 14 w 90"/>
                <a:gd name="T81" fmla="*/ 76 h 88"/>
                <a:gd name="T82" fmla="*/ 20 w 90"/>
                <a:gd name="T83" fmla="*/ 80 h 88"/>
                <a:gd name="T84" fmla="*/ 28 w 90"/>
                <a:gd name="T85" fmla="*/ 84 h 88"/>
                <a:gd name="T86" fmla="*/ 36 w 90"/>
                <a:gd name="T87" fmla="*/ 88 h 88"/>
                <a:gd name="T88" fmla="*/ 44 w 90"/>
                <a:gd name="T89" fmla="*/ 88 h 88"/>
                <a:gd name="T90" fmla="*/ 44 w 90"/>
                <a:gd name="T91" fmla="*/ 88 h 88"/>
                <a:gd name="T92" fmla="*/ 44 w 90"/>
                <a:gd name="T93" fmla="*/ 88 h 88"/>
                <a:gd name="T94" fmla="*/ 44 w 90"/>
                <a:gd name="T95"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0" h="88">
                  <a:moveTo>
                    <a:pt x="44" y="88"/>
                  </a:moveTo>
                  <a:lnTo>
                    <a:pt x="44" y="88"/>
                  </a:lnTo>
                  <a:lnTo>
                    <a:pt x="46" y="88"/>
                  </a:lnTo>
                  <a:lnTo>
                    <a:pt x="46" y="88"/>
                  </a:lnTo>
                  <a:lnTo>
                    <a:pt x="46" y="88"/>
                  </a:lnTo>
                  <a:lnTo>
                    <a:pt x="46" y="88"/>
                  </a:lnTo>
                  <a:lnTo>
                    <a:pt x="54" y="88"/>
                  </a:lnTo>
                  <a:lnTo>
                    <a:pt x="64" y="84"/>
                  </a:lnTo>
                  <a:lnTo>
                    <a:pt x="70" y="80"/>
                  </a:lnTo>
                  <a:lnTo>
                    <a:pt x="78" y="76"/>
                  </a:lnTo>
                  <a:lnTo>
                    <a:pt x="82" y="68"/>
                  </a:lnTo>
                  <a:lnTo>
                    <a:pt x="88" y="60"/>
                  </a:lnTo>
                  <a:lnTo>
                    <a:pt x="90" y="52"/>
                  </a:lnTo>
                  <a:lnTo>
                    <a:pt x="90" y="44"/>
                  </a:lnTo>
                  <a:lnTo>
                    <a:pt x="90" y="44"/>
                  </a:lnTo>
                  <a:lnTo>
                    <a:pt x="90" y="34"/>
                  </a:lnTo>
                  <a:lnTo>
                    <a:pt x="88" y="26"/>
                  </a:lnTo>
                  <a:lnTo>
                    <a:pt x="82" y="18"/>
                  </a:lnTo>
                  <a:lnTo>
                    <a:pt x="78" y="12"/>
                  </a:lnTo>
                  <a:lnTo>
                    <a:pt x="70" y="6"/>
                  </a:lnTo>
                  <a:lnTo>
                    <a:pt x="64" y="2"/>
                  </a:lnTo>
                  <a:lnTo>
                    <a:pt x="54" y="0"/>
                  </a:lnTo>
                  <a:lnTo>
                    <a:pt x="46" y="0"/>
                  </a:lnTo>
                  <a:lnTo>
                    <a:pt x="46" y="0"/>
                  </a:lnTo>
                  <a:lnTo>
                    <a:pt x="46" y="0"/>
                  </a:lnTo>
                  <a:lnTo>
                    <a:pt x="46" y="0"/>
                  </a:lnTo>
                  <a:lnTo>
                    <a:pt x="44" y="0"/>
                  </a:lnTo>
                  <a:lnTo>
                    <a:pt x="44" y="0"/>
                  </a:lnTo>
                  <a:lnTo>
                    <a:pt x="36" y="0"/>
                  </a:lnTo>
                  <a:lnTo>
                    <a:pt x="28" y="2"/>
                  </a:lnTo>
                  <a:lnTo>
                    <a:pt x="20" y="6"/>
                  </a:lnTo>
                  <a:lnTo>
                    <a:pt x="14" y="12"/>
                  </a:lnTo>
                  <a:lnTo>
                    <a:pt x="8" y="18"/>
                  </a:lnTo>
                  <a:lnTo>
                    <a:pt x="4" y="26"/>
                  </a:lnTo>
                  <a:lnTo>
                    <a:pt x="2" y="34"/>
                  </a:lnTo>
                  <a:lnTo>
                    <a:pt x="0" y="44"/>
                  </a:lnTo>
                  <a:lnTo>
                    <a:pt x="0" y="44"/>
                  </a:lnTo>
                  <a:lnTo>
                    <a:pt x="2" y="52"/>
                  </a:lnTo>
                  <a:lnTo>
                    <a:pt x="4" y="60"/>
                  </a:lnTo>
                  <a:lnTo>
                    <a:pt x="8" y="68"/>
                  </a:lnTo>
                  <a:lnTo>
                    <a:pt x="14" y="76"/>
                  </a:lnTo>
                  <a:lnTo>
                    <a:pt x="20" y="80"/>
                  </a:lnTo>
                  <a:lnTo>
                    <a:pt x="28" y="84"/>
                  </a:lnTo>
                  <a:lnTo>
                    <a:pt x="36" y="88"/>
                  </a:lnTo>
                  <a:lnTo>
                    <a:pt x="44" y="88"/>
                  </a:lnTo>
                  <a:lnTo>
                    <a:pt x="44" y="88"/>
                  </a:lnTo>
                  <a:close/>
                  <a:moveTo>
                    <a:pt x="44" y="88"/>
                  </a:moveTo>
                  <a:lnTo>
                    <a:pt x="44"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7" name="Freeform 71"/>
            <p:cNvSpPr/>
            <p:nvPr/>
          </p:nvSpPr>
          <p:spPr bwMode="auto">
            <a:xfrm>
              <a:off x="5365724" y="3591990"/>
              <a:ext cx="179544" cy="175554"/>
            </a:xfrm>
            <a:custGeom>
              <a:avLst/>
              <a:gdLst>
                <a:gd name="T0" fmla="*/ 44 w 90"/>
                <a:gd name="T1" fmla="*/ 88 h 88"/>
                <a:gd name="T2" fmla="*/ 44 w 90"/>
                <a:gd name="T3" fmla="*/ 88 h 88"/>
                <a:gd name="T4" fmla="*/ 46 w 90"/>
                <a:gd name="T5" fmla="*/ 88 h 88"/>
                <a:gd name="T6" fmla="*/ 46 w 90"/>
                <a:gd name="T7" fmla="*/ 88 h 88"/>
                <a:gd name="T8" fmla="*/ 46 w 90"/>
                <a:gd name="T9" fmla="*/ 88 h 88"/>
                <a:gd name="T10" fmla="*/ 46 w 90"/>
                <a:gd name="T11" fmla="*/ 88 h 88"/>
                <a:gd name="T12" fmla="*/ 54 w 90"/>
                <a:gd name="T13" fmla="*/ 88 h 88"/>
                <a:gd name="T14" fmla="*/ 64 w 90"/>
                <a:gd name="T15" fmla="*/ 84 h 88"/>
                <a:gd name="T16" fmla="*/ 70 w 90"/>
                <a:gd name="T17" fmla="*/ 80 h 88"/>
                <a:gd name="T18" fmla="*/ 78 w 90"/>
                <a:gd name="T19" fmla="*/ 76 h 88"/>
                <a:gd name="T20" fmla="*/ 82 w 90"/>
                <a:gd name="T21" fmla="*/ 68 h 88"/>
                <a:gd name="T22" fmla="*/ 88 w 90"/>
                <a:gd name="T23" fmla="*/ 60 h 88"/>
                <a:gd name="T24" fmla="*/ 90 w 90"/>
                <a:gd name="T25" fmla="*/ 52 h 88"/>
                <a:gd name="T26" fmla="*/ 90 w 90"/>
                <a:gd name="T27" fmla="*/ 44 h 88"/>
                <a:gd name="T28" fmla="*/ 90 w 90"/>
                <a:gd name="T29" fmla="*/ 44 h 88"/>
                <a:gd name="T30" fmla="*/ 90 w 90"/>
                <a:gd name="T31" fmla="*/ 34 h 88"/>
                <a:gd name="T32" fmla="*/ 88 w 90"/>
                <a:gd name="T33" fmla="*/ 26 h 88"/>
                <a:gd name="T34" fmla="*/ 82 w 90"/>
                <a:gd name="T35" fmla="*/ 18 h 88"/>
                <a:gd name="T36" fmla="*/ 78 w 90"/>
                <a:gd name="T37" fmla="*/ 12 h 88"/>
                <a:gd name="T38" fmla="*/ 70 w 90"/>
                <a:gd name="T39" fmla="*/ 6 h 88"/>
                <a:gd name="T40" fmla="*/ 64 w 90"/>
                <a:gd name="T41" fmla="*/ 2 h 88"/>
                <a:gd name="T42" fmla="*/ 54 w 90"/>
                <a:gd name="T43" fmla="*/ 0 h 88"/>
                <a:gd name="T44" fmla="*/ 46 w 90"/>
                <a:gd name="T45" fmla="*/ 0 h 88"/>
                <a:gd name="T46" fmla="*/ 46 w 90"/>
                <a:gd name="T47" fmla="*/ 0 h 88"/>
                <a:gd name="T48" fmla="*/ 46 w 90"/>
                <a:gd name="T49" fmla="*/ 0 h 88"/>
                <a:gd name="T50" fmla="*/ 46 w 90"/>
                <a:gd name="T51" fmla="*/ 0 h 88"/>
                <a:gd name="T52" fmla="*/ 44 w 90"/>
                <a:gd name="T53" fmla="*/ 0 h 88"/>
                <a:gd name="T54" fmla="*/ 44 w 90"/>
                <a:gd name="T55" fmla="*/ 0 h 88"/>
                <a:gd name="T56" fmla="*/ 36 w 90"/>
                <a:gd name="T57" fmla="*/ 0 h 88"/>
                <a:gd name="T58" fmla="*/ 28 w 90"/>
                <a:gd name="T59" fmla="*/ 2 h 88"/>
                <a:gd name="T60" fmla="*/ 20 w 90"/>
                <a:gd name="T61" fmla="*/ 6 h 88"/>
                <a:gd name="T62" fmla="*/ 14 w 90"/>
                <a:gd name="T63" fmla="*/ 12 h 88"/>
                <a:gd name="T64" fmla="*/ 8 w 90"/>
                <a:gd name="T65" fmla="*/ 18 h 88"/>
                <a:gd name="T66" fmla="*/ 4 w 90"/>
                <a:gd name="T67" fmla="*/ 26 h 88"/>
                <a:gd name="T68" fmla="*/ 2 w 90"/>
                <a:gd name="T69" fmla="*/ 34 h 88"/>
                <a:gd name="T70" fmla="*/ 0 w 90"/>
                <a:gd name="T71" fmla="*/ 44 h 88"/>
                <a:gd name="T72" fmla="*/ 0 w 90"/>
                <a:gd name="T73" fmla="*/ 44 h 88"/>
                <a:gd name="T74" fmla="*/ 2 w 90"/>
                <a:gd name="T75" fmla="*/ 52 h 88"/>
                <a:gd name="T76" fmla="*/ 4 w 90"/>
                <a:gd name="T77" fmla="*/ 60 h 88"/>
                <a:gd name="T78" fmla="*/ 8 w 90"/>
                <a:gd name="T79" fmla="*/ 68 h 88"/>
                <a:gd name="T80" fmla="*/ 14 w 90"/>
                <a:gd name="T81" fmla="*/ 76 h 88"/>
                <a:gd name="T82" fmla="*/ 20 w 90"/>
                <a:gd name="T83" fmla="*/ 80 h 88"/>
                <a:gd name="T84" fmla="*/ 28 w 90"/>
                <a:gd name="T85" fmla="*/ 84 h 88"/>
                <a:gd name="T86" fmla="*/ 36 w 90"/>
                <a:gd name="T87" fmla="*/ 88 h 88"/>
                <a:gd name="T88" fmla="*/ 44 w 90"/>
                <a:gd name="T89" fmla="*/ 88 h 88"/>
                <a:gd name="T90" fmla="*/ 44 w 90"/>
                <a:gd name="T91"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88">
                  <a:moveTo>
                    <a:pt x="44" y="88"/>
                  </a:moveTo>
                  <a:lnTo>
                    <a:pt x="44" y="88"/>
                  </a:lnTo>
                  <a:lnTo>
                    <a:pt x="46" y="88"/>
                  </a:lnTo>
                  <a:lnTo>
                    <a:pt x="46" y="88"/>
                  </a:lnTo>
                  <a:lnTo>
                    <a:pt x="46" y="88"/>
                  </a:lnTo>
                  <a:lnTo>
                    <a:pt x="46" y="88"/>
                  </a:lnTo>
                  <a:lnTo>
                    <a:pt x="54" y="88"/>
                  </a:lnTo>
                  <a:lnTo>
                    <a:pt x="64" y="84"/>
                  </a:lnTo>
                  <a:lnTo>
                    <a:pt x="70" y="80"/>
                  </a:lnTo>
                  <a:lnTo>
                    <a:pt x="78" y="76"/>
                  </a:lnTo>
                  <a:lnTo>
                    <a:pt x="82" y="68"/>
                  </a:lnTo>
                  <a:lnTo>
                    <a:pt x="88" y="60"/>
                  </a:lnTo>
                  <a:lnTo>
                    <a:pt x="90" y="52"/>
                  </a:lnTo>
                  <a:lnTo>
                    <a:pt x="90" y="44"/>
                  </a:lnTo>
                  <a:lnTo>
                    <a:pt x="90" y="44"/>
                  </a:lnTo>
                  <a:lnTo>
                    <a:pt x="90" y="34"/>
                  </a:lnTo>
                  <a:lnTo>
                    <a:pt x="88" y="26"/>
                  </a:lnTo>
                  <a:lnTo>
                    <a:pt x="82" y="18"/>
                  </a:lnTo>
                  <a:lnTo>
                    <a:pt x="78" y="12"/>
                  </a:lnTo>
                  <a:lnTo>
                    <a:pt x="70" y="6"/>
                  </a:lnTo>
                  <a:lnTo>
                    <a:pt x="64" y="2"/>
                  </a:lnTo>
                  <a:lnTo>
                    <a:pt x="54" y="0"/>
                  </a:lnTo>
                  <a:lnTo>
                    <a:pt x="46" y="0"/>
                  </a:lnTo>
                  <a:lnTo>
                    <a:pt x="46" y="0"/>
                  </a:lnTo>
                  <a:lnTo>
                    <a:pt x="46" y="0"/>
                  </a:lnTo>
                  <a:lnTo>
                    <a:pt x="46" y="0"/>
                  </a:lnTo>
                  <a:lnTo>
                    <a:pt x="44" y="0"/>
                  </a:lnTo>
                  <a:lnTo>
                    <a:pt x="44" y="0"/>
                  </a:lnTo>
                  <a:lnTo>
                    <a:pt x="36" y="0"/>
                  </a:lnTo>
                  <a:lnTo>
                    <a:pt x="28" y="2"/>
                  </a:lnTo>
                  <a:lnTo>
                    <a:pt x="20" y="6"/>
                  </a:lnTo>
                  <a:lnTo>
                    <a:pt x="14" y="12"/>
                  </a:lnTo>
                  <a:lnTo>
                    <a:pt x="8" y="18"/>
                  </a:lnTo>
                  <a:lnTo>
                    <a:pt x="4" y="26"/>
                  </a:lnTo>
                  <a:lnTo>
                    <a:pt x="2" y="34"/>
                  </a:lnTo>
                  <a:lnTo>
                    <a:pt x="0" y="44"/>
                  </a:lnTo>
                  <a:lnTo>
                    <a:pt x="0" y="44"/>
                  </a:lnTo>
                  <a:lnTo>
                    <a:pt x="2" y="52"/>
                  </a:lnTo>
                  <a:lnTo>
                    <a:pt x="4" y="60"/>
                  </a:lnTo>
                  <a:lnTo>
                    <a:pt x="8" y="68"/>
                  </a:lnTo>
                  <a:lnTo>
                    <a:pt x="14" y="76"/>
                  </a:lnTo>
                  <a:lnTo>
                    <a:pt x="20" y="80"/>
                  </a:lnTo>
                  <a:lnTo>
                    <a:pt x="28" y="84"/>
                  </a:lnTo>
                  <a:lnTo>
                    <a:pt x="36" y="88"/>
                  </a:lnTo>
                  <a:lnTo>
                    <a:pt x="44" y="88"/>
                  </a:lnTo>
                  <a:lnTo>
                    <a:pt x="44" y="88"/>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8" name="Line 72"/>
            <p:cNvSpPr>
              <a:spLocks noChangeShapeType="1"/>
            </p:cNvSpPr>
            <p:nvPr/>
          </p:nvSpPr>
          <p:spPr bwMode="auto">
            <a:xfrm>
              <a:off x="5453501" y="3767544"/>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9" name="Freeform 73"/>
            <p:cNvSpPr>
              <a:spLocks noEditPoints="1"/>
            </p:cNvSpPr>
            <p:nvPr/>
          </p:nvSpPr>
          <p:spPr bwMode="auto">
            <a:xfrm>
              <a:off x="4655527" y="4286227"/>
              <a:ext cx="175554" cy="179544"/>
            </a:xfrm>
            <a:custGeom>
              <a:avLst/>
              <a:gdLst>
                <a:gd name="T0" fmla="*/ 88 w 88"/>
                <a:gd name="T1" fmla="*/ 46 h 90"/>
                <a:gd name="T2" fmla="*/ 88 w 88"/>
                <a:gd name="T3" fmla="*/ 46 h 90"/>
                <a:gd name="T4" fmla="*/ 88 w 88"/>
                <a:gd name="T5" fmla="*/ 54 h 90"/>
                <a:gd name="T6" fmla="*/ 86 w 88"/>
                <a:gd name="T7" fmla="*/ 62 h 90"/>
                <a:gd name="T8" fmla="*/ 82 w 88"/>
                <a:gd name="T9" fmla="*/ 70 h 90"/>
                <a:gd name="T10" fmla="*/ 76 w 88"/>
                <a:gd name="T11" fmla="*/ 76 h 90"/>
                <a:gd name="T12" fmla="*/ 70 w 88"/>
                <a:gd name="T13" fmla="*/ 82 h 90"/>
                <a:gd name="T14" fmla="*/ 62 w 88"/>
                <a:gd name="T15" fmla="*/ 86 h 90"/>
                <a:gd name="T16" fmla="*/ 54 w 88"/>
                <a:gd name="T17" fmla="*/ 90 h 90"/>
                <a:gd name="T18" fmla="*/ 44 w 88"/>
                <a:gd name="T19" fmla="*/ 90 h 90"/>
                <a:gd name="T20" fmla="*/ 44 w 88"/>
                <a:gd name="T21" fmla="*/ 90 h 90"/>
                <a:gd name="T22" fmla="*/ 36 w 88"/>
                <a:gd name="T23" fmla="*/ 90 h 90"/>
                <a:gd name="T24" fmla="*/ 28 w 88"/>
                <a:gd name="T25" fmla="*/ 86 h 90"/>
                <a:gd name="T26" fmla="*/ 20 w 88"/>
                <a:gd name="T27" fmla="*/ 82 h 90"/>
                <a:gd name="T28" fmla="*/ 12 w 88"/>
                <a:gd name="T29" fmla="*/ 76 h 90"/>
                <a:gd name="T30" fmla="*/ 8 w 88"/>
                <a:gd name="T31" fmla="*/ 70 h 90"/>
                <a:gd name="T32" fmla="*/ 4 w 88"/>
                <a:gd name="T33" fmla="*/ 62 h 90"/>
                <a:gd name="T34" fmla="*/ 0 w 88"/>
                <a:gd name="T35" fmla="*/ 54 h 90"/>
                <a:gd name="T36" fmla="*/ 0 w 88"/>
                <a:gd name="T37" fmla="*/ 46 h 90"/>
                <a:gd name="T38" fmla="*/ 0 w 88"/>
                <a:gd name="T39" fmla="*/ 46 h 90"/>
                <a:gd name="T40" fmla="*/ 0 w 88"/>
                <a:gd name="T41" fmla="*/ 36 h 90"/>
                <a:gd name="T42" fmla="*/ 4 w 88"/>
                <a:gd name="T43" fmla="*/ 28 h 90"/>
                <a:gd name="T44" fmla="*/ 8 w 88"/>
                <a:gd name="T45" fmla="*/ 20 h 90"/>
                <a:gd name="T46" fmla="*/ 12 w 88"/>
                <a:gd name="T47" fmla="*/ 14 h 90"/>
                <a:gd name="T48" fmla="*/ 20 w 88"/>
                <a:gd name="T49" fmla="*/ 8 h 90"/>
                <a:gd name="T50" fmla="*/ 28 w 88"/>
                <a:gd name="T51" fmla="*/ 4 h 90"/>
                <a:gd name="T52" fmla="*/ 36 w 88"/>
                <a:gd name="T53" fmla="*/ 2 h 90"/>
                <a:gd name="T54" fmla="*/ 44 w 88"/>
                <a:gd name="T55" fmla="*/ 0 h 90"/>
                <a:gd name="T56" fmla="*/ 44 w 88"/>
                <a:gd name="T57" fmla="*/ 0 h 90"/>
                <a:gd name="T58" fmla="*/ 54 w 88"/>
                <a:gd name="T59" fmla="*/ 2 h 90"/>
                <a:gd name="T60" fmla="*/ 62 w 88"/>
                <a:gd name="T61" fmla="*/ 4 h 90"/>
                <a:gd name="T62" fmla="*/ 70 w 88"/>
                <a:gd name="T63" fmla="*/ 8 h 90"/>
                <a:gd name="T64" fmla="*/ 76 w 88"/>
                <a:gd name="T65" fmla="*/ 14 h 90"/>
                <a:gd name="T66" fmla="*/ 82 w 88"/>
                <a:gd name="T67" fmla="*/ 20 h 90"/>
                <a:gd name="T68" fmla="*/ 86 w 88"/>
                <a:gd name="T69" fmla="*/ 28 h 90"/>
                <a:gd name="T70" fmla="*/ 88 w 88"/>
                <a:gd name="T71" fmla="*/ 36 h 90"/>
                <a:gd name="T72" fmla="*/ 88 w 88"/>
                <a:gd name="T73" fmla="*/ 46 h 90"/>
                <a:gd name="T74" fmla="*/ 88 w 88"/>
                <a:gd name="T75" fmla="*/ 46 h 90"/>
                <a:gd name="T76" fmla="*/ 88 w 88"/>
                <a:gd name="T77" fmla="*/ 46 h 90"/>
                <a:gd name="T78" fmla="*/ 88 w 88"/>
                <a:gd name="T79" fmla="*/ 4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 h="90">
                  <a:moveTo>
                    <a:pt x="88" y="46"/>
                  </a:moveTo>
                  <a:lnTo>
                    <a:pt x="88" y="46"/>
                  </a:lnTo>
                  <a:lnTo>
                    <a:pt x="88" y="54"/>
                  </a:lnTo>
                  <a:lnTo>
                    <a:pt x="86" y="62"/>
                  </a:lnTo>
                  <a:lnTo>
                    <a:pt x="82" y="70"/>
                  </a:lnTo>
                  <a:lnTo>
                    <a:pt x="76" y="76"/>
                  </a:lnTo>
                  <a:lnTo>
                    <a:pt x="70" y="82"/>
                  </a:lnTo>
                  <a:lnTo>
                    <a:pt x="62" y="86"/>
                  </a:lnTo>
                  <a:lnTo>
                    <a:pt x="54" y="90"/>
                  </a:lnTo>
                  <a:lnTo>
                    <a:pt x="44" y="90"/>
                  </a:lnTo>
                  <a:lnTo>
                    <a:pt x="44" y="90"/>
                  </a:lnTo>
                  <a:lnTo>
                    <a:pt x="36" y="90"/>
                  </a:lnTo>
                  <a:lnTo>
                    <a:pt x="28" y="86"/>
                  </a:lnTo>
                  <a:lnTo>
                    <a:pt x="20" y="82"/>
                  </a:lnTo>
                  <a:lnTo>
                    <a:pt x="12" y="76"/>
                  </a:lnTo>
                  <a:lnTo>
                    <a:pt x="8" y="70"/>
                  </a:lnTo>
                  <a:lnTo>
                    <a:pt x="4" y="62"/>
                  </a:lnTo>
                  <a:lnTo>
                    <a:pt x="0" y="54"/>
                  </a:lnTo>
                  <a:lnTo>
                    <a:pt x="0" y="46"/>
                  </a:lnTo>
                  <a:lnTo>
                    <a:pt x="0" y="46"/>
                  </a:lnTo>
                  <a:lnTo>
                    <a:pt x="0" y="36"/>
                  </a:lnTo>
                  <a:lnTo>
                    <a:pt x="4" y="28"/>
                  </a:lnTo>
                  <a:lnTo>
                    <a:pt x="8" y="20"/>
                  </a:lnTo>
                  <a:lnTo>
                    <a:pt x="12" y="14"/>
                  </a:lnTo>
                  <a:lnTo>
                    <a:pt x="20" y="8"/>
                  </a:lnTo>
                  <a:lnTo>
                    <a:pt x="28" y="4"/>
                  </a:lnTo>
                  <a:lnTo>
                    <a:pt x="36" y="2"/>
                  </a:lnTo>
                  <a:lnTo>
                    <a:pt x="44" y="0"/>
                  </a:lnTo>
                  <a:lnTo>
                    <a:pt x="44" y="0"/>
                  </a:lnTo>
                  <a:lnTo>
                    <a:pt x="54" y="2"/>
                  </a:lnTo>
                  <a:lnTo>
                    <a:pt x="62" y="4"/>
                  </a:lnTo>
                  <a:lnTo>
                    <a:pt x="70" y="8"/>
                  </a:lnTo>
                  <a:lnTo>
                    <a:pt x="76" y="14"/>
                  </a:lnTo>
                  <a:lnTo>
                    <a:pt x="82" y="20"/>
                  </a:lnTo>
                  <a:lnTo>
                    <a:pt x="86" y="28"/>
                  </a:lnTo>
                  <a:lnTo>
                    <a:pt x="88" y="36"/>
                  </a:lnTo>
                  <a:lnTo>
                    <a:pt x="88" y="46"/>
                  </a:lnTo>
                  <a:lnTo>
                    <a:pt x="88" y="46"/>
                  </a:lnTo>
                  <a:close/>
                  <a:moveTo>
                    <a:pt x="88" y="46"/>
                  </a:moveTo>
                  <a:lnTo>
                    <a:pt x="8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30" name="Freeform 74"/>
            <p:cNvSpPr/>
            <p:nvPr/>
          </p:nvSpPr>
          <p:spPr bwMode="auto">
            <a:xfrm>
              <a:off x="4655527" y="4286227"/>
              <a:ext cx="175554" cy="179544"/>
            </a:xfrm>
            <a:custGeom>
              <a:avLst/>
              <a:gdLst>
                <a:gd name="T0" fmla="*/ 88 w 88"/>
                <a:gd name="T1" fmla="*/ 46 h 90"/>
                <a:gd name="T2" fmla="*/ 88 w 88"/>
                <a:gd name="T3" fmla="*/ 46 h 90"/>
                <a:gd name="T4" fmla="*/ 88 w 88"/>
                <a:gd name="T5" fmla="*/ 54 h 90"/>
                <a:gd name="T6" fmla="*/ 86 w 88"/>
                <a:gd name="T7" fmla="*/ 62 h 90"/>
                <a:gd name="T8" fmla="*/ 82 w 88"/>
                <a:gd name="T9" fmla="*/ 70 h 90"/>
                <a:gd name="T10" fmla="*/ 76 w 88"/>
                <a:gd name="T11" fmla="*/ 76 h 90"/>
                <a:gd name="T12" fmla="*/ 70 w 88"/>
                <a:gd name="T13" fmla="*/ 82 h 90"/>
                <a:gd name="T14" fmla="*/ 62 w 88"/>
                <a:gd name="T15" fmla="*/ 86 h 90"/>
                <a:gd name="T16" fmla="*/ 54 w 88"/>
                <a:gd name="T17" fmla="*/ 90 h 90"/>
                <a:gd name="T18" fmla="*/ 44 w 88"/>
                <a:gd name="T19" fmla="*/ 90 h 90"/>
                <a:gd name="T20" fmla="*/ 44 w 88"/>
                <a:gd name="T21" fmla="*/ 90 h 90"/>
                <a:gd name="T22" fmla="*/ 36 w 88"/>
                <a:gd name="T23" fmla="*/ 90 h 90"/>
                <a:gd name="T24" fmla="*/ 28 w 88"/>
                <a:gd name="T25" fmla="*/ 86 h 90"/>
                <a:gd name="T26" fmla="*/ 20 w 88"/>
                <a:gd name="T27" fmla="*/ 82 h 90"/>
                <a:gd name="T28" fmla="*/ 12 w 88"/>
                <a:gd name="T29" fmla="*/ 76 h 90"/>
                <a:gd name="T30" fmla="*/ 8 w 88"/>
                <a:gd name="T31" fmla="*/ 70 h 90"/>
                <a:gd name="T32" fmla="*/ 4 w 88"/>
                <a:gd name="T33" fmla="*/ 62 h 90"/>
                <a:gd name="T34" fmla="*/ 0 w 88"/>
                <a:gd name="T35" fmla="*/ 54 h 90"/>
                <a:gd name="T36" fmla="*/ 0 w 88"/>
                <a:gd name="T37" fmla="*/ 46 h 90"/>
                <a:gd name="T38" fmla="*/ 0 w 88"/>
                <a:gd name="T39" fmla="*/ 46 h 90"/>
                <a:gd name="T40" fmla="*/ 0 w 88"/>
                <a:gd name="T41" fmla="*/ 36 h 90"/>
                <a:gd name="T42" fmla="*/ 4 w 88"/>
                <a:gd name="T43" fmla="*/ 28 h 90"/>
                <a:gd name="T44" fmla="*/ 8 w 88"/>
                <a:gd name="T45" fmla="*/ 20 h 90"/>
                <a:gd name="T46" fmla="*/ 12 w 88"/>
                <a:gd name="T47" fmla="*/ 14 h 90"/>
                <a:gd name="T48" fmla="*/ 20 w 88"/>
                <a:gd name="T49" fmla="*/ 8 h 90"/>
                <a:gd name="T50" fmla="*/ 28 w 88"/>
                <a:gd name="T51" fmla="*/ 4 h 90"/>
                <a:gd name="T52" fmla="*/ 36 w 88"/>
                <a:gd name="T53" fmla="*/ 2 h 90"/>
                <a:gd name="T54" fmla="*/ 44 w 88"/>
                <a:gd name="T55" fmla="*/ 0 h 90"/>
                <a:gd name="T56" fmla="*/ 44 w 88"/>
                <a:gd name="T57" fmla="*/ 0 h 90"/>
                <a:gd name="T58" fmla="*/ 54 w 88"/>
                <a:gd name="T59" fmla="*/ 2 h 90"/>
                <a:gd name="T60" fmla="*/ 62 w 88"/>
                <a:gd name="T61" fmla="*/ 4 h 90"/>
                <a:gd name="T62" fmla="*/ 70 w 88"/>
                <a:gd name="T63" fmla="*/ 8 h 90"/>
                <a:gd name="T64" fmla="*/ 76 w 88"/>
                <a:gd name="T65" fmla="*/ 14 h 90"/>
                <a:gd name="T66" fmla="*/ 82 w 88"/>
                <a:gd name="T67" fmla="*/ 20 h 90"/>
                <a:gd name="T68" fmla="*/ 86 w 88"/>
                <a:gd name="T69" fmla="*/ 28 h 90"/>
                <a:gd name="T70" fmla="*/ 88 w 88"/>
                <a:gd name="T71" fmla="*/ 36 h 90"/>
                <a:gd name="T72" fmla="*/ 88 w 88"/>
                <a:gd name="T73" fmla="*/ 46 h 90"/>
                <a:gd name="T74" fmla="*/ 88 w 88"/>
                <a:gd name="T75" fmla="*/ 4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 h="90">
                  <a:moveTo>
                    <a:pt x="88" y="46"/>
                  </a:moveTo>
                  <a:lnTo>
                    <a:pt x="88" y="46"/>
                  </a:lnTo>
                  <a:lnTo>
                    <a:pt x="88" y="54"/>
                  </a:lnTo>
                  <a:lnTo>
                    <a:pt x="86" y="62"/>
                  </a:lnTo>
                  <a:lnTo>
                    <a:pt x="82" y="70"/>
                  </a:lnTo>
                  <a:lnTo>
                    <a:pt x="76" y="76"/>
                  </a:lnTo>
                  <a:lnTo>
                    <a:pt x="70" y="82"/>
                  </a:lnTo>
                  <a:lnTo>
                    <a:pt x="62" y="86"/>
                  </a:lnTo>
                  <a:lnTo>
                    <a:pt x="54" y="90"/>
                  </a:lnTo>
                  <a:lnTo>
                    <a:pt x="44" y="90"/>
                  </a:lnTo>
                  <a:lnTo>
                    <a:pt x="44" y="90"/>
                  </a:lnTo>
                  <a:lnTo>
                    <a:pt x="36" y="90"/>
                  </a:lnTo>
                  <a:lnTo>
                    <a:pt x="28" y="86"/>
                  </a:lnTo>
                  <a:lnTo>
                    <a:pt x="20" y="82"/>
                  </a:lnTo>
                  <a:lnTo>
                    <a:pt x="12" y="76"/>
                  </a:lnTo>
                  <a:lnTo>
                    <a:pt x="8" y="70"/>
                  </a:lnTo>
                  <a:lnTo>
                    <a:pt x="4" y="62"/>
                  </a:lnTo>
                  <a:lnTo>
                    <a:pt x="0" y="54"/>
                  </a:lnTo>
                  <a:lnTo>
                    <a:pt x="0" y="46"/>
                  </a:lnTo>
                  <a:lnTo>
                    <a:pt x="0" y="46"/>
                  </a:lnTo>
                  <a:lnTo>
                    <a:pt x="0" y="36"/>
                  </a:lnTo>
                  <a:lnTo>
                    <a:pt x="4" y="28"/>
                  </a:lnTo>
                  <a:lnTo>
                    <a:pt x="8" y="20"/>
                  </a:lnTo>
                  <a:lnTo>
                    <a:pt x="12" y="14"/>
                  </a:lnTo>
                  <a:lnTo>
                    <a:pt x="20" y="8"/>
                  </a:lnTo>
                  <a:lnTo>
                    <a:pt x="28" y="4"/>
                  </a:lnTo>
                  <a:lnTo>
                    <a:pt x="36" y="2"/>
                  </a:lnTo>
                  <a:lnTo>
                    <a:pt x="44" y="0"/>
                  </a:lnTo>
                  <a:lnTo>
                    <a:pt x="44" y="0"/>
                  </a:lnTo>
                  <a:lnTo>
                    <a:pt x="54" y="2"/>
                  </a:lnTo>
                  <a:lnTo>
                    <a:pt x="62" y="4"/>
                  </a:lnTo>
                  <a:lnTo>
                    <a:pt x="70" y="8"/>
                  </a:lnTo>
                  <a:lnTo>
                    <a:pt x="76" y="14"/>
                  </a:lnTo>
                  <a:lnTo>
                    <a:pt x="82" y="20"/>
                  </a:lnTo>
                  <a:lnTo>
                    <a:pt x="86" y="28"/>
                  </a:lnTo>
                  <a:lnTo>
                    <a:pt x="88" y="36"/>
                  </a:lnTo>
                  <a:lnTo>
                    <a:pt x="88" y="46"/>
                  </a:lnTo>
                  <a:lnTo>
                    <a:pt x="88" y="4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31" name="Line 75"/>
            <p:cNvSpPr>
              <a:spLocks noChangeShapeType="1"/>
            </p:cNvSpPr>
            <p:nvPr/>
          </p:nvSpPr>
          <p:spPr bwMode="auto">
            <a:xfrm>
              <a:off x="4831081" y="4377994"/>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32" name="Freeform 76"/>
            <p:cNvSpPr>
              <a:spLocks noEditPoints="1"/>
            </p:cNvSpPr>
            <p:nvPr/>
          </p:nvSpPr>
          <p:spPr bwMode="auto">
            <a:xfrm>
              <a:off x="4791183" y="3731635"/>
              <a:ext cx="175554" cy="175554"/>
            </a:xfrm>
            <a:custGeom>
              <a:avLst/>
              <a:gdLst>
                <a:gd name="T0" fmla="*/ 88 w 88"/>
                <a:gd name="T1" fmla="*/ 44 h 88"/>
                <a:gd name="T2" fmla="*/ 88 w 88"/>
                <a:gd name="T3" fmla="*/ 44 h 88"/>
                <a:gd name="T4" fmla="*/ 88 w 88"/>
                <a:gd name="T5" fmla="*/ 54 h 88"/>
                <a:gd name="T6" fmla="*/ 84 w 88"/>
                <a:gd name="T7" fmla="*/ 62 h 88"/>
                <a:gd name="T8" fmla="*/ 80 w 88"/>
                <a:gd name="T9" fmla="*/ 70 h 88"/>
                <a:gd name="T10" fmla="*/ 76 w 88"/>
                <a:gd name="T11" fmla="*/ 76 h 88"/>
                <a:gd name="T12" fmla="*/ 68 w 88"/>
                <a:gd name="T13" fmla="*/ 82 h 88"/>
                <a:gd name="T14" fmla="*/ 62 w 88"/>
                <a:gd name="T15" fmla="*/ 86 h 88"/>
                <a:gd name="T16" fmla="*/ 52 w 88"/>
                <a:gd name="T17" fmla="*/ 88 h 88"/>
                <a:gd name="T18" fmla="*/ 44 w 88"/>
                <a:gd name="T19" fmla="*/ 88 h 88"/>
                <a:gd name="T20" fmla="*/ 44 w 88"/>
                <a:gd name="T21" fmla="*/ 88 h 88"/>
                <a:gd name="T22" fmla="*/ 34 w 88"/>
                <a:gd name="T23" fmla="*/ 88 h 88"/>
                <a:gd name="T24" fmla="*/ 26 w 88"/>
                <a:gd name="T25" fmla="*/ 86 h 88"/>
                <a:gd name="T26" fmla="*/ 18 w 88"/>
                <a:gd name="T27" fmla="*/ 82 h 88"/>
                <a:gd name="T28" fmla="*/ 12 w 88"/>
                <a:gd name="T29" fmla="*/ 76 h 88"/>
                <a:gd name="T30" fmla="*/ 6 w 88"/>
                <a:gd name="T31" fmla="*/ 70 h 88"/>
                <a:gd name="T32" fmla="*/ 2 w 88"/>
                <a:gd name="T33" fmla="*/ 62 h 88"/>
                <a:gd name="T34" fmla="*/ 0 w 88"/>
                <a:gd name="T35" fmla="*/ 54 h 88"/>
                <a:gd name="T36" fmla="*/ 0 w 88"/>
                <a:gd name="T37" fmla="*/ 44 h 88"/>
                <a:gd name="T38" fmla="*/ 0 w 88"/>
                <a:gd name="T39" fmla="*/ 44 h 88"/>
                <a:gd name="T40" fmla="*/ 0 w 88"/>
                <a:gd name="T41" fmla="*/ 36 h 88"/>
                <a:gd name="T42" fmla="*/ 2 w 88"/>
                <a:gd name="T43" fmla="*/ 26 h 88"/>
                <a:gd name="T44" fmla="*/ 6 w 88"/>
                <a:gd name="T45" fmla="*/ 20 h 88"/>
                <a:gd name="T46" fmla="*/ 12 w 88"/>
                <a:gd name="T47" fmla="*/ 12 h 88"/>
                <a:gd name="T48" fmla="*/ 18 w 88"/>
                <a:gd name="T49" fmla="*/ 8 h 88"/>
                <a:gd name="T50" fmla="*/ 26 w 88"/>
                <a:gd name="T51" fmla="*/ 4 h 88"/>
                <a:gd name="T52" fmla="*/ 34 w 88"/>
                <a:gd name="T53" fmla="*/ 0 h 88"/>
                <a:gd name="T54" fmla="*/ 44 w 88"/>
                <a:gd name="T55" fmla="*/ 0 h 88"/>
                <a:gd name="T56" fmla="*/ 44 w 88"/>
                <a:gd name="T57" fmla="*/ 0 h 88"/>
                <a:gd name="T58" fmla="*/ 52 w 88"/>
                <a:gd name="T59" fmla="*/ 0 h 88"/>
                <a:gd name="T60" fmla="*/ 62 w 88"/>
                <a:gd name="T61" fmla="*/ 4 h 88"/>
                <a:gd name="T62" fmla="*/ 68 w 88"/>
                <a:gd name="T63" fmla="*/ 8 h 88"/>
                <a:gd name="T64" fmla="*/ 76 w 88"/>
                <a:gd name="T65" fmla="*/ 12 h 88"/>
                <a:gd name="T66" fmla="*/ 80 w 88"/>
                <a:gd name="T67" fmla="*/ 20 h 88"/>
                <a:gd name="T68" fmla="*/ 84 w 88"/>
                <a:gd name="T69" fmla="*/ 26 h 88"/>
                <a:gd name="T70" fmla="*/ 88 w 88"/>
                <a:gd name="T71" fmla="*/ 36 h 88"/>
                <a:gd name="T72" fmla="*/ 88 w 88"/>
                <a:gd name="T73" fmla="*/ 44 h 88"/>
                <a:gd name="T74" fmla="*/ 88 w 88"/>
                <a:gd name="T75" fmla="*/ 44 h 88"/>
                <a:gd name="T76" fmla="*/ 88 w 88"/>
                <a:gd name="T77" fmla="*/ 44 h 88"/>
                <a:gd name="T78" fmla="*/ 88 w 88"/>
                <a:gd name="T79"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 h="88">
                  <a:moveTo>
                    <a:pt x="88" y="44"/>
                  </a:moveTo>
                  <a:lnTo>
                    <a:pt x="88" y="44"/>
                  </a:lnTo>
                  <a:lnTo>
                    <a:pt x="88" y="54"/>
                  </a:lnTo>
                  <a:lnTo>
                    <a:pt x="84" y="62"/>
                  </a:lnTo>
                  <a:lnTo>
                    <a:pt x="80" y="70"/>
                  </a:lnTo>
                  <a:lnTo>
                    <a:pt x="76" y="76"/>
                  </a:lnTo>
                  <a:lnTo>
                    <a:pt x="68" y="82"/>
                  </a:lnTo>
                  <a:lnTo>
                    <a:pt x="62" y="86"/>
                  </a:lnTo>
                  <a:lnTo>
                    <a:pt x="52" y="88"/>
                  </a:lnTo>
                  <a:lnTo>
                    <a:pt x="44" y="88"/>
                  </a:lnTo>
                  <a:lnTo>
                    <a:pt x="44" y="88"/>
                  </a:lnTo>
                  <a:lnTo>
                    <a:pt x="34" y="88"/>
                  </a:lnTo>
                  <a:lnTo>
                    <a:pt x="26" y="86"/>
                  </a:lnTo>
                  <a:lnTo>
                    <a:pt x="18" y="82"/>
                  </a:lnTo>
                  <a:lnTo>
                    <a:pt x="12" y="76"/>
                  </a:lnTo>
                  <a:lnTo>
                    <a:pt x="6" y="70"/>
                  </a:lnTo>
                  <a:lnTo>
                    <a:pt x="2" y="62"/>
                  </a:lnTo>
                  <a:lnTo>
                    <a:pt x="0" y="54"/>
                  </a:lnTo>
                  <a:lnTo>
                    <a:pt x="0" y="44"/>
                  </a:lnTo>
                  <a:lnTo>
                    <a:pt x="0" y="44"/>
                  </a:lnTo>
                  <a:lnTo>
                    <a:pt x="0" y="36"/>
                  </a:lnTo>
                  <a:lnTo>
                    <a:pt x="2" y="26"/>
                  </a:lnTo>
                  <a:lnTo>
                    <a:pt x="6" y="20"/>
                  </a:lnTo>
                  <a:lnTo>
                    <a:pt x="12" y="12"/>
                  </a:lnTo>
                  <a:lnTo>
                    <a:pt x="18" y="8"/>
                  </a:lnTo>
                  <a:lnTo>
                    <a:pt x="26" y="4"/>
                  </a:lnTo>
                  <a:lnTo>
                    <a:pt x="34" y="0"/>
                  </a:lnTo>
                  <a:lnTo>
                    <a:pt x="44" y="0"/>
                  </a:lnTo>
                  <a:lnTo>
                    <a:pt x="44" y="0"/>
                  </a:lnTo>
                  <a:lnTo>
                    <a:pt x="52" y="0"/>
                  </a:lnTo>
                  <a:lnTo>
                    <a:pt x="62" y="4"/>
                  </a:lnTo>
                  <a:lnTo>
                    <a:pt x="68" y="8"/>
                  </a:lnTo>
                  <a:lnTo>
                    <a:pt x="76" y="12"/>
                  </a:lnTo>
                  <a:lnTo>
                    <a:pt x="80" y="20"/>
                  </a:lnTo>
                  <a:lnTo>
                    <a:pt x="84" y="26"/>
                  </a:lnTo>
                  <a:lnTo>
                    <a:pt x="88" y="36"/>
                  </a:lnTo>
                  <a:lnTo>
                    <a:pt x="88" y="44"/>
                  </a:lnTo>
                  <a:lnTo>
                    <a:pt x="88" y="44"/>
                  </a:lnTo>
                  <a:close/>
                  <a:moveTo>
                    <a:pt x="88" y="44"/>
                  </a:moveTo>
                  <a:lnTo>
                    <a:pt x="88"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33" name="Freeform 77"/>
            <p:cNvSpPr/>
            <p:nvPr/>
          </p:nvSpPr>
          <p:spPr bwMode="auto">
            <a:xfrm>
              <a:off x="4791183" y="3731635"/>
              <a:ext cx="175554" cy="175554"/>
            </a:xfrm>
            <a:custGeom>
              <a:avLst/>
              <a:gdLst>
                <a:gd name="T0" fmla="*/ 88 w 88"/>
                <a:gd name="T1" fmla="*/ 44 h 88"/>
                <a:gd name="T2" fmla="*/ 88 w 88"/>
                <a:gd name="T3" fmla="*/ 44 h 88"/>
                <a:gd name="T4" fmla="*/ 88 w 88"/>
                <a:gd name="T5" fmla="*/ 54 h 88"/>
                <a:gd name="T6" fmla="*/ 84 w 88"/>
                <a:gd name="T7" fmla="*/ 62 h 88"/>
                <a:gd name="T8" fmla="*/ 80 w 88"/>
                <a:gd name="T9" fmla="*/ 70 h 88"/>
                <a:gd name="T10" fmla="*/ 76 w 88"/>
                <a:gd name="T11" fmla="*/ 76 h 88"/>
                <a:gd name="T12" fmla="*/ 68 w 88"/>
                <a:gd name="T13" fmla="*/ 82 h 88"/>
                <a:gd name="T14" fmla="*/ 62 w 88"/>
                <a:gd name="T15" fmla="*/ 86 h 88"/>
                <a:gd name="T16" fmla="*/ 52 w 88"/>
                <a:gd name="T17" fmla="*/ 88 h 88"/>
                <a:gd name="T18" fmla="*/ 44 w 88"/>
                <a:gd name="T19" fmla="*/ 88 h 88"/>
                <a:gd name="T20" fmla="*/ 44 w 88"/>
                <a:gd name="T21" fmla="*/ 88 h 88"/>
                <a:gd name="T22" fmla="*/ 34 w 88"/>
                <a:gd name="T23" fmla="*/ 88 h 88"/>
                <a:gd name="T24" fmla="*/ 26 w 88"/>
                <a:gd name="T25" fmla="*/ 86 h 88"/>
                <a:gd name="T26" fmla="*/ 18 w 88"/>
                <a:gd name="T27" fmla="*/ 82 h 88"/>
                <a:gd name="T28" fmla="*/ 12 w 88"/>
                <a:gd name="T29" fmla="*/ 76 h 88"/>
                <a:gd name="T30" fmla="*/ 6 w 88"/>
                <a:gd name="T31" fmla="*/ 70 h 88"/>
                <a:gd name="T32" fmla="*/ 2 w 88"/>
                <a:gd name="T33" fmla="*/ 62 h 88"/>
                <a:gd name="T34" fmla="*/ 0 w 88"/>
                <a:gd name="T35" fmla="*/ 54 h 88"/>
                <a:gd name="T36" fmla="*/ 0 w 88"/>
                <a:gd name="T37" fmla="*/ 44 h 88"/>
                <a:gd name="T38" fmla="*/ 0 w 88"/>
                <a:gd name="T39" fmla="*/ 44 h 88"/>
                <a:gd name="T40" fmla="*/ 0 w 88"/>
                <a:gd name="T41" fmla="*/ 36 h 88"/>
                <a:gd name="T42" fmla="*/ 2 w 88"/>
                <a:gd name="T43" fmla="*/ 26 h 88"/>
                <a:gd name="T44" fmla="*/ 6 w 88"/>
                <a:gd name="T45" fmla="*/ 20 h 88"/>
                <a:gd name="T46" fmla="*/ 12 w 88"/>
                <a:gd name="T47" fmla="*/ 12 h 88"/>
                <a:gd name="T48" fmla="*/ 18 w 88"/>
                <a:gd name="T49" fmla="*/ 8 h 88"/>
                <a:gd name="T50" fmla="*/ 26 w 88"/>
                <a:gd name="T51" fmla="*/ 4 h 88"/>
                <a:gd name="T52" fmla="*/ 34 w 88"/>
                <a:gd name="T53" fmla="*/ 0 h 88"/>
                <a:gd name="T54" fmla="*/ 44 w 88"/>
                <a:gd name="T55" fmla="*/ 0 h 88"/>
                <a:gd name="T56" fmla="*/ 44 w 88"/>
                <a:gd name="T57" fmla="*/ 0 h 88"/>
                <a:gd name="T58" fmla="*/ 52 w 88"/>
                <a:gd name="T59" fmla="*/ 0 h 88"/>
                <a:gd name="T60" fmla="*/ 62 w 88"/>
                <a:gd name="T61" fmla="*/ 4 h 88"/>
                <a:gd name="T62" fmla="*/ 68 w 88"/>
                <a:gd name="T63" fmla="*/ 8 h 88"/>
                <a:gd name="T64" fmla="*/ 76 w 88"/>
                <a:gd name="T65" fmla="*/ 12 h 88"/>
                <a:gd name="T66" fmla="*/ 80 w 88"/>
                <a:gd name="T67" fmla="*/ 20 h 88"/>
                <a:gd name="T68" fmla="*/ 84 w 88"/>
                <a:gd name="T69" fmla="*/ 26 h 88"/>
                <a:gd name="T70" fmla="*/ 88 w 88"/>
                <a:gd name="T71" fmla="*/ 36 h 88"/>
                <a:gd name="T72" fmla="*/ 88 w 88"/>
                <a:gd name="T73" fmla="*/ 44 h 88"/>
                <a:gd name="T74" fmla="*/ 88 w 88"/>
                <a:gd name="T75"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 h="88">
                  <a:moveTo>
                    <a:pt x="88" y="44"/>
                  </a:moveTo>
                  <a:lnTo>
                    <a:pt x="88" y="44"/>
                  </a:lnTo>
                  <a:lnTo>
                    <a:pt x="88" y="54"/>
                  </a:lnTo>
                  <a:lnTo>
                    <a:pt x="84" y="62"/>
                  </a:lnTo>
                  <a:lnTo>
                    <a:pt x="80" y="70"/>
                  </a:lnTo>
                  <a:lnTo>
                    <a:pt x="76" y="76"/>
                  </a:lnTo>
                  <a:lnTo>
                    <a:pt x="68" y="82"/>
                  </a:lnTo>
                  <a:lnTo>
                    <a:pt x="62" y="86"/>
                  </a:lnTo>
                  <a:lnTo>
                    <a:pt x="52" y="88"/>
                  </a:lnTo>
                  <a:lnTo>
                    <a:pt x="44" y="88"/>
                  </a:lnTo>
                  <a:lnTo>
                    <a:pt x="44" y="88"/>
                  </a:lnTo>
                  <a:lnTo>
                    <a:pt x="34" y="88"/>
                  </a:lnTo>
                  <a:lnTo>
                    <a:pt x="26" y="86"/>
                  </a:lnTo>
                  <a:lnTo>
                    <a:pt x="18" y="82"/>
                  </a:lnTo>
                  <a:lnTo>
                    <a:pt x="12" y="76"/>
                  </a:lnTo>
                  <a:lnTo>
                    <a:pt x="6" y="70"/>
                  </a:lnTo>
                  <a:lnTo>
                    <a:pt x="2" y="62"/>
                  </a:lnTo>
                  <a:lnTo>
                    <a:pt x="0" y="54"/>
                  </a:lnTo>
                  <a:lnTo>
                    <a:pt x="0" y="44"/>
                  </a:lnTo>
                  <a:lnTo>
                    <a:pt x="0" y="44"/>
                  </a:lnTo>
                  <a:lnTo>
                    <a:pt x="0" y="36"/>
                  </a:lnTo>
                  <a:lnTo>
                    <a:pt x="2" y="26"/>
                  </a:lnTo>
                  <a:lnTo>
                    <a:pt x="6" y="20"/>
                  </a:lnTo>
                  <a:lnTo>
                    <a:pt x="12" y="12"/>
                  </a:lnTo>
                  <a:lnTo>
                    <a:pt x="18" y="8"/>
                  </a:lnTo>
                  <a:lnTo>
                    <a:pt x="26" y="4"/>
                  </a:lnTo>
                  <a:lnTo>
                    <a:pt x="34" y="0"/>
                  </a:lnTo>
                  <a:lnTo>
                    <a:pt x="44" y="0"/>
                  </a:lnTo>
                  <a:lnTo>
                    <a:pt x="44" y="0"/>
                  </a:lnTo>
                  <a:lnTo>
                    <a:pt x="52" y="0"/>
                  </a:lnTo>
                  <a:lnTo>
                    <a:pt x="62" y="4"/>
                  </a:lnTo>
                  <a:lnTo>
                    <a:pt x="68" y="8"/>
                  </a:lnTo>
                  <a:lnTo>
                    <a:pt x="76" y="12"/>
                  </a:lnTo>
                  <a:lnTo>
                    <a:pt x="80" y="20"/>
                  </a:lnTo>
                  <a:lnTo>
                    <a:pt x="84" y="26"/>
                  </a:lnTo>
                  <a:lnTo>
                    <a:pt x="88" y="36"/>
                  </a:lnTo>
                  <a:lnTo>
                    <a:pt x="88" y="44"/>
                  </a:lnTo>
                  <a:lnTo>
                    <a:pt x="88" y="44"/>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2" name="Line 78"/>
            <p:cNvSpPr>
              <a:spLocks noChangeShapeType="1"/>
            </p:cNvSpPr>
            <p:nvPr/>
          </p:nvSpPr>
          <p:spPr bwMode="auto">
            <a:xfrm>
              <a:off x="4966737" y="3819412"/>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3" name="Freeform 79"/>
            <p:cNvSpPr>
              <a:spLocks noEditPoints="1"/>
            </p:cNvSpPr>
            <p:nvPr/>
          </p:nvSpPr>
          <p:spPr bwMode="auto">
            <a:xfrm>
              <a:off x="4851031" y="3783504"/>
              <a:ext cx="1212921" cy="993478"/>
            </a:xfrm>
            <a:custGeom>
              <a:avLst/>
              <a:gdLst>
                <a:gd name="T0" fmla="*/ 460 w 608"/>
                <a:gd name="T1" fmla="*/ 170 h 498"/>
                <a:gd name="T2" fmla="*/ 564 w 608"/>
                <a:gd name="T3" fmla="*/ 66 h 498"/>
                <a:gd name="T4" fmla="*/ 552 w 608"/>
                <a:gd name="T5" fmla="*/ 56 h 498"/>
                <a:gd name="T6" fmla="*/ 542 w 608"/>
                <a:gd name="T7" fmla="*/ 40 h 498"/>
                <a:gd name="T8" fmla="*/ 322 w 608"/>
                <a:gd name="T9" fmla="*/ 144 h 498"/>
                <a:gd name="T10" fmla="*/ 322 w 608"/>
                <a:gd name="T11" fmla="*/ 0 h 498"/>
                <a:gd name="T12" fmla="*/ 304 w 608"/>
                <a:gd name="T13" fmla="*/ 4 h 498"/>
                <a:gd name="T14" fmla="*/ 294 w 608"/>
                <a:gd name="T15" fmla="*/ 2 h 498"/>
                <a:gd name="T16" fmla="*/ 286 w 608"/>
                <a:gd name="T17" fmla="*/ 144 h 498"/>
                <a:gd name="T18" fmla="*/ 64 w 608"/>
                <a:gd name="T19" fmla="*/ 40 h 498"/>
                <a:gd name="T20" fmla="*/ 60 w 608"/>
                <a:gd name="T21" fmla="*/ 48 h 498"/>
                <a:gd name="T22" fmla="*/ 50 w 608"/>
                <a:gd name="T23" fmla="*/ 62 h 498"/>
                <a:gd name="T24" fmla="*/ 146 w 608"/>
                <a:gd name="T25" fmla="*/ 170 h 498"/>
                <a:gd name="T26" fmla="*/ 0 w 608"/>
                <a:gd name="T27" fmla="*/ 280 h 498"/>
                <a:gd name="T28" fmla="*/ 2 w 608"/>
                <a:gd name="T29" fmla="*/ 288 h 498"/>
                <a:gd name="T30" fmla="*/ 2 w 608"/>
                <a:gd name="T31" fmla="*/ 298 h 498"/>
                <a:gd name="T32" fmla="*/ 0 w 608"/>
                <a:gd name="T33" fmla="*/ 314 h 498"/>
                <a:gd name="T34" fmla="*/ 146 w 608"/>
                <a:gd name="T35" fmla="*/ 498 h 498"/>
                <a:gd name="T36" fmla="*/ 460 w 608"/>
                <a:gd name="T37" fmla="*/ 314 h 498"/>
                <a:gd name="T38" fmla="*/ 608 w 608"/>
                <a:gd name="T39" fmla="*/ 314 h 498"/>
                <a:gd name="T40" fmla="*/ 604 w 608"/>
                <a:gd name="T41" fmla="*/ 298 h 498"/>
                <a:gd name="T42" fmla="*/ 606 w 608"/>
                <a:gd name="T43" fmla="*/ 288 h 498"/>
                <a:gd name="T44" fmla="*/ 460 w 608"/>
                <a:gd name="T45" fmla="*/ 280 h 498"/>
                <a:gd name="T46" fmla="*/ 304 w 608"/>
                <a:gd name="T47" fmla="*/ 186 h 498"/>
                <a:gd name="T48" fmla="*/ 316 w 608"/>
                <a:gd name="T49" fmla="*/ 188 h 498"/>
                <a:gd name="T50" fmla="*/ 336 w 608"/>
                <a:gd name="T51" fmla="*/ 196 h 498"/>
                <a:gd name="T52" fmla="*/ 352 w 608"/>
                <a:gd name="T53" fmla="*/ 212 h 498"/>
                <a:gd name="T54" fmla="*/ 360 w 608"/>
                <a:gd name="T55" fmla="*/ 232 h 498"/>
                <a:gd name="T56" fmla="*/ 360 w 608"/>
                <a:gd name="T57" fmla="*/ 244 h 498"/>
                <a:gd name="T58" fmla="*/ 356 w 608"/>
                <a:gd name="T59" fmla="*/ 266 h 498"/>
                <a:gd name="T60" fmla="*/ 344 w 608"/>
                <a:gd name="T61" fmla="*/ 284 h 498"/>
                <a:gd name="T62" fmla="*/ 326 w 608"/>
                <a:gd name="T63" fmla="*/ 296 h 498"/>
                <a:gd name="T64" fmla="*/ 304 w 608"/>
                <a:gd name="T65" fmla="*/ 300 h 498"/>
                <a:gd name="T66" fmla="*/ 302 w 608"/>
                <a:gd name="T67" fmla="*/ 300 h 498"/>
                <a:gd name="T68" fmla="*/ 280 w 608"/>
                <a:gd name="T69" fmla="*/ 296 h 498"/>
                <a:gd name="T70" fmla="*/ 262 w 608"/>
                <a:gd name="T71" fmla="*/ 284 h 498"/>
                <a:gd name="T72" fmla="*/ 250 w 608"/>
                <a:gd name="T73" fmla="*/ 266 h 498"/>
                <a:gd name="T74" fmla="*/ 246 w 608"/>
                <a:gd name="T75" fmla="*/ 244 h 498"/>
                <a:gd name="T76" fmla="*/ 246 w 608"/>
                <a:gd name="T77" fmla="*/ 232 h 498"/>
                <a:gd name="T78" fmla="*/ 256 w 608"/>
                <a:gd name="T79" fmla="*/ 212 h 498"/>
                <a:gd name="T80" fmla="*/ 270 w 608"/>
                <a:gd name="T81" fmla="*/ 196 h 498"/>
                <a:gd name="T82" fmla="*/ 292 w 608"/>
                <a:gd name="T83" fmla="*/ 188 h 498"/>
                <a:gd name="T84" fmla="*/ 302 w 608"/>
                <a:gd name="T85" fmla="*/ 186 h 498"/>
                <a:gd name="T86" fmla="*/ 226 w 608"/>
                <a:gd name="T87" fmla="*/ 434 h 498"/>
                <a:gd name="T88" fmla="*/ 226 w 608"/>
                <a:gd name="T89" fmla="*/ 342 h 498"/>
                <a:gd name="T90" fmla="*/ 228 w 608"/>
                <a:gd name="T91" fmla="*/ 330 h 498"/>
                <a:gd name="T92" fmla="*/ 246 w 608"/>
                <a:gd name="T93" fmla="*/ 312 h 498"/>
                <a:gd name="T94" fmla="*/ 258 w 608"/>
                <a:gd name="T95" fmla="*/ 310 h 498"/>
                <a:gd name="T96" fmla="*/ 350 w 608"/>
                <a:gd name="T97" fmla="*/ 310 h 498"/>
                <a:gd name="T98" fmla="*/ 362 w 608"/>
                <a:gd name="T99" fmla="*/ 312 h 498"/>
                <a:gd name="T100" fmla="*/ 378 w 608"/>
                <a:gd name="T101" fmla="*/ 330 h 498"/>
                <a:gd name="T102" fmla="*/ 380 w 608"/>
                <a:gd name="T103" fmla="*/ 342 h 498"/>
                <a:gd name="T104" fmla="*/ 380 w 608"/>
                <a:gd name="T105" fmla="*/ 43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8" h="498">
                  <a:moveTo>
                    <a:pt x="460" y="280"/>
                  </a:moveTo>
                  <a:lnTo>
                    <a:pt x="460" y="170"/>
                  </a:lnTo>
                  <a:lnTo>
                    <a:pt x="564" y="66"/>
                  </a:lnTo>
                  <a:lnTo>
                    <a:pt x="564" y="66"/>
                  </a:lnTo>
                  <a:lnTo>
                    <a:pt x="558" y="62"/>
                  </a:lnTo>
                  <a:lnTo>
                    <a:pt x="552" y="56"/>
                  </a:lnTo>
                  <a:lnTo>
                    <a:pt x="546" y="48"/>
                  </a:lnTo>
                  <a:lnTo>
                    <a:pt x="542" y="40"/>
                  </a:lnTo>
                  <a:lnTo>
                    <a:pt x="438" y="144"/>
                  </a:lnTo>
                  <a:lnTo>
                    <a:pt x="322" y="144"/>
                  </a:lnTo>
                  <a:lnTo>
                    <a:pt x="322" y="0"/>
                  </a:lnTo>
                  <a:lnTo>
                    <a:pt x="322" y="0"/>
                  </a:lnTo>
                  <a:lnTo>
                    <a:pt x="312" y="2"/>
                  </a:lnTo>
                  <a:lnTo>
                    <a:pt x="304" y="4"/>
                  </a:lnTo>
                  <a:lnTo>
                    <a:pt x="304" y="4"/>
                  </a:lnTo>
                  <a:lnTo>
                    <a:pt x="294" y="2"/>
                  </a:lnTo>
                  <a:lnTo>
                    <a:pt x="286" y="0"/>
                  </a:lnTo>
                  <a:lnTo>
                    <a:pt x="286" y="144"/>
                  </a:lnTo>
                  <a:lnTo>
                    <a:pt x="168" y="144"/>
                  </a:lnTo>
                  <a:lnTo>
                    <a:pt x="64" y="40"/>
                  </a:lnTo>
                  <a:lnTo>
                    <a:pt x="64" y="40"/>
                  </a:lnTo>
                  <a:lnTo>
                    <a:pt x="60" y="48"/>
                  </a:lnTo>
                  <a:lnTo>
                    <a:pt x="56" y="56"/>
                  </a:lnTo>
                  <a:lnTo>
                    <a:pt x="50" y="62"/>
                  </a:lnTo>
                  <a:lnTo>
                    <a:pt x="42" y="66"/>
                  </a:lnTo>
                  <a:lnTo>
                    <a:pt x="146" y="170"/>
                  </a:lnTo>
                  <a:lnTo>
                    <a:pt x="146" y="280"/>
                  </a:lnTo>
                  <a:lnTo>
                    <a:pt x="0" y="280"/>
                  </a:lnTo>
                  <a:lnTo>
                    <a:pt x="0" y="280"/>
                  </a:lnTo>
                  <a:lnTo>
                    <a:pt x="2" y="288"/>
                  </a:lnTo>
                  <a:lnTo>
                    <a:pt x="2" y="298"/>
                  </a:lnTo>
                  <a:lnTo>
                    <a:pt x="2" y="298"/>
                  </a:lnTo>
                  <a:lnTo>
                    <a:pt x="2" y="306"/>
                  </a:lnTo>
                  <a:lnTo>
                    <a:pt x="0" y="314"/>
                  </a:lnTo>
                  <a:lnTo>
                    <a:pt x="146" y="314"/>
                  </a:lnTo>
                  <a:lnTo>
                    <a:pt x="146" y="498"/>
                  </a:lnTo>
                  <a:lnTo>
                    <a:pt x="460" y="498"/>
                  </a:lnTo>
                  <a:lnTo>
                    <a:pt x="460" y="314"/>
                  </a:lnTo>
                  <a:lnTo>
                    <a:pt x="608" y="314"/>
                  </a:lnTo>
                  <a:lnTo>
                    <a:pt x="608" y="314"/>
                  </a:lnTo>
                  <a:lnTo>
                    <a:pt x="606" y="306"/>
                  </a:lnTo>
                  <a:lnTo>
                    <a:pt x="604" y="298"/>
                  </a:lnTo>
                  <a:lnTo>
                    <a:pt x="604" y="298"/>
                  </a:lnTo>
                  <a:lnTo>
                    <a:pt x="606" y="288"/>
                  </a:lnTo>
                  <a:lnTo>
                    <a:pt x="608" y="280"/>
                  </a:lnTo>
                  <a:lnTo>
                    <a:pt x="460" y="280"/>
                  </a:lnTo>
                  <a:close/>
                  <a:moveTo>
                    <a:pt x="302" y="186"/>
                  </a:moveTo>
                  <a:lnTo>
                    <a:pt x="304" y="186"/>
                  </a:lnTo>
                  <a:lnTo>
                    <a:pt x="304" y="186"/>
                  </a:lnTo>
                  <a:lnTo>
                    <a:pt x="316" y="188"/>
                  </a:lnTo>
                  <a:lnTo>
                    <a:pt x="326" y="192"/>
                  </a:lnTo>
                  <a:lnTo>
                    <a:pt x="336" y="196"/>
                  </a:lnTo>
                  <a:lnTo>
                    <a:pt x="344" y="204"/>
                  </a:lnTo>
                  <a:lnTo>
                    <a:pt x="352" y="212"/>
                  </a:lnTo>
                  <a:lnTo>
                    <a:pt x="356" y="222"/>
                  </a:lnTo>
                  <a:lnTo>
                    <a:pt x="360" y="232"/>
                  </a:lnTo>
                  <a:lnTo>
                    <a:pt x="360" y="244"/>
                  </a:lnTo>
                  <a:lnTo>
                    <a:pt x="360" y="244"/>
                  </a:lnTo>
                  <a:lnTo>
                    <a:pt x="360" y="256"/>
                  </a:lnTo>
                  <a:lnTo>
                    <a:pt x="356" y="266"/>
                  </a:lnTo>
                  <a:lnTo>
                    <a:pt x="352" y="276"/>
                  </a:lnTo>
                  <a:lnTo>
                    <a:pt x="344" y="284"/>
                  </a:lnTo>
                  <a:lnTo>
                    <a:pt x="336" y="290"/>
                  </a:lnTo>
                  <a:lnTo>
                    <a:pt x="326" y="296"/>
                  </a:lnTo>
                  <a:lnTo>
                    <a:pt x="316" y="300"/>
                  </a:lnTo>
                  <a:lnTo>
                    <a:pt x="304" y="300"/>
                  </a:lnTo>
                  <a:lnTo>
                    <a:pt x="302" y="300"/>
                  </a:lnTo>
                  <a:lnTo>
                    <a:pt x="302" y="300"/>
                  </a:lnTo>
                  <a:lnTo>
                    <a:pt x="292" y="300"/>
                  </a:lnTo>
                  <a:lnTo>
                    <a:pt x="280" y="296"/>
                  </a:lnTo>
                  <a:lnTo>
                    <a:pt x="270" y="290"/>
                  </a:lnTo>
                  <a:lnTo>
                    <a:pt x="262" y="284"/>
                  </a:lnTo>
                  <a:lnTo>
                    <a:pt x="256" y="276"/>
                  </a:lnTo>
                  <a:lnTo>
                    <a:pt x="250" y="266"/>
                  </a:lnTo>
                  <a:lnTo>
                    <a:pt x="246" y="256"/>
                  </a:lnTo>
                  <a:lnTo>
                    <a:pt x="246" y="244"/>
                  </a:lnTo>
                  <a:lnTo>
                    <a:pt x="246" y="244"/>
                  </a:lnTo>
                  <a:lnTo>
                    <a:pt x="246" y="232"/>
                  </a:lnTo>
                  <a:lnTo>
                    <a:pt x="250" y="222"/>
                  </a:lnTo>
                  <a:lnTo>
                    <a:pt x="256" y="212"/>
                  </a:lnTo>
                  <a:lnTo>
                    <a:pt x="262" y="204"/>
                  </a:lnTo>
                  <a:lnTo>
                    <a:pt x="270" y="196"/>
                  </a:lnTo>
                  <a:lnTo>
                    <a:pt x="280" y="192"/>
                  </a:lnTo>
                  <a:lnTo>
                    <a:pt x="292" y="188"/>
                  </a:lnTo>
                  <a:lnTo>
                    <a:pt x="302" y="186"/>
                  </a:lnTo>
                  <a:lnTo>
                    <a:pt x="302" y="186"/>
                  </a:lnTo>
                  <a:close/>
                  <a:moveTo>
                    <a:pt x="380" y="434"/>
                  </a:moveTo>
                  <a:lnTo>
                    <a:pt x="226" y="434"/>
                  </a:lnTo>
                  <a:lnTo>
                    <a:pt x="226" y="342"/>
                  </a:lnTo>
                  <a:lnTo>
                    <a:pt x="226" y="342"/>
                  </a:lnTo>
                  <a:lnTo>
                    <a:pt x="228" y="336"/>
                  </a:lnTo>
                  <a:lnTo>
                    <a:pt x="228" y="330"/>
                  </a:lnTo>
                  <a:lnTo>
                    <a:pt x="236" y="320"/>
                  </a:lnTo>
                  <a:lnTo>
                    <a:pt x="246" y="312"/>
                  </a:lnTo>
                  <a:lnTo>
                    <a:pt x="252" y="310"/>
                  </a:lnTo>
                  <a:lnTo>
                    <a:pt x="258" y="310"/>
                  </a:lnTo>
                  <a:lnTo>
                    <a:pt x="350" y="310"/>
                  </a:lnTo>
                  <a:lnTo>
                    <a:pt x="350" y="310"/>
                  </a:lnTo>
                  <a:lnTo>
                    <a:pt x="356" y="310"/>
                  </a:lnTo>
                  <a:lnTo>
                    <a:pt x="362" y="312"/>
                  </a:lnTo>
                  <a:lnTo>
                    <a:pt x="372" y="320"/>
                  </a:lnTo>
                  <a:lnTo>
                    <a:pt x="378" y="330"/>
                  </a:lnTo>
                  <a:lnTo>
                    <a:pt x="380" y="336"/>
                  </a:lnTo>
                  <a:lnTo>
                    <a:pt x="380" y="342"/>
                  </a:lnTo>
                  <a:lnTo>
                    <a:pt x="380" y="434"/>
                  </a:lnTo>
                  <a:close/>
                  <a:moveTo>
                    <a:pt x="380" y="434"/>
                  </a:moveTo>
                  <a:lnTo>
                    <a:pt x="380" y="4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4" name="Freeform 80"/>
            <p:cNvSpPr/>
            <p:nvPr/>
          </p:nvSpPr>
          <p:spPr bwMode="auto">
            <a:xfrm>
              <a:off x="4851031" y="3783504"/>
              <a:ext cx="1212921" cy="993478"/>
            </a:xfrm>
            <a:custGeom>
              <a:avLst/>
              <a:gdLst>
                <a:gd name="T0" fmla="*/ 460 w 608"/>
                <a:gd name="T1" fmla="*/ 280 h 498"/>
                <a:gd name="T2" fmla="*/ 460 w 608"/>
                <a:gd name="T3" fmla="*/ 170 h 498"/>
                <a:gd name="T4" fmla="*/ 564 w 608"/>
                <a:gd name="T5" fmla="*/ 66 h 498"/>
                <a:gd name="T6" fmla="*/ 564 w 608"/>
                <a:gd name="T7" fmla="*/ 66 h 498"/>
                <a:gd name="T8" fmla="*/ 558 w 608"/>
                <a:gd name="T9" fmla="*/ 62 h 498"/>
                <a:gd name="T10" fmla="*/ 552 w 608"/>
                <a:gd name="T11" fmla="*/ 56 h 498"/>
                <a:gd name="T12" fmla="*/ 546 w 608"/>
                <a:gd name="T13" fmla="*/ 48 h 498"/>
                <a:gd name="T14" fmla="*/ 542 w 608"/>
                <a:gd name="T15" fmla="*/ 40 h 498"/>
                <a:gd name="T16" fmla="*/ 438 w 608"/>
                <a:gd name="T17" fmla="*/ 144 h 498"/>
                <a:gd name="T18" fmla="*/ 322 w 608"/>
                <a:gd name="T19" fmla="*/ 144 h 498"/>
                <a:gd name="T20" fmla="*/ 322 w 608"/>
                <a:gd name="T21" fmla="*/ 0 h 498"/>
                <a:gd name="T22" fmla="*/ 322 w 608"/>
                <a:gd name="T23" fmla="*/ 0 h 498"/>
                <a:gd name="T24" fmla="*/ 312 w 608"/>
                <a:gd name="T25" fmla="*/ 2 h 498"/>
                <a:gd name="T26" fmla="*/ 304 w 608"/>
                <a:gd name="T27" fmla="*/ 4 h 498"/>
                <a:gd name="T28" fmla="*/ 304 w 608"/>
                <a:gd name="T29" fmla="*/ 4 h 498"/>
                <a:gd name="T30" fmla="*/ 294 w 608"/>
                <a:gd name="T31" fmla="*/ 2 h 498"/>
                <a:gd name="T32" fmla="*/ 286 w 608"/>
                <a:gd name="T33" fmla="*/ 0 h 498"/>
                <a:gd name="T34" fmla="*/ 286 w 608"/>
                <a:gd name="T35" fmla="*/ 144 h 498"/>
                <a:gd name="T36" fmla="*/ 168 w 608"/>
                <a:gd name="T37" fmla="*/ 144 h 498"/>
                <a:gd name="T38" fmla="*/ 64 w 608"/>
                <a:gd name="T39" fmla="*/ 40 h 498"/>
                <a:gd name="T40" fmla="*/ 64 w 608"/>
                <a:gd name="T41" fmla="*/ 40 h 498"/>
                <a:gd name="T42" fmla="*/ 60 w 608"/>
                <a:gd name="T43" fmla="*/ 48 h 498"/>
                <a:gd name="T44" fmla="*/ 56 w 608"/>
                <a:gd name="T45" fmla="*/ 56 h 498"/>
                <a:gd name="T46" fmla="*/ 50 w 608"/>
                <a:gd name="T47" fmla="*/ 62 h 498"/>
                <a:gd name="T48" fmla="*/ 42 w 608"/>
                <a:gd name="T49" fmla="*/ 66 h 498"/>
                <a:gd name="T50" fmla="*/ 146 w 608"/>
                <a:gd name="T51" fmla="*/ 170 h 498"/>
                <a:gd name="T52" fmla="*/ 146 w 608"/>
                <a:gd name="T53" fmla="*/ 280 h 498"/>
                <a:gd name="T54" fmla="*/ 0 w 608"/>
                <a:gd name="T55" fmla="*/ 280 h 498"/>
                <a:gd name="T56" fmla="*/ 0 w 608"/>
                <a:gd name="T57" fmla="*/ 280 h 498"/>
                <a:gd name="T58" fmla="*/ 2 w 608"/>
                <a:gd name="T59" fmla="*/ 288 h 498"/>
                <a:gd name="T60" fmla="*/ 2 w 608"/>
                <a:gd name="T61" fmla="*/ 298 h 498"/>
                <a:gd name="T62" fmla="*/ 2 w 608"/>
                <a:gd name="T63" fmla="*/ 298 h 498"/>
                <a:gd name="T64" fmla="*/ 2 w 608"/>
                <a:gd name="T65" fmla="*/ 306 h 498"/>
                <a:gd name="T66" fmla="*/ 0 w 608"/>
                <a:gd name="T67" fmla="*/ 314 h 498"/>
                <a:gd name="T68" fmla="*/ 146 w 608"/>
                <a:gd name="T69" fmla="*/ 314 h 498"/>
                <a:gd name="T70" fmla="*/ 146 w 608"/>
                <a:gd name="T71" fmla="*/ 498 h 498"/>
                <a:gd name="T72" fmla="*/ 460 w 608"/>
                <a:gd name="T73" fmla="*/ 498 h 498"/>
                <a:gd name="T74" fmla="*/ 460 w 608"/>
                <a:gd name="T75" fmla="*/ 314 h 498"/>
                <a:gd name="T76" fmla="*/ 608 w 608"/>
                <a:gd name="T77" fmla="*/ 314 h 498"/>
                <a:gd name="T78" fmla="*/ 608 w 608"/>
                <a:gd name="T79" fmla="*/ 314 h 498"/>
                <a:gd name="T80" fmla="*/ 606 w 608"/>
                <a:gd name="T81" fmla="*/ 306 h 498"/>
                <a:gd name="T82" fmla="*/ 604 w 608"/>
                <a:gd name="T83" fmla="*/ 298 h 498"/>
                <a:gd name="T84" fmla="*/ 604 w 608"/>
                <a:gd name="T85" fmla="*/ 298 h 498"/>
                <a:gd name="T86" fmla="*/ 606 w 608"/>
                <a:gd name="T87" fmla="*/ 288 h 498"/>
                <a:gd name="T88" fmla="*/ 608 w 608"/>
                <a:gd name="T89" fmla="*/ 280 h 498"/>
                <a:gd name="T90" fmla="*/ 460 w 608"/>
                <a:gd name="T91" fmla="*/ 280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8" h="498">
                  <a:moveTo>
                    <a:pt x="460" y="280"/>
                  </a:moveTo>
                  <a:lnTo>
                    <a:pt x="460" y="170"/>
                  </a:lnTo>
                  <a:lnTo>
                    <a:pt x="564" y="66"/>
                  </a:lnTo>
                  <a:lnTo>
                    <a:pt x="564" y="66"/>
                  </a:lnTo>
                  <a:lnTo>
                    <a:pt x="558" y="62"/>
                  </a:lnTo>
                  <a:lnTo>
                    <a:pt x="552" y="56"/>
                  </a:lnTo>
                  <a:lnTo>
                    <a:pt x="546" y="48"/>
                  </a:lnTo>
                  <a:lnTo>
                    <a:pt x="542" y="40"/>
                  </a:lnTo>
                  <a:lnTo>
                    <a:pt x="438" y="144"/>
                  </a:lnTo>
                  <a:lnTo>
                    <a:pt x="322" y="144"/>
                  </a:lnTo>
                  <a:lnTo>
                    <a:pt x="322" y="0"/>
                  </a:lnTo>
                  <a:lnTo>
                    <a:pt x="322" y="0"/>
                  </a:lnTo>
                  <a:lnTo>
                    <a:pt x="312" y="2"/>
                  </a:lnTo>
                  <a:lnTo>
                    <a:pt x="304" y="4"/>
                  </a:lnTo>
                  <a:lnTo>
                    <a:pt x="304" y="4"/>
                  </a:lnTo>
                  <a:lnTo>
                    <a:pt x="294" y="2"/>
                  </a:lnTo>
                  <a:lnTo>
                    <a:pt x="286" y="0"/>
                  </a:lnTo>
                  <a:lnTo>
                    <a:pt x="286" y="144"/>
                  </a:lnTo>
                  <a:lnTo>
                    <a:pt x="168" y="144"/>
                  </a:lnTo>
                  <a:lnTo>
                    <a:pt x="64" y="40"/>
                  </a:lnTo>
                  <a:lnTo>
                    <a:pt x="64" y="40"/>
                  </a:lnTo>
                  <a:lnTo>
                    <a:pt x="60" y="48"/>
                  </a:lnTo>
                  <a:lnTo>
                    <a:pt x="56" y="56"/>
                  </a:lnTo>
                  <a:lnTo>
                    <a:pt x="50" y="62"/>
                  </a:lnTo>
                  <a:lnTo>
                    <a:pt x="42" y="66"/>
                  </a:lnTo>
                  <a:lnTo>
                    <a:pt x="146" y="170"/>
                  </a:lnTo>
                  <a:lnTo>
                    <a:pt x="146" y="280"/>
                  </a:lnTo>
                  <a:lnTo>
                    <a:pt x="0" y="280"/>
                  </a:lnTo>
                  <a:lnTo>
                    <a:pt x="0" y="280"/>
                  </a:lnTo>
                  <a:lnTo>
                    <a:pt x="2" y="288"/>
                  </a:lnTo>
                  <a:lnTo>
                    <a:pt x="2" y="298"/>
                  </a:lnTo>
                  <a:lnTo>
                    <a:pt x="2" y="298"/>
                  </a:lnTo>
                  <a:lnTo>
                    <a:pt x="2" y="306"/>
                  </a:lnTo>
                  <a:lnTo>
                    <a:pt x="0" y="314"/>
                  </a:lnTo>
                  <a:lnTo>
                    <a:pt x="146" y="314"/>
                  </a:lnTo>
                  <a:lnTo>
                    <a:pt x="146" y="498"/>
                  </a:lnTo>
                  <a:lnTo>
                    <a:pt x="460" y="498"/>
                  </a:lnTo>
                  <a:lnTo>
                    <a:pt x="460" y="314"/>
                  </a:lnTo>
                  <a:lnTo>
                    <a:pt x="608" y="314"/>
                  </a:lnTo>
                  <a:lnTo>
                    <a:pt x="608" y="314"/>
                  </a:lnTo>
                  <a:lnTo>
                    <a:pt x="606" y="306"/>
                  </a:lnTo>
                  <a:lnTo>
                    <a:pt x="604" y="298"/>
                  </a:lnTo>
                  <a:lnTo>
                    <a:pt x="604" y="298"/>
                  </a:lnTo>
                  <a:lnTo>
                    <a:pt x="606" y="288"/>
                  </a:lnTo>
                  <a:lnTo>
                    <a:pt x="608" y="280"/>
                  </a:lnTo>
                  <a:lnTo>
                    <a:pt x="460" y="28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5" name="Freeform 81"/>
            <p:cNvSpPr/>
            <p:nvPr/>
          </p:nvSpPr>
          <p:spPr bwMode="auto">
            <a:xfrm>
              <a:off x="5341785" y="4154562"/>
              <a:ext cx="227423" cy="227423"/>
            </a:xfrm>
            <a:custGeom>
              <a:avLst/>
              <a:gdLst>
                <a:gd name="T0" fmla="*/ 56 w 114"/>
                <a:gd name="T1" fmla="*/ 0 h 114"/>
                <a:gd name="T2" fmla="*/ 58 w 114"/>
                <a:gd name="T3" fmla="*/ 0 h 114"/>
                <a:gd name="T4" fmla="*/ 58 w 114"/>
                <a:gd name="T5" fmla="*/ 0 h 114"/>
                <a:gd name="T6" fmla="*/ 70 w 114"/>
                <a:gd name="T7" fmla="*/ 2 h 114"/>
                <a:gd name="T8" fmla="*/ 80 w 114"/>
                <a:gd name="T9" fmla="*/ 6 h 114"/>
                <a:gd name="T10" fmla="*/ 90 w 114"/>
                <a:gd name="T11" fmla="*/ 10 h 114"/>
                <a:gd name="T12" fmla="*/ 98 w 114"/>
                <a:gd name="T13" fmla="*/ 18 h 114"/>
                <a:gd name="T14" fmla="*/ 106 w 114"/>
                <a:gd name="T15" fmla="*/ 26 h 114"/>
                <a:gd name="T16" fmla="*/ 110 w 114"/>
                <a:gd name="T17" fmla="*/ 36 h 114"/>
                <a:gd name="T18" fmla="*/ 114 w 114"/>
                <a:gd name="T19" fmla="*/ 46 h 114"/>
                <a:gd name="T20" fmla="*/ 114 w 114"/>
                <a:gd name="T21" fmla="*/ 58 h 114"/>
                <a:gd name="T22" fmla="*/ 114 w 114"/>
                <a:gd name="T23" fmla="*/ 58 h 114"/>
                <a:gd name="T24" fmla="*/ 114 w 114"/>
                <a:gd name="T25" fmla="*/ 70 h 114"/>
                <a:gd name="T26" fmla="*/ 110 w 114"/>
                <a:gd name="T27" fmla="*/ 80 h 114"/>
                <a:gd name="T28" fmla="*/ 106 w 114"/>
                <a:gd name="T29" fmla="*/ 90 h 114"/>
                <a:gd name="T30" fmla="*/ 98 w 114"/>
                <a:gd name="T31" fmla="*/ 98 h 114"/>
                <a:gd name="T32" fmla="*/ 90 w 114"/>
                <a:gd name="T33" fmla="*/ 104 h 114"/>
                <a:gd name="T34" fmla="*/ 80 w 114"/>
                <a:gd name="T35" fmla="*/ 110 h 114"/>
                <a:gd name="T36" fmla="*/ 70 w 114"/>
                <a:gd name="T37" fmla="*/ 114 h 114"/>
                <a:gd name="T38" fmla="*/ 58 w 114"/>
                <a:gd name="T39" fmla="*/ 114 h 114"/>
                <a:gd name="T40" fmla="*/ 56 w 114"/>
                <a:gd name="T41" fmla="*/ 114 h 114"/>
                <a:gd name="T42" fmla="*/ 56 w 114"/>
                <a:gd name="T43" fmla="*/ 114 h 114"/>
                <a:gd name="T44" fmla="*/ 46 w 114"/>
                <a:gd name="T45" fmla="*/ 114 h 114"/>
                <a:gd name="T46" fmla="*/ 34 w 114"/>
                <a:gd name="T47" fmla="*/ 110 h 114"/>
                <a:gd name="T48" fmla="*/ 24 w 114"/>
                <a:gd name="T49" fmla="*/ 104 h 114"/>
                <a:gd name="T50" fmla="*/ 16 w 114"/>
                <a:gd name="T51" fmla="*/ 98 h 114"/>
                <a:gd name="T52" fmla="*/ 10 w 114"/>
                <a:gd name="T53" fmla="*/ 90 h 114"/>
                <a:gd name="T54" fmla="*/ 4 w 114"/>
                <a:gd name="T55" fmla="*/ 80 h 114"/>
                <a:gd name="T56" fmla="*/ 0 w 114"/>
                <a:gd name="T57" fmla="*/ 70 h 114"/>
                <a:gd name="T58" fmla="*/ 0 w 114"/>
                <a:gd name="T59" fmla="*/ 58 h 114"/>
                <a:gd name="T60" fmla="*/ 0 w 114"/>
                <a:gd name="T61" fmla="*/ 58 h 114"/>
                <a:gd name="T62" fmla="*/ 0 w 114"/>
                <a:gd name="T63" fmla="*/ 46 h 114"/>
                <a:gd name="T64" fmla="*/ 4 w 114"/>
                <a:gd name="T65" fmla="*/ 36 h 114"/>
                <a:gd name="T66" fmla="*/ 10 w 114"/>
                <a:gd name="T67" fmla="*/ 26 h 114"/>
                <a:gd name="T68" fmla="*/ 16 w 114"/>
                <a:gd name="T69" fmla="*/ 18 h 114"/>
                <a:gd name="T70" fmla="*/ 24 w 114"/>
                <a:gd name="T71" fmla="*/ 10 h 114"/>
                <a:gd name="T72" fmla="*/ 34 w 114"/>
                <a:gd name="T73" fmla="*/ 6 h 114"/>
                <a:gd name="T74" fmla="*/ 46 w 114"/>
                <a:gd name="T75" fmla="*/ 2 h 114"/>
                <a:gd name="T76" fmla="*/ 56 w 114"/>
                <a:gd name="T77" fmla="*/ 0 h 114"/>
                <a:gd name="T78" fmla="*/ 56 w 114"/>
                <a:gd name="T7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 h="114">
                  <a:moveTo>
                    <a:pt x="56" y="0"/>
                  </a:moveTo>
                  <a:lnTo>
                    <a:pt x="58" y="0"/>
                  </a:lnTo>
                  <a:lnTo>
                    <a:pt x="58" y="0"/>
                  </a:lnTo>
                  <a:lnTo>
                    <a:pt x="70" y="2"/>
                  </a:lnTo>
                  <a:lnTo>
                    <a:pt x="80" y="6"/>
                  </a:lnTo>
                  <a:lnTo>
                    <a:pt x="90" y="10"/>
                  </a:lnTo>
                  <a:lnTo>
                    <a:pt x="98" y="18"/>
                  </a:lnTo>
                  <a:lnTo>
                    <a:pt x="106" y="26"/>
                  </a:lnTo>
                  <a:lnTo>
                    <a:pt x="110" y="36"/>
                  </a:lnTo>
                  <a:lnTo>
                    <a:pt x="114" y="46"/>
                  </a:lnTo>
                  <a:lnTo>
                    <a:pt x="114" y="58"/>
                  </a:lnTo>
                  <a:lnTo>
                    <a:pt x="114" y="58"/>
                  </a:lnTo>
                  <a:lnTo>
                    <a:pt x="114" y="70"/>
                  </a:lnTo>
                  <a:lnTo>
                    <a:pt x="110" y="80"/>
                  </a:lnTo>
                  <a:lnTo>
                    <a:pt x="106" y="90"/>
                  </a:lnTo>
                  <a:lnTo>
                    <a:pt x="98" y="98"/>
                  </a:lnTo>
                  <a:lnTo>
                    <a:pt x="90" y="104"/>
                  </a:lnTo>
                  <a:lnTo>
                    <a:pt x="80" y="110"/>
                  </a:lnTo>
                  <a:lnTo>
                    <a:pt x="70" y="114"/>
                  </a:lnTo>
                  <a:lnTo>
                    <a:pt x="58" y="114"/>
                  </a:lnTo>
                  <a:lnTo>
                    <a:pt x="56" y="114"/>
                  </a:lnTo>
                  <a:lnTo>
                    <a:pt x="56" y="114"/>
                  </a:lnTo>
                  <a:lnTo>
                    <a:pt x="46" y="114"/>
                  </a:lnTo>
                  <a:lnTo>
                    <a:pt x="34" y="110"/>
                  </a:lnTo>
                  <a:lnTo>
                    <a:pt x="24" y="104"/>
                  </a:lnTo>
                  <a:lnTo>
                    <a:pt x="16" y="98"/>
                  </a:lnTo>
                  <a:lnTo>
                    <a:pt x="10" y="90"/>
                  </a:lnTo>
                  <a:lnTo>
                    <a:pt x="4" y="80"/>
                  </a:lnTo>
                  <a:lnTo>
                    <a:pt x="0" y="70"/>
                  </a:lnTo>
                  <a:lnTo>
                    <a:pt x="0" y="58"/>
                  </a:lnTo>
                  <a:lnTo>
                    <a:pt x="0" y="58"/>
                  </a:lnTo>
                  <a:lnTo>
                    <a:pt x="0" y="46"/>
                  </a:lnTo>
                  <a:lnTo>
                    <a:pt x="4" y="36"/>
                  </a:lnTo>
                  <a:lnTo>
                    <a:pt x="10" y="26"/>
                  </a:lnTo>
                  <a:lnTo>
                    <a:pt x="16" y="18"/>
                  </a:lnTo>
                  <a:lnTo>
                    <a:pt x="24" y="10"/>
                  </a:lnTo>
                  <a:lnTo>
                    <a:pt x="34" y="6"/>
                  </a:lnTo>
                  <a:lnTo>
                    <a:pt x="46" y="2"/>
                  </a:lnTo>
                  <a:lnTo>
                    <a:pt x="56" y="0"/>
                  </a:lnTo>
                  <a:lnTo>
                    <a:pt x="5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6" name="Freeform 82"/>
            <p:cNvSpPr/>
            <p:nvPr/>
          </p:nvSpPr>
          <p:spPr bwMode="auto">
            <a:xfrm>
              <a:off x="5301886" y="4401934"/>
              <a:ext cx="307220" cy="247372"/>
            </a:xfrm>
            <a:custGeom>
              <a:avLst/>
              <a:gdLst>
                <a:gd name="T0" fmla="*/ 154 w 154"/>
                <a:gd name="T1" fmla="*/ 124 h 124"/>
                <a:gd name="T2" fmla="*/ 0 w 154"/>
                <a:gd name="T3" fmla="*/ 124 h 124"/>
                <a:gd name="T4" fmla="*/ 0 w 154"/>
                <a:gd name="T5" fmla="*/ 32 h 124"/>
                <a:gd name="T6" fmla="*/ 0 w 154"/>
                <a:gd name="T7" fmla="*/ 32 h 124"/>
                <a:gd name="T8" fmla="*/ 2 w 154"/>
                <a:gd name="T9" fmla="*/ 26 h 124"/>
                <a:gd name="T10" fmla="*/ 2 w 154"/>
                <a:gd name="T11" fmla="*/ 20 h 124"/>
                <a:gd name="T12" fmla="*/ 10 w 154"/>
                <a:gd name="T13" fmla="*/ 10 h 124"/>
                <a:gd name="T14" fmla="*/ 20 w 154"/>
                <a:gd name="T15" fmla="*/ 2 h 124"/>
                <a:gd name="T16" fmla="*/ 26 w 154"/>
                <a:gd name="T17" fmla="*/ 0 h 124"/>
                <a:gd name="T18" fmla="*/ 32 w 154"/>
                <a:gd name="T19" fmla="*/ 0 h 124"/>
                <a:gd name="T20" fmla="*/ 124 w 154"/>
                <a:gd name="T21" fmla="*/ 0 h 124"/>
                <a:gd name="T22" fmla="*/ 124 w 154"/>
                <a:gd name="T23" fmla="*/ 0 h 124"/>
                <a:gd name="T24" fmla="*/ 130 w 154"/>
                <a:gd name="T25" fmla="*/ 0 h 124"/>
                <a:gd name="T26" fmla="*/ 136 w 154"/>
                <a:gd name="T27" fmla="*/ 2 h 124"/>
                <a:gd name="T28" fmla="*/ 146 w 154"/>
                <a:gd name="T29" fmla="*/ 10 h 124"/>
                <a:gd name="T30" fmla="*/ 152 w 154"/>
                <a:gd name="T31" fmla="*/ 20 h 124"/>
                <a:gd name="T32" fmla="*/ 154 w 154"/>
                <a:gd name="T33" fmla="*/ 26 h 124"/>
                <a:gd name="T34" fmla="*/ 154 w 154"/>
                <a:gd name="T35" fmla="*/ 32 h 124"/>
                <a:gd name="T36" fmla="*/ 154 w 154"/>
                <a:gd name="T3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124">
                  <a:moveTo>
                    <a:pt x="154" y="124"/>
                  </a:moveTo>
                  <a:lnTo>
                    <a:pt x="0" y="124"/>
                  </a:lnTo>
                  <a:lnTo>
                    <a:pt x="0" y="32"/>
                  </a:lnTo>
                  <a:lnTo>
                    <a:pt x="0" y="32"/>
                  </a:lnTo>
                  <a:lnTo>
                    <a:pt x="2" y="26"/>
                  </a:lnTo>
                  <a:lnTo>
                    <a:pt x="2" y="20"/>
                  </a:lnTo>
                  <a:lnTo>
                    <a:pt x="10" y="10"/>
                  </a:lnTo>
                  <a:lnTo>
                    <a:pt x="20" y="2"/>
                  </a:lnTo>
                  <a:lnTo>
                    <a:pt x="26" y="0"/>
                  </a:lnTo>
                  <a:lnTo>
                    <a:pt x="32" y="0"/>
                  </a:lnTo>
                  <a:lnTo>
                    <a:pt x="124" y="0"/>
                  </a:lnTo>
                  <a:lnTo>
                    <a:pt x="124" y="0"/>
                  </a:lnTo>
                  <a:lnTo>
                    <a:pt x="130" y="0"/>
                  </a:lnTo>
                  <a:lnTo>
                    <a:pt x="136" y="2"/>
                  </a:lnTo>
                  <a:lnTo>
                    <a:pt x="146" y="10"/>
                  </a:lnTo>
                  <a:lnTo>
                    <a:pt x="152" y="20"/>
                  </a:lnTo>
                  <a:lnTo>
                    <a:pt x="154" y="26"/>
                  </a:lnTo>
                  <a:lnTo>
                    <a:pt x="154" y="32"/>
                  </a:lnTo>
                  <a:lnTo>
                    <a:pt x="154" y="124"/>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7" name="Line 83"/>
            <p:cNvSpPr>
              <a:spLocks noChangeShapeType="1"/>
            </p:cNvSpPr>
            <p:nvPr/>
          </p:nvSpPr>
          <p:spPr bwMode="auto">
            <a:xfrm>
              <a:off x="5609106" y="4649306"/>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86" name="Group 1227"/>
          <p:cNvGrpSpPr/>
          <p:nvPr/>
        </p:nvGrpSpPr>
        <p:grpSpPr>
          <a:xfrm>
            <a:off x="8066734" y="2098772"/>
            <a:ext cx="608423" cy="602497"/>
            <a:chOff x="12862692" y="3552091"/>
            <a:chExt cx="1228880" cy="1216911"/>
          </a:xfrm>
          <a:solidFill>
            <a:schemeClr val="bg1">
              <a:lumMod val="85000"/>
            </a:schemeClr>
          </a:solidFill>
        </p:grpSpPr>
        <p:sp>
          <p:nvSpPr>
            <p:cNvPr id="124" name="Freeform 118"/>
            <p:cNvSpPr>
              <a:spLocks noEditPoints="1"/>
            </p:cNvSpPr>
            <p:nvPr/>
          </p:nvSpPr>
          <p:spPr bwMode="auto">
            <a:xfrm>
              <a:off x="12862692" y="3552091"/>
              <a:ext cx="1228880" cy="1216911"/>
            </a:xfrm>
            <a:custGeom>
              <a:avLst/>
              <a:gdLst>
                <a:gd name="T0" fmla="*/ 558 w 616"/>
                <a:gd name="T1" fmla="*/ 180 h 610"/>
                <a:gd name="T2" fmla="*/ 520 w 616"/>
                <a:gd name="T3" fmla="*/ 156 h 610"/>
                <a:gd name="T4" fmla="*/ 472 w 616"/>
                <a:gd name="T5" fmla="*/ 154 h 610"/>
                <a:gd name="T6" fmla="*/ 398 w 616"/>
                <a:gd name="T7" fmla="*/ 174 h 610"/>
                <a:gd name="T8" fmla="*/ 398 w 616"/>
                <a:gd name="T9" fmla="*/ 106 h 610"/>
                <a:gd name="T10" fmla="*/ 386 w 616"/>
                <a:gd name="T11" fmla="*/ 62 h 610"/>
                <a:gd name="T12" fmla="*/ 372 w 616"/>
                <a:gd name="T13" fmla="*/ 32 h 610"/>
                <a:gd name="T14" fmla="*/ 338 w 616"/>
                <a:gd name="T15" fmla="*/ 4 h 610"/>
                <a:gd name="T16" fmla="*/ 296 w 616"/>
                <a:gd name="T17" fmla="*/ 2 h 610"/>
                <a:gd name="T18" fmla="*/ 276 w 616"/>
                <a:gd name="T19" fmla="*/ 10 h 610"/>
                <a:gd name="T20" fmla="*/ 266 w 616"/>
                <a:gd name="T21" fmla="*/ 26 h 610"/>
                <a:gd name="T22" fmla="*/ 262 w 616"/>
                <a:gd name="T23" fmla="*/ 74 h 610"/>
                <a:gd name="T24" fmla="*/ 250 w 616"/>
                <a:gd name="T25" fmla="*/ 168 h 610"/>
                <a:gd name="T26" fmla="*/ 238 w 616"/>
                <a:gd name="T27" fmla="*/ 212 h 610"/>
                <a:gd name="T28" fmla="*/ 204 w 616"/>
                <a:gd name="T29" fmla="*/ 264 h 610"/>
                <a:gd name="T30" fmla="*/ 0 w 616"/>
                <a:gd name="T31" fmla="*/ 332 h 610"/>
                <a:gd name="T32" fmla="*/ 262 w 616"/>
                <a:gd name="T33" fmla="*/ 540 h 610"/>
                <a:gd name="T34" fmla="*/ 312 w 616"/>
                <a:gd name="T35" fmla="*/ 526 h 610"/>
                <a:gd name="T36" fmla="*/ 382 w 616"/>
                <a:gd name="T37" fmla="*/ 544 h 610"/>
                <a:gd name="T38" fmla="*/ 438 w 616"/>
                <a:gd name="T39" fmla="*/ 538 h 610"/>
                <a:gd name="T40" fmla="*/ 560 w 616"/>
                <a:gd name="T41" fmla="*/ 502 h 610"/>
                <a:gd name="T42" fmla="*/ 592 w 616"/>
                <a:gd name="T43" fmla="*/ 478 h 610"/>
                <a:gd name="T44" fmla="*/ 614 w 616"/>
                <a:gd name="T45" fmla="*/ 442 h 610"/>
                <a:gd name="T46" fmla="*/ 616 w 616"/>
                <a:gd name="T47" fmla="*/ 422 h 610"/>
                <a:gd name="T48" fmla="*/ 610 w 616"/>
                <a:gd name="T49" fmla="*/ 322 h 610"/>
                <a:gd name="T50" fmla="*/ 592 w 616"/>
                <a:gd name="T51" fmla="*/ 234 h 610"/>
                <a:gd name="T52" fmla="*/ 570 w 616"/>
                <a:gd name="T53" fmla="*/ 194 h 610"/>
                <a:gd name="T54" fmla="*/ 578 w 616"/>
                <a:gd name="T55" fmla="*/ 422 h 610"/>
                <a:gd name="T56" fmla="*/ 570 w 616"/>
                <a:gd name="T57" fmla="*/ 446 h 610"/>
                <a:gd name="T58" fmla="*/ 544 w 616"/>
                <a:gd name="T59" fmla="*/ 466 h 610"/>
                <a:gd name="T60" fmla="*/ 502 w 616"/>
                <a:gd name="T61" fmla="*/ 482 h 610"/>
                <a:gd name="T62" fmla="*/ 398 w 616"/>
                <a:gd name="T63" fmla="*/ 508 h 610"/>
                <a:gd name="T64" fmla="*/ 364 w 616"/>
                <a:gd name="T65" fmla="*/ 500 h 610"/>
                <a:gd name="T66" fmla="*/ 304 w 616"/>
                <a:gd name="T67" fmla="*/ 490 h 610"/>
                <a:gd name="T68" fmla="*/ 200 w 616"/>
                <a:gd name="T69" fmla="*/ 320 h 610"/>
                <a:gd name="T70" fmla="*/ 244 w 616"/>
                <a:gd name="T71" fmla="*/ 276 h 610"/>
                <a:gd name="T72" fmla="*/ 274 w 616"/>
                <a:gd name="T73" fmla="*/ 230 h 610"/>
                <a:gd name="T74" fmla="*/ 288 w 616"/>
                <a:gd name="T75" fmla="*/ 176 h 610"/>
                <a:gd name="T76" fmla="*/ 300 w 616"/>
                <a:gd name="T77" fmla="*/ 76 h 610"/>
                <a:gd name="T78" fmla="*/ 304 w 616"/>
                <a:gd name="T79" fmla="*/ 40 h 610"/>
                <a:gd name="T80" fmla="*/ 328 w 616"/>
                <a:gd name="T81" fmla="*/ 42 h 610"/>
                <a:gd name="T82" fmla="*/ 346 w 616"/>
                <a:gd name="T83" fmla="*/ 62 h 610"/>
                <a:gd name="T84" fmla="*/ 356 w 616"/>
                <a:gd name="T85" fmla="*/ 88 h 610"/>
                <a:gd name="T86" fmla="*/ 362 w 616"/>
                <a:gd name="T87" fmla="*/ 146 h 610"/>
                <a:gd name="T88" fmla="*/ 356 w 616"/>
                <a:gd name="T89" fmla="*/ 196 h 610"/>
                <a:gd name="T90" fmla="*/ 466 w 616"/>
                <a:gd name="T91" fmla="*/ 194 h 610"/>
                <a:gd name="T92" fmla="*/ 498 w 616"/>
                <a:gd name="T93" fmla="*/ 190 h 610"/>
                <a:gd name="T94" fmla="*/ 524 w 616"/>
                <a:gd name="T95" fmla="*/ 202 h 610"/>
                <a:gd name="T96" fmla="*/ 540 w 616"/>
                <a:gd name="T97" fmla="*/ 216 h 610"/>
                <a:gd name="T98" fmla="*/ 560 w 616"/>
                <a:gd name="T99" fmla="*/ 260 h 610"/>
                <a:gd name="T100" fmla="*/ 574 w 616"/>
                <a:gd name="T101" fmla="*/ 348 h 610"/>
                <a:gd name="T102" fmla="*/ 578 w 616"/>
                <a:gd name="T103" fmla="*/ 422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16" h="610">
                  <a:moveTo>
                    <a:pt x="570" y="194"/>
                  </a:moveTo>
                  <a:lnTo>
                    <a:pt x="570" y="194"/>
                  </a:lnTo>
                  <a:lnTo>
                    <a:pt x="558" y="180"/>
                  </a:lnTo>
                  <a:lnTo>
                    <a:pt x="546" y="170"/>
                  </a:lnTo>
                  <a:lnTo>
                    <a:pt x="534" y="162"/>
                  </a:lnTo>
                  <a:lnTo>
                    <a:pt x="520" y="156"/>
                  </a:lnTo>
                  <a:lnTo>
                    <a:pt x="504" y="154"/>
                  </a:lnTo>
                  <a:lnTo>
                    <a:pt x="488" y="152"/>
                  </a:lnTo>
                  <a:lnTo>
                    <a:pt x="472" y="154"/>
                  </a:lnTo>
                  <a:lnTo>
                    <a:pt x="454" y="158"/>
                  </a:lnTo>
                  <a:lnTo>
                    <a:pt x="398" y="174"/>
                  </a:lnTo>
                  <a:lnTo>
                    <a:pt x="398" y="174"/>
                  </a:lnTo>
                  <a:lnTo>
                    <a:pt x="400" y="154"/>
                  </a:lnTo>
                  <a:lnTo>
                    <a:pt x="400" y="130"/>
                  </a:lnTo>
                  <a:lnTo>
                    <a:pt x="398" y="106"/>
                  </a:lnTo>
                  <a:lnTo>
                    <a:pt x="392" y="78"/>
                  </a:lnTo>
                  <a:lnTo>
                    <a:pt x="392" y="78"/>
                  </a:lnTo>
                  <a:lnTo>
                    <a:pt x="386" y="62"/>
                  </a:lnTo>
                  <a:lnTo>
                    <a:pt x="380" y="46"/>
                  </a:lnTo>
                  <a:lnTo>
                    <a:pt x="380" y="46"/>
                  </a:lnTo>
                  <a:lnTo>
                    <a:pt x="372" y="32"/>
                  </a:lnTo>
                  <a:lnTo>
                    <a:pt x="362" y="20"/>
                  </a:lnTo>
                  <a:lnTo>
                    <a:pt x="350" y="10"/>
                  </a:lnTo>
                  <a:lnTo>
                    <a:pt x="338" y="4"/>
                  </a:lnTo>
                  <a:lnTo>
                    <a:pt x="326" y="0"/>
                  </a:lnTo>
                  <a:lnTo>
                    <a:pt x="312" y="0"/>
                  </a:lnTo>
                  <a:lnTo>
                    <a:pt x="296" y="2"/>
                  </a:lnTo>
                  <a:lnTo>
                    <a:pt x="282" y="6"/>
                  </a:lnTo>
                  <a:lnTo>
                    <a:pt x="282" y="6"/>
                  </a:lnTo>
                  <a:lnTo>
                    <a:pt x="276" y="10"/>
                  </a:lnTo>
                  <a:lnTo>
                    <a:pt x="272" y="14"/>
                  </a:lnTo>
                  <a:lnTo>
                    <a:pt x="268" y="20"/>
                  </a:lnTo>
                  <a:lnTo>
                    <a:pt x="266" y="26"/>
                  </a:lnTo>
                  <a:lnTo>
                    <a:pt x="264" y="46"/>
                  </a:lnTo>
                  <a:lnTo>
                    <a:pt x="262" y="74"/>
                  </a:lnTo>
                  <a:lnTo>
                    <a:pt x="262" y="74"/>
                  </a:lnTo>
                  <a:lnTo>
                    <a:pt x="260" y="104"/>
                  </a:lnTo>
                  <a:lnTo>
                    <a:pt x="256" y="134"/>
                  </a:lnTo>
                  <a:lnTo>
                    <a:pt x="250" y="168"/>
                  </a:lnTo>
                  <a:lnTo>
                    <a:pt x="244" y="200"/>
                  </a:lnTo>
                  <a:lnTo>
                    <a:pt x="244" y="200"/>
                  </a:lnTo>
                  <a:lnTo>
                    <a:pt x="238" y="212"/>
                  </a:lnTo>
                  <a:lnTo>
                    <a:pt x="234" y="224"/>
                  </a:lnTo>
                  <a:lnTo>
                    <a:pt x="220" y="246"/>
                  </a:lnTo>
                  <a:lnTo>
                    <a:pt x="204" y="264"/>
                  </a:lnTo>
                  <a:lnTo>
                    <a:pt x="188" y="282"/>
                  </a:lnTo>
                  <a:lnTo>
                    <a:pt x="186" y="278"/>
                  </a:lnTo>
                  <a:lnTo>
                    <a:pt x="0" y="332"/>
                  </a:lnTo>
                  <a:lnTo>
                    <a:pt x="80" y="610"/>
                  </a:lnTo>
                  <a:lnTo>
                    <a:pt x="266" y="556"/>
                  </a:lnTo>
                  <a:lnTo>
                    <a:pt x="262" y="540"/>
                  </a:lnTo>
                  <a:lnTo>
                    <a:pt x="262" y="540"/>
                  </a:lnTo>
                  <a:lnTo>
                    <a:pt x="296" y="530"/>
                  </a:lnTo>
                  <a:lnTo>
                    <a:pt x="312" y="526"/>
                  </a:lnTo>
                  <a:lnTo>
                    <a:pt x="352" y="536"/>
                  </a:lnTo>
                  <a:lnTo>
                    <a:pt x="382" y="544"/>
                  </a:lnTo>
                  <a:lnTo>
                    <a:pt x="382" y="544"/>
                  </a:lnTo>
                  <a:lnTo>
                    <a:pt x="396" y="546"/>
                  </a:lnTo>
                  <a:lnTo>
                    <a:pt x="416" y="544"/>
                  </a:lnTo>
                  <a:lnTo>
                    <a:pt x="438" y="538"/>
                  </a:lnTo>
                  <a:lnTo>
                    <a:pt x="464" y="532"/>
                  </a:lnTo>
                  <a:lnTo>
                    <a:pt x="518" y="518"/>
                  </a:lnTo>
                  <a:lnTo>
                    <a:pt x="560" y="502"/>
                  </a:lnTo>
                  <a:lnTo>
                    <a:pt x="560" y="502"/>
                  </a:lnTo>
                  <a:lnTo>
                    <a:pt x="578" y="490"/>
                  </a:lnTo>
                  <a:lnTo>
                    <a:pt x="592" y="478"/>
                  </a:lnTo>
                  <a:lnTo>
                    <a:pt x="602" y="466"/>
                  </a:lnTo>
                  <a:lnTo>
                    <a:pt x="610" y="452"/>
                  </a:lnTo>
                  <a:lnTo>
                    <a:pt x="614" y="442"/>
                  </a:lnTo>
                  <a:lnTo>
                    <a:pt x="616" y="432"/>
                  </a:lnTo>
                  <a:lnTo>
                    <a:pt x="616" y="422"/>
                  </a:lnTo>
                  <a:lnTo>
                    <a:pt x="616" y="422"/>
                  </a:lnTo>
                  <a:lnTo>
                    <a:pt x="616" y="386"/>
                  </a:lnTo>
                  <a:lnTo>
                    <a:pt x="614" y="356"/>
                  </a:lnTo>
                  <a:lnTo>
                    <a:pt x="610" y="322"/>
                  </a:lnTo>
                  <a:lnTo>
                    <a:pt x="604" y="286"/>
                  </a:lnTo>
                  <a:lnTo>
                    <a:pt x="596" y="250"/>
                  </a:lnTo>
                  <a:lnTo>
                    <a:pt x="592" y="234"/>
                  </a:lnTo>
                  <a:lnTo>
                    <a:pt x="586" y="218"/>
                  </a:lnTo>
                  <a:lnTo>
                    <a:pt x="578" y="204"/>
                  </a:lnTo>
                  <a:lnTo>
                    <a:pt x="570" y="194"/>
                  </a:lnTo>
                  <a:lnTo>
                    <a:pt x="570" y="194"/>
                  </a:lnTo>
                  <a:close/>
                  <a:moveTo>
                    <a:pt x="578" y="422"/>
                  </a:moveTo>
                  <a:lnTo>
                    <a:pt x="578" y="422"/>
                  </a:lnTo>
                  <a:lnTo>
                    <a:pt x="578" y="428"/>
                  </a:lnTo>
                  <a:lnTo>
                    <a:pt x="574" y="438"/>
                  </a:lnTo>
                  <a:lnTo>
                    <a:pt x="570" y="446"/>
                  </a:lnTo>
                  <a:lnTo>
                    <a:pt x="564" y="454"/>
                  </a:lnTo>
                  <a:lnTo>
                    <a:pt x="554" y="460"/>
                  </a:lnTo>
                  <a:lnTo>
                    <a:pt x="544" y="466"/>
                  </a:lnTo>
                  <a:lnTo>
                    <a:pt x="544" y="466"/>
                  </a:lnTo>
                  <a:lnTo>
                    <a:pt x="524" y="474"/>
                  </a:lnTo>
                  <a:lnTo>
                    <a:pt x="502" y="482"/>
                  </a:lnTo>
                  <a:lnTo>
                    <a:pt x="454" y="496"/>
                  </a:lnTo>
                  <a:lnTo>
                    <a:pt x="414" y="504"/>
                  </a:lnTo>
                  <a:lnTo>
                    <a:pt x="398" y="508"/>
                  </a:lnTo>
                  <a:lnTo>
                    <a:pt x="390" y="508"/>
                  </a:lnTo>
                  <a:lnTo>
                    <a:pt x="390" y="508"/>
                  </a:lnTo>
                  <a:lnTo>
                    <a:pt x="364" y="500"/>
                  </a:lnTo>
                  <a:lnTo>
                    <a:pt x="314" y="488"/>
                  </a:lnTo>
                  <a:lnTo>
                    <a:pt x="314" y="488"/>
                  </a:lnTo>
                  <a:lnTo>
                    <a:pt x="304" y="490"/>
                  </a:lnTo>
                  <a:lnTo>
                    <a:pt x="290" y="492"/>
                  </a:lnTo>
                  <a:lnTo>
                    <a:pt x="252" y="504"/>
                  </a:lnTo>
                  <a:lnTo>
                    <a:pt x="200" y="320"/>
                  </a:lnTo>
                  <a:lnTo>
                    <a:pt x="200" y="320"/>
                  </a:lnTo>
                  <a:lnTo>
                    <a:pt x="220" y="302"/>
                  </a:lnTo>
                  <a:lnTo>
                    <a:pt x="244" y="276"/>
                  </a:lnTo>
                  <a:lnTo>
                    <a:pt x="254" y="262"/>
                  </a:lnTo>
                  <a:lnTo>
                    <a:pt x="264" y="246"/>
                  </a:lnTo>
                  <a:lnTo>
                    <a:pt x="274" y="230"/>
                  </a:lnTo>
                  <a:lnTo>
                    <a:pt x="280" y="212"/>
                  </a:lnTo>
                  <a:lnTo>
                    <a:pt x="280" y="212"/>
                  </a:lnTo>
                  <a:lnTo>
                    <a:pt x="288" y="176"/>
                  </a:lnTo>
                  <a:lnTo>
                    <a:pt x="294" y="140"/>
                  </a:lnTo>
                  <a:lnTo>
                    <a:pt x="298" y="108"/>
                  </a:lnTo>
                  <a:lnTo>
                    <a:pt x="300" y="76"/>
                  </a:lnTo>
                  <a:lnTo>
                    <a:pt x="300" y="76"/>
                  </a:lnTo>
                  <a:lnTo>
                    <a:pt x="304" y="40"/>
                  </a:lnTo>
                  <a:lnTo>
                    <a:pt x="304" y="40"/>
                  </a:lnTo>
                  <a:lnTo>
                    <a:pt x="316" y="38"/>
                  </a:lnTo>
                  <a:lnTo>
                    <a:pt x="322" y="40"/>
                  </a:lnTo>
                  <a:lnTo>
                    <a:pt x="328" y="42"/>
                  </a:lnTo>
                  <a:lnTo>
                    <a:pt x="338" y="50"/>
                  </a:lnTo>
                  <a:lnTo>
                    <a:pt x="346" y="62"/>
                  </a:lnTo>
                  <a:lnTo>
                    <a:pt x="346" y="62"/>
                  </a:lnTo>
                  <a:lnTo>
                    <a:pt x="350" y="76"/>
                  </a:lnTo>
                  <a:lnTo>
                    <a:pt x="356" y="88"/>
                  </a:lnTo>
                  <a:lnTo>
                    <a:pt x="356" y="88"/>
                  </a:lnTo>
                  <a:lnTo>
                    <a:pt x="360" y="108"/>
                  </a:lnTo>
                  <a:lnTo>
                    <a:pt x="362" y="128"/>
                  </a:lnTo>
                  <a:lnTo>
                    <a:pt x="362" y="146"/>
                  </a:lnTo>
                  <a:lnTo>
                    <a:pt x="362" y="162"/>
                  </a:lnTo>
                  <a:lnTo>
                    <a:pt x="358" y="186"/>
                  </a:lnTo>
                  <a:lnTo>
                    <a:pt x="356" y="196"/>
                  </a:lnTo>
                  <a:lnTo>
                    <a:pt x="344" y="230"/>
                  </a:lnTo>
                  <a:lnTo>
                    <a:pt x="466" y="194"/>
                  </a:lnTo>
                  <a:lnTo>
                    <a:pt x="466" y="194"/>
                  </a:lnTo>
                  <a:lnTo>
                    <a:pt x="476" y="192"/>
                  </a:lnTo>
                  <a:lnTo>
                    <a:pt x="488" y="190"/>
                  </a:lnTo>
                  <a:lnTo>
                    <a:pt x="498" y="190"/>
                  </a:lnTo>
                  <a:lnTo>
                    <a:pt x="508" y="192"/>
                  </a:lnTo>
                  <a:lnTo>
                    <a:pt x="516" y="196"/>
                  </a:lnTo>
                  <a:lnTo>
                    <a:pt x="524" y="202"/>
                  </a:lnTo>
                  <a:lnTo>
                    <a:pt x="532" y="208"/>
                  </a:lnTo>
                  <a:lnTo>
                    <a:pt x="540" y="216"/>
                  </a:lnTo>
                  <a:lnTo>
                    <a:pt x="540" y="216"/>
                  </a:lnTo>
                  <a:lnTo>
                    <a:pt x="546" y="226"/>
                  </a:lnTo>
                  <a:lnTo>
                    <a:pt x="550" y="236"/>
                  </a:lnTo>
                  <a:lnTo>
                    <a:pt x="560" y="260"/>
                  </a:lnTo>
                  <a:lnTo>
                    <a:pt x="566" y="288"/>
                  </a:lnTo>
                  <a:lnTo>
                    <a:pt x="570" y="318"/>
                  </a:lnTo>
                  <a:lnTo>
                    <a:pt x="574" y="348"/>
                  </a:lnTo>
                  <a:lnTo>
                    <a:pt x="576" y="376"/>
                  </a:lnTo>
                  <a:lnTo>
                    <a:pt x="578" y="422"/>
                  </a:lnTo>
                  <a:lnTo>
                    <a:pt x="578" y="422"/>
                  </a:lnTo>
                  <a:close/>
                  <a:moveTo>
                    <a:pt x="578" y="422"/>
                  </a:moveTo>
                  <a:lnTo>
                    <a:pt x="578" y="4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5" name="Freeform 119"/>
            <p:cNvSpPr/>
            <p:nvPr/>
          </p:nvSpPr>
          <p:spPr bwMode="auto">
            <a:xfrm>
              <a:off x="12862692" y="3552091"/>
              <a:ext cx="1228880" cy="1216911"/>
            </a:xfrm>
            <a:custGeom>
              <a:avLst/>
              <a:gdLst>
                <a:gd name="T0" fmla="*/ 570 w 616"/>
                <a:gd name="T1" fmla="*/ 194 h 610"/>
                <a:gd name="T2" fmla="*/ 546 w 616"/>
                <a:gd name="T3" fmla="*/ 170 h 610"/>
                <a:gd name="T4" fmla="*/ 520 w 616"/>
                <a:gd name="T5" fmla="*/ 156 h 610"/>
                <a:gd name="T6" fmla="*/ 488 w 616"/>
                <a:gd name="T7" fmla="*/ 152 h 610"/>
                <a:gd name="T8" fmla="*/ 454 w 616"/>
                <a:gd name="T9" fmla="*/ 158 h 610"/>
                <a:gd name="T10" fmla="*/ 398 w 616"/>
                <a:gd name="T11" fmla="*/ 174 h 610"/>
                <a:gd name="T12" fmla="*/ 400 w 616"/>
                <a:gd name="T13" fmla="*/ 130 h 610"/>
                <a:gd name="T14" fmla="*/ 392 w 616"/>
                <a:gd name="T15" fmla="*/ 78 h 610"/>
                <a:gd name="T16" fmla="*/ 386 w 616"/>
                <a:gd name="T17" fmla="*/ 62 h 610"/>
                <a:gd name="T18" fmla="*/ 380 w 616"/>
                <a:gd name="T19" fmla="*/ 46 h 610"/>
                <a:gd name="T20" fmla="*/ 362 w 616"/>
                <a:gd name="T21" fmla="*/ 20 h 610"/>
                <a:gd name="T22" fmla="*/ 338 w 616"/>
                <a:gd name="T23" fmla="*/ 4 h 610"/>
                <a:gd name="T24" fmla="*/ 312 w 616"/>
                <a:gd name="T25" fmla="*/ 0 h 610"/>
                <a:gd name="T26" fmla="*/ 282 w 616"/>
                <a:gd name="T27" fmla="*/ 6 h 610"/>
                <a:gd name="T28" fmla="*/ 276 w 616"/>
                <a:gd name="T29" fmla="*/ 10 h 610"/>
                <a:gd name="T30" fmla="*/ 268 w 616"/>
                <a:gd name="T31" fmla="*/ 20 h 610"/>
                <a:gd name="T32" fmla="*/ 264 w 616"/>
                <a:gd name="T33" fmla="*/ 46 h 610"/>
                <a:gd name="T34" fmla="*/ 262 w 616"/>
                <a:gd name="T35" fmla="*/ 74 h 610"/>
                <a:gd name="T36" fmla="*/ 256 w 616"/>
                <a:gd name="T37" fmla="*/ 134 h 610"/>
                <a:gd name="T38" fmla="*/ 244 w 616"/>
                <a:gd name="T39" fmla="*/ 200 h 610"/>
                <a:gd name="T40" fmla="*/ 238 w 616"/>
                <a:gd name="T41" fmla="*/ 212 h 610"/>
                <a:gd name="T42" fmla="*/ 220 w 616"/>
                <a:gd name="T43" fmla="*/ 246 h 610"/>
                <a:gd name="T44" fmla="*/ 188 w 616"/>
                <a:gd name="T45" fmla="*/ 282 h 610"/>
                <a:gd name="T46" fmla="*/ 0 w 616"/>
                <a:gd name="T47" fmla="*/ 332 h 610"/>
                <a:gd name="T48" fmla="*/ 266 w 616"/>
                <a:gd name="T49" fmla="*/ 556 h 610"/>
                <a:gd name="T50" fmla="*/ 262 w 616"/>
                <a:gd name="T51" fmla="*/ 540 h 610"/>
                <a:gd name="T52" fmla="*/ 312 w 616"/>
                <a:gd name="T53" fmla="*/ 526 h 610"/>
                <a:gd name="T54" fmla="*/ 382 w 616"/>
                <a:gd name="T55" fmla="*/ 544 h 610"/>
                <a:gd name="T56" fmla="*/ 396 w 616"/>
                <a:gd name="T57" fmla="*/ 546 h 610"/>
                <a:gd name="T58" fmla="*/ 438 w 616"/>
                <a:gd name="T59" fmla="*/ 538 h 610"/>
                <a:gd name="T60" fmla="*/ 518 w 616"/>
                <a:gd name="T61" fmla="*/ 518 h 610"/>
                <a:gd name="T62" fmla="*/ 560 w 616"/>
                <a:gd name="T63" fmla="*/ 502 h 610"/>
                <a:gd name="T64" fmla="*/ 592 w 616"/>
                <a:gd name="T65" fmla="*/ 478 h 610"/>
                <a:gd name="T66" fmla="*/ 610 w 616"/>
                <a:gd name="T67" fmla="*/ 452 h 610"/>
                <a:gd name="T68" fmla="*/ 616 w 616"/>
                <a:gd name="T69" fmla="*/ 432 h 610"/>
                <a:gd name="T70" fmla="*/ 616 w 616"/>
                <a:gd name="T71" fmla="*/ 422 h 610"/>
                <a:gd name="T72" fmla="*/ 614 w 616"/>
                <a:gd name="T73" fmla="*/ 356 h 610"/>
                <a:gd name="T74" fmla="*/ 604 w 616"/>
                <a:gd name="T75" fmla="*/ 286 h 610"/>
                <a:gd name="T76" fmla="*/ 592 w 616"/>
                <a:gd name="T77" fmla="*/ 234 h 610"/>
                <a:gd name="T78" fmla="*/ 578 w 616"/>
                <a:gd name="T79" fmla="*/ 204 h 610"/>
                <a:gd name="T80" fmla="*/ 570 w 616"/>
                <a:gd name="T81" fmla="*/ 1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6" h="610">
                  <a:moveTo>
                    <a:pt x="570" y="194"/>
                  </a:moveTo>
                  <a:lnTo>
                    <a:pt x="570" y="194"/>
                  </a:lnTo>
                  <a:lnTo>
                    <a:pt x="558" y="180"/>
                  </a:lnTo>
                  <a:lnTo>
                    <a:pt x="546" y="170"/>
                  </a:lnTo>
                  <a:lnTo>
                    <a:pt x="534" y="162"/>
                  </a:lnTo>
                  <a:lnTo>
                    <a:pt x="520" y="156"/>
                  </a:lnTo>
                  <a:lnTo>
                    <a:pt x="504" y="154"/>
                  </a:lnTo>
                  <a:lnTo>
                    <a:pt x="488" y="152"/>
                  </a:lnTo>
                  <a:lnTo>
                    <a:pt x="472" y="154"/>
                  </a:lnTo>
                  <a:lnTo>
                    <a:pt x="454" y="158"/>
                  </a:lnTo>
                  <a:lnTo>
                    <a:pt x="398" y="174"/>
                  </a:lnTo>
                  <a:lnTo>
                    <a:pt x="398" y="174"/>
                  </a:lnTo>
                  <a:lnTo>
                    <a:pt x="400" y="154"/>
                  </a:lnTo>
                  <a:lnTo>
                    <a:pt x="400" y="130"/>
                  </a:lnTo>
                  <a:lnTo>
                    <a:pt x="398" y="106"/>
                  </a:lnTo>
                  <a:lnTo>
                    <a:pt x="392" y="78"/>
                  </a:lnTo>
                  <a:lnTo>
                    <a:pt x="392" y="78"/>
                  </a:lnTo>
                  <a:lnTo>
                    <a:pt x="386" y="62"/>
                  </a:lnTo>
                  <a:lnTo>
                    <a:pt x="380" y="46"/>
                  </a:lnTo>
                  <a:lnTo>
                    <a:pt x="380" y="46"/>
                  </a:lnTo>
                  <a:lnTo>
                    <a:pt x="372" y="32"/>
                  </a:lnTo>
                  <a:lnTo>
                    <a:pt x="362" y="20"/>
                  </a:lnTo>
                  <a:lnTo>
                    <a:pt x="350" y="10"/>
                  </a:lnTo>
                  <a:lnTo>
                    <a:pt x="338" y="4"/>
                  </a:lnTo>
                  <a:lnTo>
                    <a:pt x="326" y="0"/>
                  </a:lnTo>
                  <a:lnTo>
                    <a:pt x="312" y="0"/>
                  </a:lnTo>
                  <a:lnTo>
                    <a:pt x="296" y="2"/>
                  </a:lnTo>
                  <a:lnTo>
                    <a:pt x="282" y="6"/>
                  </a:lnTo>
                  <a:lnTo>
                    <a:pt x="282" y="6"/>
                  </a:lnTo>
                  <a:lnTo>
                    <a:pt x="276" y="10"/>
                  </a:lnTo>
                  <a:lnTo>
                    <a:pt x="272" y="14"/>
                  </a:lnTo>
                  <a:lnTo>
                    <a:pt x="268" y="20"/>
                  </a:lnTo>
                  <a:lnTo>
                    <a:pt x="266" y="26"/>
                  </a:lnTo>
                  <a:lnTo>
                    <a:pt x="264" y="46"/>
                  </a:lnTo>
                  <a:lnTo>
                    <a:pt x="262" y="74"/>
                  </a:lnTo>
                  <a:lnTo>
                    <a:pt x="262" y="74"/>
                  </a:lnTo>
                  <a:lnTo>
                    <a:pt x="260" y="104"/>
                  </a:lnTo>
                  <a:lnTo>
                    <a:pt x="256" y="134"/>
                  </a:lnTo>
                  <a:lnTo>
                    <a:pt x="250" y="168"/>
                  </a:lnTo>
                  <a:lnTo>
                    <a:pt x="244" y="200"/>
                  </a:lnTo>
                  <a:lnTo>
                    <a:pt x="244" y="200"/>
                  </a:lnTo>
                  <a:lnTo>
                    <a:pt x="238" y="212"/>
                  </a:lnTo>
                  <a:lnTo>
                    <a:pt x="234" y="224"/>
                  </a:lnTo>
                  <a:lnTo>
                    <a:pt x="220" y="246"/>
                  </a:lnTo>
                  <a:lnTo>
                    <a:pt x="204" y="264"/>
                  </a:lnTo>
                  <a:lnTo>
                    <a:pt x="188" y="282"/>
                  </a:lnTo>
                  <a:lnTo>
                    <a:pt x="186" y="278"/>
                  </a:lnTo>
                  <a:lnTo>
                    <a:pt x="0" y="332"/>
                  </a:lnTo>
                  <a:lnTo>
                    <a:pt x="80" y="610"/>
                  </a:lnTo>
                  <a:lnTo>
                    <a:pt x="266" y="556"/>
                  </a:lnTo>
                  <a:lnTo>
                    <a:pt x="262" y="540"/>
                  </a:lnTo>
                  <a:lnTo>
                    <a:pt x="262" y="540"/>
                  </a:lnTo>
                  <a:lnTo>
                    <a:pt x="296" y="530"/>
                  </a:lnTo>
                  <a:lnTo>
                    <a:pt x="312" y="526"/>
                  </a:lnTo>
                  <a:lnTo>
                    <a:pt x="352" y="536"/>
                  </a:lnTo>
                  <a:lnTo>
                    <a:pt x="382" y="544"/>
                  </a:lnTo>
                  <a:lnTo>
                    <a:pt x="382" y="544"/>
                  </a:lnTo>
                  <a:lnTo>
                    <a:pt x="396" y="546"/>
                  </a:lnTo>
                  <a:lnTo>
                    <a:pt x="416" y="544"/>
                  </a:lnTo>
                  <a:lnTo>
                    <a:pt x="438" y="538"/>
                  </a:lnTo>
                  <a:lnTo>
                    <a:pt x="464" y="532"/>
                  </a:lnTo>
                  <a:lnTo>
                    <a:pt x="518" y="518"/>
                  </a:lnTo>
                  <a:lnTo>
                    <a:pt x="560" y="502"/>
                  </a:lnTo>
                  <a:lnTo>
                    <a:pt x="560" y="502"/>
                  </a:lnTo>
                  <a:lnTo>
                    <a:pt x="578" y="490"/>
                  </a:lnTo>
                  <a:lnTo>
                    <a:pt x="592" y="478"/>
                  </a:lnTo>
                  <a:lnTo>
                    <a:pt x="602" y="466"/>
                  </a:lnTo>
                  <a:lnTo>
                    <a:pt x="610" y="452"/>
                  </a:lnTo>
                  <a:lnTo>
                    <a:pt x="614" y="442"/>
                  </a:lnTo>
                  <a:lnTo>
                    <a:pt x="616" y="432"/>
                  </a:lnTo>
                  <a:lnTo>
                    <a:pt x="616" y="422"/>
                  </a:lnTo>
                  <a:lnTo>
                    <a:pt x="616" y="422"/>
                  </a:lnTo>
                  <a:lnTo>
                    <a:pt x="616" y="386"/>
                  </a:lnTo>
                  <a:lnTo>
                    <a:pt x="614" y="356"/>
                  </a:lnTo>
                  <a:lnTo>
                    <a:pt x="610" y="322"/>
                  </a:lnTo>
                  <a:lnTo>
                    <a:pt x="604" y="286"/>
                  </a:lnTo>
                  <a:lnTo>
                    <a:pt x="596" y="250"/>
                  </a:lnTo>
                  <a:lnTo>
                    <a:pt x="592" y="234"/>
                  </a:lnTo>
                  <a:lnTo>
                    <a:pt x="586" y="218"/>
                  </a:lnTo>
                  <a:lnTo>
                    <a:pt x="578" y="204"/>
                  </a:lnTo>
                  <a:lnTo>
                    <a:pt x="570" y="194"/>
                  </a:lnTo>
                  <a:lnTo>
                    <a:pt x="570" y="194"/>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87" name="Group 1228"/>
          <p:cNvGrpSpPr/>
          <p:nvPr/>
        </p:nvGrpSpPr>
        <p:grpSpPr>
          <a:xfrm>
            <a:off x="8105510" y="5376843"/>
            <a:ext cx="564965" cy="570891"/>
            <a:chOff x="12870672" y="10542345"/>
            <a:chExt cx="1141103" cy="1153074"/>
          </a:xfrm>
          <a:solidFill>
            <a:schemeClr val="bg1">
              <a:lumMod val="85000"/>
            </a:schemeClr>
          </a:solidFill>
        </p:grpSpPr>
        <p:sp>
          <p:nvSpPr>
            <p:cNvPr id="115" name="Freeform 150"/>
            <p:cNvSpPr>
              <a:spLocks noEditPoints="1"/>
            </p:cNvSpPr>
            <p:nvPr/>
          </p:nvSpPr>
          <p:spPr bwMode="auto">
            <a:xfrm>
              <a:off x="12870672" y="10658052"/>
              <a:ext cx="1033377" cy="1037367"/>
            </a:xfrm>
            <a:custGeom>
              <a:avLst/>
              <a:gdLst>
                <a:gd name="T0" fmla="*/ 284 w 518"/>
                <a:gd name="T1" fmla="*/ 518 h 520"/>
                <a:gd name="T2" fmla="*/ 360 w 518"/>
                <a:gd name="T3" fmla="*/ 498 h 520"/>
                <a:gd name="T4" fmla="*/ 422 w 518"/>
                <a:gd name="T5" fmla="*/ 460 h 520"/>
                <a:gd name="T6" fmla="*/ 474 w 518"/>
                <a:gd name="T7" fmla="*/ 404 h 520"/>
                <a:gd name="T8" fmla="*/ 506 w 518"/>
                <a:gd name="T9" fmla="*/ 338 h 520"/>
                <a:gd name="T10" fmla="*/ 518 w 518"/>
                <a:gd name="T11" fmla="*/ 260 h 520"/>
                <a:gd name="T12" fmla="*/ 510 w 518"/>
                <a:gd name="T13" fmla="*/ 196 h 520"/>
                <a:gd name="T14" fmla="*/ 486 w 518"/>
                <a:gd name="T15" fmla="*/ 138 h 520"/>
                <a:gd name="T16" fmla="*/ 476 w 518"/>
                <a:gd name="T17" fmla="*/ 138 h 520"/>
                <a:gd name="T18" fmla="*/ 420 w 518"/>
                <a:gd name="T19" fmla="*/ 160 h 520"/>
                <a:gd name="T20" fmla="*/ 446 w 518"/>
                <a:gd name="T21" fmla="*/ 232 h 520"/>
                <a:gd name="T22" fmla="*/ 448 w 518"/>
                <a:gd name="T23" fmla="*/ 280 h 520"/>
                <a:gd name="T24" fmla="*/ 434 w 518"/>
                <a:gd name="T25" fmla="*/ 334 h 520"/>
                <a:gd name="T26" fmla="*/ 406 w 518"/>
                <a:gd name="T27" fmla="*/ 382 h 520"/>
                <a:gd name="T28" fmla="*/ 364 w 518"/>
                <a:gd name="T29" fmla="*/ 418 h 520"/>
                <a:gd name="T30" fmla="*/ 314 w 518"/>
                <a:gd name="T31" fmla="*/ 442 h 520"/>
                <a:gd name="T32" fmla="*/ 258 w 518"/>
                <a:gd name="T33" fmla="*/ 450 h 520"/>
                <a:gd name="T34" fmla="*/ 220 w 518"/>
                <a:gd name="T35" fmla="*/ 446 h 520"/>
                <a:gd name="T36" fmla="*/ 168 w 518"/>
                <a:gd name="T37" fmla="*/ 428 h 520"/>
                <a:gd name="T38" fmla="*/ 124 w 518"/>
                <a:gd name="T39" fmla="*/ 394 h 520"/>
                <a:gd name="T40" fmla="*/ 90 w 518"/>
                <a:gd name="T41" fmla="*/ 350 h 520"/>
                <a:gd name="T42" fmla="*/ 72 w 518"/>
                <a:gd name="T43" fmla="*/ 298 h 520"/>
                <a:gd name="T44" fmla="*/ 68 w 518"/>
                <a:gd name="T45" fmla="*/ 260 h 520"/>
                <a:gd name="T46" fmla="*/ 76 w 518"/>
                <a:gd name="T47" fmla="*/ 204 h 520"/>
                <a:gd name="T48" fmla="*/ 100 w 518"/>
                <a:gd name="T49" fmla="*/ 154 h 520"/>
                <a:gd name="T50" fmla="*/ 136 w 518"/>
                <a:gd name="T51" fmla="*/ 114 h 520"/>
                <a:gd name="T52" fmla="*/ 184 w 518"/>
                <a:gd name="T53" fmla="*/ 84 h 520"/>
                <a:gd name="T54" fmla="*/ 238 w 518"/>
                <a:gd name="T55" fmla="*/ 70 h 520"/>
                <a:gd name="T56" fmla="*/ 286 w 518"/>
                <a:gd name="T57" fmla="*/ 72 h 520"/>
                <a:gd name="T58" fmla="*/ 358 w 518"/>
                <a:gd name="T59" fmla="*/ 98 h 520"/>
                <a:gd name="T60" fmla="*/ 378 w 518"/>
                <a:gd name="T61" fmla="*/ 38 h 520"/>
                <a:gd name="T62" fmla="*/ 350 w 518"/>
                <a:gd name="T63" fmla="*/ 18 h 520"/>
                <a:gd name="T64" fmla="*/ 258 w 518"/>
                <a:gd name="T65" fmla="*/ 0 h 520"/>
                <a:gd name="T66" fmla="*/ 206 w 518"/>
                <a:gd name="T67" fmla="*/ 6 h 520"/>
                <a:gd name="T68" fmla="*/ 134 w 518"/>
                <a:gd name="T69" fmla="*/ 32 h 520"/>
                <a:gd name="T70" fmla="*/ 74 w 518"/>
                <a:gd name="T71" fmla="*/ 76 h 520"/>
                <a:gd name="T72" fmla="*/ 30 w 518"/>
                <a:gd name="T73" fmla="*/ 136 h 520"/>
                <a:gd name="T74" fmla="*/ 4 w 518"/>
                <a:gd name="T75" fmla="*/ 208 h 520"/>
                <a:gd name="T76" fmla="*/ 0 w 518"/>
                <a:gd name="T77" fmla="*/ 260 h 520"/>
                <a:gd name="T78" fmla="*/ 10 w 518"/>
                <a:gd name="T79" fmla="*/ 338 h 520"/>
                <a:gd name="T80" fmla="*/ 44 w 518"/>
                <a:gd name="T81" fmla="*/ 404 h 520"/>
                <a:gd name="T82" fmla="*/ 94 w 518"/>
                <a:gd name="T83" fmla="*/ 460 h 520"/>
                <a:gd name="T84" fmla="*/ 158 w 518"/>
                <a:gd name="T85" fmla="*/ 498 h 520"/>
                <a:gd name="T86" fmla="*/ 232 w 518"/>
                <a:gd name="T87" fmla="*/ 518 h 520"/>
                <a:gd name="T88" fmla="*/ 258 w 518"/>
                <a:gd name="T89" fmla="*/ 52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8" h="520">
                  <a:moveTo>
                    <a:pt x="258" y="520"/>
                  </a:moveTo>
                  <a:lnTo>
                    <a:pt x="258" y="520"/>
                  </a:lnTo>
                  <a:lnTo>
                    <a:pt x="284" y="518"/>
                  </a:lnTo>
                  <a:lnTo>
                    <a:pt x="310" y="514"/>
                  </a:lnTo>
                  <a:lnTo>
                    <a:pt x="336" y="508"/>
                  </a:lnTo>
                  <a:lnTo>
                    <a:pt x="360" y="498"/>
                  </a:lnTo>
                  <a:lnTo>
                    <a:pt x="382" y="488"/>
                  </a:lnTo>
                  <a:lnTo>
                    <a:pt x="404" y="474"/>
                  </a:lnTo>
                  <a:lnTo>
                    <a:pt x="422" y="460"/>
                  </a:lnTo>
                  <a:lnTo>
                    <a:pt x="442" y="444"/>
                  </a:lnTo>
                  <a:lnTo>
                    <a:pt x="458" y="424"/>
                  </a:lnTo>
                  <a:lnTo>
                    <a:pt x="474" y="404"/>
                  </a:lnTo>
                  <a:lnTo>
                    <a:pt x="486" y="384"/>
                  </a:lnTo>
                  <a:lnTo>
                    <a:pt x="496" y="360"/>
                  </a:lnTo>
                  <a:lnTo>
                    <a:pt x="506" y="338"/>
                  </a:lnTo>
                  <a:lnTo>
                    <a:pt x="512" y="312"/>
                  </a:lnTo>
                  <a:lnTo>
                    <a:pt x="516" y="286"/>
                  </a:lnTo>
                  <a:lnTo>
                    <a:pt x="518" y="260"/>
                  </a:lnTo>
                  <a:lnTo>
                    <a:pt x="518" y="260"/>
                  </a:lnTo>
                  <a:lnTo>
                    <a:pt x="516" y="228"/>
                  </a:lnTo>
                  <a:lnTo>
                    <a:pt x="510" y="196"/>
                  </a:lnTo>
                  <a:lnTo>
                    <a:pt x="500" y="166"/>
                  </a:lnTo>
                  <a:lnTo>
                    <a:pt x="486" y="138"/>
                  </a:lnTo>
                  <a:lnTo>
                    <a:pt x="486" y="138"/>
                  </a:lnTo>
                  <a:lnTo>
                    <a:pt x="480" y="138"/>
                  </a:lnTo>
                  <a:lnTo>
                    <a:pt x="480" y="138"/>
                  </a:lnTo>
                  <a:lnTo>
                    <a:pt x="476" y="138"/>
                  </a:lnTo>
                  <a:lnTo>
                    <a:pt x="444" y="136"/>
                  </a:lnTo>
                  <a:lnTo>
                    <a:pt x="420" y="160"/>
                  </a:lnTo>
                  <a:lnTo>
                    <a:pt x="420" y="160"/>
                  </a:lnTo>
                  <a:lnTo>
                    <a:pt x="432" y="182"/>
                  </a:lnTo>
                  <a:lnTo>
                    <a:pt x="442" y="208"/>
                  </a:lnTo>
                  <a:lnTo>
                    <a:pt x="446" y="232"/>
                  </a:lnTo>
                  <a:lnTo>
                    <a:pt x="448" y="260"/>
                  </a:lnTo>
                  <a:lnTo>
                    <a:pt x="448" y="260"/>
                  </a:lnTo>
                  <a:lnTo>
                    <a:pt x="448" y="280"/>
                  </a:lnTo>
                  <a:lnTo>
                    <a:pt x="444" y="298"/>
                  </a:lnTo>
                  <a:lnTo>
                    <a:pt x="440" y="316"/>
                  </a:lnTo>
                  <a:lnTo>
                    <a:pt x="434" y="334"/>
                  </a:lnTo>
                  <a:lnTo>
                    <a:pt x="426" y="350"/>
                  </a:lnTo>
                  <a:lnTo>
                    <a:pt x="416" y="366"/>
                  </a:lnTo>
                  <a:lnTo>
                    <a:pt x="406" y="382"/>
                  </a:lnTo>
                  <a:lnTo>
                    <a:pt x="392" y="394"/>
                  </a:lnTo>
                  <a:lnTo>
                    <a:pt x="380" y="408"/>
                  </a:lnTo>
                  <a:lnTo>
                    <a:pt x="364" y="418"/>
                  </a:lnTo>
                  <a:lnTo>
                    <a:pt x="348" y="428"/>
                  </a:lnTo>
                  <a:lnTo>
                    <a:pt x="332" y="436"/>
                  </a:lnTo>
                  <a:lnTo>
                    <a:pt x="314" y="442"/>
                  </a:lnTo>
                  <a:lnTo>
                    <a:pt x="296" y="446"/>
                  </a:lnTo>
                  <a:lnTo>
                    <a:pt x="278" y="450"/>
                  </a:lnTo>
                  <a:lnTo>
                    <a:pt x="258" y="450"/>
                  </a:lnTo>
                  <a:lnTo>
                    <a:pt x="258" y="450"/>
                  </a:lnTo>
                  <a:lnTo>
                    <a:pt x="238" y="450"/>
                  </a:lnTo>
                  <a:lnTo>
                    <a:pt x="220" y="446"/>
                  </a:lnTo>
                  <a:lnTo>
                    <a:pt x="202" y="442"/>
                  </a:lnTo>
                  <a:lnTo>
                    <a:pt x="184" y="436"/>
                  </a:lnTo>
                  <a:lnTo>
                    <a:pt x="168" y="428"/>
                  </a:lnTo>
                  <a:lnTo>
                    <a:pt x="152" y="418"/>
                  </a:lnTo>
                  <a:lnTo>
                    <a:pt x="138" y="408"/>
                  </a:lnTo>
                  <a:lnTo>
                    <a:pt x="124" y="394"/>
                  </a:lnTo>
                  <a:lnTo>
                    <a:pt x="112" y="382"/>
                  </a:lnTo>
                  <a:lnTo>
                    <a:pt x="100" y="366"/>
                  </a:lnTo>
                  <a:lnTo>
                    <a:pt x="90" y="350"/>
                  </a:lnTo>
                  <a:lnTo>
                    <a:pt x="82" y="334"/>
                  </a:lnTo>
                  <a:lnTo>
                    <a:pt x="76" y="316"/>
                  </a:lnTo>
                  <a:lnTo>
                    <a:pt x="72" y="298"/>
                  </a:lnTo>
                  <a:lnTo>
                    <a:pt x="68" y="280"/>
                  </a:lnTo>
                  <a:lnTo>
                    <a:pt x="68" y="260"/>
                  </a:lnTo>
                  <a:lnTo>
                    <a:pt x="68" y="260"/>
                  </a:lnTo>
                  <a:lnTo>
                    <a:pt x="68" y="240"/>
                  </a:lnTo>
                  <a:lnTo>
                    <a:pt x="72" y="222"/>
                  </a:lnTo>
                  <a:lnTo>
                    <a:pt x="76" y="204"/>
                  </a:lnTo>
                  <a:lnTo>
                    <a:pt x="82" y="186"/>
                  </a:lnTo>
                  <a:lnTo>
                    <a:pt x="90" y="170"/>
                  </a:lnTo>
                  <a:lnTo>
                    <a:pt x="100" y="154"/>
                  </a:lnTo>
                  <a:lnTo>
                    <a:pt x="112" y="138"/>
                  </a:lnTo>
                  <a:lnTo>
                    <a:pt x="124" y="126"/>
                  </a:lnTo>
                  <a:lnTo>
                    <a:pt x="136" y="114"/>
                  </a:lnTo>
                  <a:lnTo>
                    <a:pt x="152" y="102"/>
                  </a:lnTo>
                  <a:lnTo>
                    <a:pt x="168" y="92"/>
                  </a:lnTo>
                  <a:lnTo>
                    <a:pt x="184" y="84"/>
                  </a:lnTo>
                  <a:lnTo>
                    <a:pt x="202" y="78"/>
                  </a:lnTo>
                  <a:lnTo>
                    <a:pt x="220" y="74"/>
                  </a:lnTo>
                  <a:lnTo>
                    <a:pt x="238" y="70"/>
                  </a:lnTo>
                  <a:lnTo>
                    <a:pt x="258" y="70"/>
                  </a:lnTo>
                  <a:lnTo>
                    <a:pt x="258" y="70"/>
                  </a:lnTo>
                  <a:lnTo>
                    <a:pt x="286" y="72"/>
                  </a:lnTo>
                  <a:lnTo>
                    <a:pt x="312" y="78"/>
                  </a:lnTo>
                  <a:lnTo>
                    <a:pt x="336" y="86"/>
                  </a:lnTo>
                  <a:lnTo>
                    <a:pt x="358" y="98"/>
                  </a:lnTo>
                  <a:lnTo>
                    <a:pt x="380" y="76"/>
                  </a:lnTo>
                  <a:lnTo>
                    <a:pt x="378" y="38"/>
                  </a:lnTo>
                  <a:lnTo>
                    <a:pt x="378" y="38"/>
                  </a:lnTo>
                  <a:lnTo>
                    <a:pt x="378" y="30"/>
                  </a:lnTo>
                  <a:lnTo>
                    <a:pt x="378" y="30"/>
                  </a:lnTo>
                  <a:lnTo>
                    <a:pt x="350" y="18"/>
                  </a:lnTo>
                  <a:lnTo>
                    <a:pt x="320" y="8"/>
                  </a:lnTo>
                  <a:lnTo>
                    <a:pt x="290" y="2"/>
                  </a:lnTo>
                  <a:lnTo>
                    <a:pt x="258" y="0"/>
                  </a:lnTo>
                  <a:lnTo>
                    <a:pt x="258" y="0"/>
                  </a:lnTo>
                  <a:lnTo>
                    <a:pt x="232" y="2"/>
                  </a:lnTo>
                  <a:lnTo>
                    <a:pt x="206" y="6"/>
                  </a:lnTo>
                  <a:lnTo>
                    <a:pt x="182" y="12"/>
                  </a:lnTo>
                  <a:lnTo>
                    <a:pt x="158" y="22"/>
                  </a:lnTo>
                  <a:lnTo>
                    <a:pt x="134" y="32"/>
                  </a:lnTo>
                  <a:lnTo>
                    <a:pt x="114" y="46"/>
                  </a:lnTo>
                  <a:lnTo>
                    <a:pt x="94" y="60"/>
                  </a:lnTo>
                  <a:lnTo>
                    <a:pt x="74" y="76"/>
                  </a:lnTo>
                  <a:lnTo>
                    <a:pt x="58" y="96"/>
                  </a:lnTo>
                  <a:lnTo>
                    <a:pt x="44" y="116"/>
                  </a:lnTo>
                  <a:lnTo>
                    <a:pt x="30" y="136"/>
                  </a:lnTo>
                  <a:lnTo>
                    <a:pt x="20" y="160"/>
                  </a:lnTo>
                  <a:lnTo>
                    <a:pt x="10" y="182"/>
                  </a:lnTo>
                  <a:lnTo>
                    <a:pt x="4" y="208"/>
                  </a:lnTo>
                  <a:lnTo>
                    <a:pt x="0" y="234"/>
                  </a:lnTo>
                  <a:lnTo>
                    <a:pt x="0" y="260"/>
                  </a:lnTo>
                  <a:lnTo>
                    <a:pt x="0" y="260"/>
                  </a:lnTo>
                  <a:lnTo>
                    <a:pt x="0" y="286"/>
                  </a:lnTo>
                  <a:lnTo>
                    <a:pt x="4" y="312"/>
                  </a:lnTo>
                  <a:lnTo>
                    <a:pt x="10" y="338"/>
                  </a:lnTo>
                  <a:lnTo>
                    <a:pt x="20" y="360"/>
                  </a:lnTo>
                  <a:lnTo>
                    <a:pt x="30" y="384"/>
                  </a:lnTo>
                  <a:lnTo>
                    <a:pt x="44" y="404"/>
                  </a:lnTo>
                  <a:lnTo>
                    <a:pt x="58" y="424"/>
                  </a:lnTo>
                  <a:lnTo>
                    <a:pt x="74" y="444"/>
                  </a:lnTo>
                  <a:lnTo>
                    <a:pt x="94" y="460"/>
                  </a:lnTo>
                  <a:lnTo>
                    <a:pt x="114" y="474"/>
                  </a:lnTo>
                  <a:lnTo>
                    <a:pt x="134" y="488"/>
                  </a:lnTo>
                  <a:lnTo>
                    <a:pt x="158" y="498"/>
                  </a:lnTo>
                  <a:lnTo>
                    <a:pt x="182" y="508"/>
                  </a:lnTo>
                  <a:lnTo>
                    <a:pt x="206" y="514"/>
                  </a:lnTo>
                  <a:lnTo>
                    <a:pt x="232" y="518"/>
                  </a:lnTo>
                  <a:lnTo>
                    <a:pt x="258" y="520"/>
                  </a:lnTo>
                  <a:lnTo>
                    <a:pt x="258" y="520"/>
                  </a:lnTo>
                  <a:close/>
                  <a:moveTo>
                    <a:pt x="258" y="520"/>
                  </a:moveTo>
                  <a:lnTo>
                    <a:pt x="258" y="5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6" name="Freeform 151"/>
            <p:cNvSpPr/>
            <p:nvPr/>
          </p:nvSpPr>
          <p:spPr bwMode="auto">
            <a:xfrm>
              <a:off x="12870672" y="10658052"/>
              <a:ext cx="1033377" cy="1037367"/>
            </a:xfrm>
            <a:custGeom>
              <a:avLst/>
              <a:gdLst>
                <a:gd name="T0" fmla="*/ 284 w 518"/>
                <a:gd name="T1" fmla="*/ 518 h 520"/>
                <a:gd name="T2" fmla="*/ 360 w 518"/>
                <a:gd name="T3" fmla="*/ 498 h 520"/>
                <a:gd name="T4" fmla="*/ 422 w 518"/>
                <a:gd name="T5" fmla="*/ 460 h 520"/>
                <a:gd name="T6" fmla="*/ 474 w 518"/>
                <a:gd name="T7" fmla="*/ 404 h 520"/>
                <a:gd name="T8" fmla="*/ 506 w 518"/>
                <a:gd name="T9" fmla="*/ 338 h 520"/>
                <a:gd name="T10" fmla="*/ 518 w 518"/>
                <a:gd name="T11" fmla="*/ 260 h 520"/>
                <a:gd name="T12" fmla="*/ 510 w 518"/>
                <a:gd name="T13" fmla="*/ 196 h 520"/>
                <a:gd name="T14" fmla="*/ 486 w 518"/>
                <a:gd name="T15" fmla="*/ 138 h 520"/>
                <a:gd name="T16" fmla="*/ 476 w 518"/>
                <a:gd name="T17" fmla="*/ 138 h 520"/>
                <a:gd name="T18" fmla="*/ 420 w 518"/>
                <a:gd name="T19" fmla="*/ 160 h 520"/>
                <a:gd name="T20" fmla="*/ 446 w 518"/>
                <a:gd name="T21" fmla="*/ 232 h 520"/>
                <a:gd name="T22" fmla="*/ 448 w 518"/>
                <a:gd name="T23" fmla="*/ 280 h 520"/>
                <a:gd name="T24" fmla="*/ 434 w 518"/>
                <a:gd name="T25" fmla="*/ 334 h 520"/>
                <a:gd name="T26" fmla="*/ 406 w 518"/>
                <a:gd name="T27" fmla="*/ 382 h 520"/>
                <a:gd name="T28" fmla="*/ 364 w 518"/>
                <a:gd name="T29" fmla="*/ 418 h 520"/>
                <a:gd name="T30" fmla="*/ 314 w 518"/>
                <a:gd name="T31" fmla="*/ 442 h 520"/>
                <a:gd name="T32" fmla="*/ 258 w 518"/>
                <a:gd name="T33" fmla="*/ 450 h 520"/>
                <a:gd name="T34" fmla="*/ 220 w 518"/>
                <a:gd name="T35" fmla="*/ 446 h 520"/>
                <a:gd name="T36" fmla="*/ 168 w 518"/>
                <a:gd name="T37" fmla="*/ 428 h 520"/>
                <a:gd name="T38" fmla="*/ 124 w 518"/>
                <a:gd name="T39" fmla="*/ 394 h 520"/>
                <a:gd name="T40" fmla="*/ 90 w 518"/>
                <a:gd name="T41" fmla="*/ 350 h 520"/>
                <a:gd name="T42" fmla="*/ 72 w 518"/>
                <a:gd name="T43" fmla="*/ 298 h 520"/>
                <a:gd name="T44" fmla="*/ 68 w 518"/>
                <a:gd name="T45" fmla="*/ 260 h 520"/>
                <a:gd name="T46" fmla="*/ 76 w 518"/>
                <a:gd name="T47" fmla="*/ 204 h 520"/>
                <a:gd name="T48" fmla="*/ 100 w 518"/>
                <a:gd name="T49" fmla="*/ 154 h 520"/>
                <a:gd name="T50" fmla="*/ 136 w 518"/>
                <a:gd name="T51" fmla="*/ 114 h 520"/>
                <a:gd name="T52" fmla="*/ 184 w 518"/>
                <a:gd name="T53" fmla="*/ 84 h 520"/>
                <a:gd name="T54" fmla="*/ 238 w 518"/>
                <a:gd name="T55" fmla="*/ 70 h 520"/>
                <a:gd name="T56" fmla="*/ 286 w 518"/>
                <a:gd name="T57" fmla="*/ 72 h 520"/>
                <a:gd name="T58" fmla="*/ 358 w 518"/>
                <a:gd name="T59" fmla="*/ 98 h 520"/>
                <a:gd name="T60" fmla="*/ 378 w 518"/>
                <a:gd name="T61" fmla="*/ 38 h 520"/>
                <a:gd name="T62" fmla="*/ 350 w 518"/>
                <a:gd name="T63" fmla="*/ 18 h 520"/>
                <a:gd name="T64" fmla="*/ 258 w 518"/>
                <a:gd name="T65" fmla="*/ 0 h 520"/>
                <a:gd name="T66" fmla="*/ 206 w 518"/>
                <a:gd name="T67" fmla="*/ 6 h 520"/>
                <a:gd name="T68" fmla="*/ 134 w 518"/>
                <a:gd name="T69" fmla="*/ 32 h 520"/>
                <a:gd name="T70" fmla="*/ 74 w 518"/>
                <a:gd name="T71" fmla="*/ 76 h 520"/>
                <a:gd name="T72" fmla="*/ 30 w 518"/>
                <a:gd name="T73" fmla="*/ 136 h 520"/>
                <a:gd name="T74" fmla="*/ 4 w 518"/>
                <a:gd name="T75" fmla="*/ 208 h 520"/>
                <a:gd name="T76" fmla="*/ 0 w 518"/>
                <a:gd name="T77" fmla="*/ 260 h 520"/>
                <a:gd name="T78" fmla="*/ 10 w 518"/>
                <a:gd name="T79" fmla="*/ 338 h 520"/>
                <a:gd name="T80" fmla="*/ 44 w 518"/>
                <a:gd name="T81" fmla="*/ 404 h 520"/>
                <a:gd name="T82" fmla="*/ 94 w 518"/>
                <a:gd name="T83" fmla="*/ 460 h 520"/>
                <a:gd name="T84" fmla="*/ 158 w 518"/>
                <a:gd name="T85" fmla="*/ 498 h 520"/>
                <a:gd name="T86" fmla="*/ 232 w 518"/>
                <a:gd name="T87" fmla="*/ 518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8" h="520">
                  <a:moveTo>
                    <a:pt x="258" y="520"/>
                  </a:moveTo>
                  <a:lnTo>
                    <a:pt x="258" y="520"/>
                  </a:lnTo>
                  <a:lnTo>
                    <a:pt x="284" y="518"/>
                  </a:lnTo>
                  <a:lnTo>
                    <a:pt x="310" y="514"/>
                  </a:lnTo>
                  <a:lnTo>
                    <a:pt x="336" y="508"/>
                  </a:lnTo>
                  <a:lnTo>
                    <a:pt x="360" y="498"/>
                  </a:lnTo>
                  <a:lnTo>
                    <a:pt x="382" y="488"/>
                  </a:lnTo>
                  <a:lnTo>
                    <a:pt x="404" y="474"/>
                  </a:lnTo>
                  <a:lnTo>
                    <a:pt x="422" y="460"/>
                  </a:lnTo>
                  <a:lnTo>
                    <a:pt x="442" y="444"/>
                  </a:lnTo>
                  <a:lnTo>
                    <a:pt x="458" y="424"/>
                  </a:lnTo>
                  <a:lnTo>
                    <a:pt x="474" y="404"/>
                  </a:lnTo>
                  <a:lnTo>
                    <a:pt x="486" y="384"/>
                  </a:lnTo>
                  <a:lnTo>
                    <a:pt x="496" y="360"/>
                  </a:lnTo>
                  <a:lnTo>
                    <a:pt x="506" y="338"/>
                  </a:lnTo>
                  <a:lnTo>
                    <a:pt x="512" y="312"/>
                  </a:lnTo>
                  <a:lnTo>
                    <a:pt x="516" y="286"/>
                  </a:lnTo>
                  <a:lnTo>
                    <a:pt x="518" y="260"/>
                  </a:lnTo>
                  <a:lnTo>
                    <a:pt x="518" y="260"/>
                  </a:lnTo>
                  <a:lnTo>
                    <a:pt x="516" y="228"/>
                  </a:lnTo>
                  <a:lnTo>
                    <a:pt x="510" y="196"/>
                  </a:lnTo>
                  <a:lnTo>
                    <a:pt x="500" y="166"/>
                  </a:lnTo>
                  <a:lnTo>
                    <a:pt x="486" y="138"/>
                  </a:lnTo>
                  <a:lnTo>
                    <a:pt x="486" y="138"/>
                  </a:lnTo>
                  <a:lnTo>
                    <a:pt x="480" y="138"/>
                  </a:lnTo>
                  <a:lnTo>
                    <a:pt x="480" y="138"/>
                  </a:lnTo>
                  <a:lnTo>
                    <a:pt x="476" y="138"/>
                  </a:lnTo>
                  <a:lnTo>
                    <a:pt x="444" y="136"/>
                  </a:lnTo>
                  <a:lnTo>
                    <a:pt x="420" y="160"/>
                  </a:lnTo>
                  <a:lnTo>
                    <a:pt x="420" y="160"/>
                  </a:lnTo>
                  <a:lnTo>
                    <a:pt x="432" y="182"/>
                  </a:lnTo>
                  <a:lnTo>
                    <a:pt x="442" y="208"/>
                  </a:lnTo>
                  <a:lnTo>
                    <a:pt x="446" y="232"/>
                  </a:lnTo>
                  <a:lnTo>
                    <a:pt x="448" y="260"/>
                  </a:lnTo>
                  <a:lnTo>
                    <a:pt x="448" y="260"/>
                  </a:lnTo>
                  <a:lnTo>
                    <a:pt x="448" y="280"/>
                  </a:lnTo>
                  <a:lnTo>
                    <a:pt x="444" y="298"/>
                  </a:lnTo>
                  <a:lnTo>
                    <a:pt x="440" y="316"/>
                  </a:lnTo>
                  <a:lnTo>
                    <a:pt x="434" y="334"/>
                  </a:lnTo>
                  <a:lnTo>
                    <a:pt x="426" y="350"/>
                  </a:lnTo>
                  <a:lnTo>
                    <a:pt x="416" y="366"/>
                  </a:lnTo>
                  <a:lnTo>
                    <a:pt x="406" y="382"/>
                  </a:lnTo>
                  <a:lnTo>
                    <a:pt x="392" y="394"/>
                  </a:lnTo>
                  <a:lnTo>
                    <a:pt x="380" y="408"/>
                  </a:lnTo>
                  <a:lnTo>
                    <a:pt x="364" y="418"/>
                  </a:lnTo>
                  <a:lnTo>
                    <a:pt x="348" y="428"/>
                  </a:lnTo>
                  <a:lnTo>
                    <a:pt x="332" y="436"/>
                  </a:lnTo>
                  <a:lnTo>
                    <a:pt x="314" y="442"/>
                  </a:lnTo>
                  <a:lnTo>
                    <a:pt x="296" y="446"/>
                  </a:lnTo>
                  <a:lnTo>
                    <a:pt x="278" y="450"/>
                  </a:lnTo>
                  <a:lnTo>
                    <a:pt x="258" y="450"/>
                  </a:lnTo>
                  <a:lnTo>
                    <a:pt x="258" y="450"/>
                  </a:lnTo>
                  <a:lnTo>
                    <a:pt x="238" y="450"/>
                  </a:lnTo>
                  <a:lnTo>
                    <a:pt x="220" y="446"/>
                  </a:lnTo>
                  <a:lnTo>
                    <a:pt x="202" y="442"/>
                  </a:lnTo>
                  <a:lnTo>
                    <a:pt x="184" y="436"/>
                  </a:lnTo>
                  <a:lnTo>
                    <a:pt x="168" y="428"/>
                  </a:lnTo>
                  <a:lnTo>
                    <a:pt x="152" y="418"/>
                  </a:lnTo>
                  <a:lnTo>
                    <a:pt x="138" y="408"/>
                  </a:lnTo>
                  <a:lnTo>
                    <a:pt x="124" y="394"/>
                  </a:lnTo>
                  <a:lnTo>
                    <a:pt x="112" y="382"/>
                  </a:lnTo>
                  <a:lnTo>
                    <a:pt x="100" y="366"/>
                  </a:lnTo>
                  <a:lnTo>
                    <a:pt x="90" y="350"/>
                  </a:lnTo>
                  <a:lnTo>
                    <a:pt x="82" y="334"/>
                  </a:lnTo>
                  <a:lnTo>
                    <a:pt x="76" y="316"/>
                  </a:lnTo>
                  <a:lnTo>
                    <a:pt x="72" y="298"/>
                  </a:lnTo>
                  <a:lnTo>
                    <a:pt x="68" y="280"/>
                  </a:lnTo>
                  <a:lnTo>
                    <a:pt x="68" y="260"/>
                  </a:lnTo>
                  <a:lnTo>
                    <a:pt x="68" y="260"/>
                  </a:lnTo>
                  <a:lnTo>
                    <a:pt x="68" y="240"/>
                  </a:lnTo>
                  <a:lnTo>
                    <a:pt x="72" y="222"/>
                  </a:lnTo>
                  <a:lnTo>
                    <a:pt x="76" y="204"/>
                  </a:lnTo>
                  <a:lnTo>
                    <a:pt x="82" y="186"/>
                  </a:lnTo>
                  <a:lnTo>
                    <a:pt x="90" y="170"/>
                  </a:lnTo>
                  <a:lnTo>
                    <a:pt x="100" y="154"/>
                  </a:lnTo>
                  <a:lnTo>
                    <a:pt x="112" y="138"/>
                  </a:lnTo>
                  <a:lnTo>
                    <a:pt x="124" y="126"/>
                  </a:lnTo>
                  <a:lnTo>
                    <a:pt x="136" y="114"/>
                  </a:lnTo>
                  <a:lnTo>
                    <a:pt x="152" y="102"/>
                  </a:lnTo>
                  <a:lnTo>
                    <a:pt x="168" y="92"/>
                  </a:lnTo>
                  <a:lnTo>
                    <a:pt x="184" y="84"/>
                  </a:lnTo>
                  <a:lnTo>
                    <a:pt x="202" y="78"/>
                  </a:lnTo>
                  <a:lnTo>
                    <a:pt x="220" y="74"/>
                  </a:lnTo>
                  <a:lnTo>
                    <a:pt x="238" y="70"/>
                  </a:lnTo>
                  <a:lnTo>
                    <a:pt x="258" y="70"/>
                  </a:lnTo>
                  <a:lnTo>
                    <a:pt x="258" y="70"/>
                  </a:lnTo>
                  <a:lnTo>
                    <a:pt x="286" y="72"/>
                  </a:lnTo>
                  <a:lnTo>
                    <a:pt x="312" y="78"/>
                  </a:lnTo>
                  <a:lnTo>
                    <a:pt x="336" y="86"/>
                  </a:lnTo>
                  <a:lnTo>
                    <a:pt x="358" y="98"/>
                  </a:lnTo>
                  <a:lnTo>
                    <a:pt x="380" y="76"/>
                  </a:lnTo>
                  <a:lnTo>
                    <a:pt x="378" y="38"/>
                  </a:lnTo>
                  <a:lnTo>
                    <a:pt x="378" y="38"/>
                  </a:lnTo>
                  <a:lnTo>
                    <a:pt x="378" y="30"/>
                  </a:lnTo>
                  <a:lnTo>
                    <a:pt x="378" y="30"/>
                  </a:lnTo>
                  <a:lnTo>
                    <a:pt x="350" y="18"/>
                  </a:lnTo>
                  <a:lnTo>
                    <a:pt x="320" y="8"/>
                  </a:lnTo>
                  <a:lnTo>
                    <a:pt x="290" y="2"/>
                  </a:lnTo>
                  <a:lnTo>
                    <a:pt x="258" y="0"/>
                  </a:lnTo>
                  <a:lnTo>
                    <a:pt x="258" y="0"/>
                  </a:lnTo>
                  <a:lnTo>
                    <a:pt x="232" y="2"/>
                  </a:lnTo>
                  <a:lnTo>
                    <a:pt x="206" y="6"/>
                  </a:lnTo>
                  <a:lnTo>
                    <a:pt x="182" y="12"/>
                  </a:lnTo>
                  <a:lnTo>
                    <a:pt x="158" y="22"/>
                  </a:lnTo>
                  <a:lnTo>
                    <a:pt x="134" y="32"/>
                  </a:lnTo>
                  <a:lnTo>
                    <a:pt x="114" y="46"/>
                  </a:lnTo>
                  <a:lnTo>
                    <a:pt x="94" y="60"/>
                  </a:lnTo>
                  <a:lnTo>
                    <a:pt x="74" y="76"/>
                  </a:lnTo>
                  <a:lnTo>
                    <a:pt x="58" y="96"/>
                  </a:lnTo>
                  <a:lnTo>
                    <a:pt x="44" y="116"/>
                  </a:lnTo>
                  <a:lnTo>
                    <a:pt x="30" y="136"/>
                  </a:lnTo>
                  <a:lnTo>
                    <a:pt x="20" y="160"/>
                  </a:lnTo>
                  <a:lnTo>
                    <a:pt x="10" y="182"/>
                  </a:lnTo>
                  <a:lnTo>
                    <a:pt x="4" y="208"/>
                  </a:lnTo>
                  <a:lnTo>
                    <a:pt x="0" y="234"/>
                  </a:lnTo>
                  <a:lnTo>
                    <a:pt x="0" y="260"/>
                  </a:lnTo>
                  <a:lnTo>
                    <a:pt x="0" y="260"/>
                  </a:lnTo>
                  <a:lnTo>
                    <a:pt x="0" y="286"/>
                  </a:lnTo>
                  <a:lnTo>
                    <a:pt x="4" y="312"/>
                  </a:lnTo>
                  <a:lnTo>
                    <a:pt x="10" y="338"/>
                  </a:lnTo>
                  <a:lnTo>
                    <a:pt x="20" y="360"/>
                  </a:lnTo>
                  <a:lnTo>
                    <a:pt x="30" y="384"/>
                  </a:lnTo>
                  <a:lnTo>
                    <a:pt x="44" y="404"/>
                  </a:lnTo>
                  <a:lnTo>
                    <a:pt x="58" y="424"/>
                  </a:lnTo>
                  <a:lnTo>
                    <a:pt x="74" y="444"/>
                  </a:lnTo>
                  <a:lnTo>
                    <a:pt x="94" y="460"/>
                  </a:lnTo>
                  <a:lnTo>
                    <a:pt x="114" y="474"/>
                  </a:lnTo>
                  <a:lnTo>
                    <a:pt x="134" y="488"/>
                  </a:lnTo>
                  <a:lnTo>
                    <a:pt x="158" y="498"/>
                  </a:lnTo>
                  <a:lnTo>
                    <a:pt x="182" y="508"/>
                  </a:lnTo>
                  <a:lnTo>
                    <a:pt x="206" y="514"/>
                  </a:lnTo>
                  <a:lnTo>
                    <a:pt x="232" y="518"/>
                  </a:lnTo>
                  <a:lnTo>
                    <a:pt x="258" y="520"/>
                  </a:lnTo>
                  <a:lnTo>
                    <a:pt x="258" y="5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7" name="Line 152"/>
            <p:cNvSpPr>
              <a:spLocks noChangeShapeType="1"/>
            </p:cNvSpPr>
            <p:nvPr/>
          </p:nvSpPr>
          <p:spPr bwMode="auto">
            <a:xfrm>
              <a:off x="13385365" y="11695418"/>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8" name="Freeform 153"/>
            <p:cNvSpPr>
              <a:spLocks noEditPoints="1"/>
            </p:cNvSpPr>
            <p:nvPr/>
          </p:nvSpPr>
          <p:spPr bwMode="auto">
            <a:xfrm>
              <a:off x="13130013" y="10921383"/>
              <a:ext cx="510703" cy="510704"/>
            </a:xfrm>
            <a:custGeom>
              <a:avLst/>
              <a:gdLst>
                <a:gd name="T0" fmla="*/ 128 w 256"/>
                <a:gd name="T1" fmla="*/ 62 h 256"/>
                <a:gd name="T2" fmla="*/ 182 w 256"/>
                <a:gd name="T3" fmla="*/ 14 h 256"/>
                <a:gd name="T4" fmla="*/ 182 w 256"/>
                <a:gd name="T5" fmla="*/ 12 h 256"/>
                <a:gd name="T6" fmla="*/ 156 w 256"/>
                <a:gd name="T7" fmla="*/ 4 h 256"/>
                <a:gd name="T8" fmla="*/ 128 w 256"/>
                <a:gd name="T9" fmla="*/ 0 h 256"/>
                <a:gd name="T10" fmla="*/ 116 w 256"/>
                <a:gd name="T11" fmla="*/ 2 h 256"/>
                <a:gd name="T12" fmla="*/ 90 w 256"/>
                <a:gd name="T13" fmla="*/ 6 h 256"/>
                <a:gd name="T14" fmla="*/ 68 w 256"/>
                <a:gd name="T15" fmla="*/ 16 h 256"/>
                <a:gd name="T16" fmla="*/ 38 w 256"/>
                <a:gd name="T17" fmla="*/ 38 h 256"/>
                <a:gd name="T18" fmla="*/ 16 w 256"/>
                <a:gd name="T19" fmla="*/ 68 h 256"/>
                <a:gd name="T20" fmla="*/ 6 w 256"/>
                <a:gd name="T21" fmla="*/ 90 h 256"/>
                <a:gd name="T22" fmla="*/ 2 w 256"/>
                <a:gd name="T23" fmla="*/ 114 h 256"/>
                <a:gd name="T24" fmla="*/ 0 w 256"/>
                <a:gd name="T25" fmla="*/ 128 h 256"/>
                <a:gd name="T26" fmla="*/ 4 w 256"/>
                <a:gd name="T27" fmla="*/ 154 h 256"/>
                <a:gd name="T28" fmla="*/ 10 w 256"/>
                <a:gd name="T29" fmla="*/ 178 h 256"/>
                <a:gd name="T30" fmla="*/ 22 w 256"/>
                <a:gd name="T31" fmla="*/ 200 h 256"/>
                <a:gd name="T32" fmla="*/ 56 w 256"/>
                <a:gd name="T33" fmla="*/ 234 h 256"/>
                <a:gd name="T34" fmla="*/ 78 w 256"/>
                <a:gd name="T35" fmla="*/ 246 h 256"/>
                <a:gd name="T36" fmla="*/ 102 w 256"/>
                <a:gd name="T37" fmla="*/ 254 h 256"/>
                <a:gd name="T38" fmla="*/ 128 w 256"/>
                <a:gd name="T39" fmla="*/ 256 h 256"/>
                <a:gd name="T40" fmla="*/ 142 w 256"/>
                <a:gd name="T41" fmla="*/ 254 h 256"/>
                <a:gd name="T42" fmla="*/ 166 w 256"/>
                <a:gd name="T43" fmla="*/ 250 h 256"/>
                <a:gd name="T44" fmla="*/ 188 w 256"/>
                <a:gd name="T45" fmla="*/ 240 h 256"/>
                <a:gd name="T46" fmla="*/ 218 w 256"/>
                <a:gd name="T47" fmla="*/ 218 h 256"/>
                <a:gd name="T48" fmla="*/ 240 w 256"/>
                <a:gd name="T49" fmla="*/ 188 h 256"/>
                <a:gd name="T50" fmla="*/ 250 w 256"/>
                <a:gd name="T51" fmla="*/ 166 h 256"/>
                <a:gd name="T52" fmla="*/ 256 w 256"/>
                <a:gd name="T53" fmla="*/ 142 h 256"/>
                <a:gd name="T54" fmla="*/ 256 w 256"/>
                <a:gd name="T55" fmla="*/ 128 h 256"/>
                <a:gd name="T56" fmla="*/ 252 w 256"/>
                <a:gd name="T57" fmla="*/ 100 h 256"/>
                <a:gd name="T58" fmla="*/ 244 w 256"/>
                <a:gd name="T59" fmla="*/ 74 h 256"/>
                <a:gd name="T60" fmla="*/ 194 w 256"/>
                <a:gd name="T61" fmla="*/ 122 h 256"/>
                <a:gd name="T62" fmla="*/ 196 w 256"/>
                <a:gd name="T63" fmla="*/ 128 h 256"/>
                <a:gd name="T64" fmla="*/ 194 w 256"/>
                <a:gd name="T65" fmla="*/ 142 h 256"/>
                <a:gd name="T66" fmla="*/ 184 w 256"/>
                <a:gd name="T67" fmla="*/ 166 h 256"/>
                <a:gd name="T68" fmla="*/ 166 w 256"/>
                <a:gd name="T69" fmla="*/ 184 h 256"/>
                <a:gd name="T70" fmla="*/ 142 w 256"/>
                <a:gd name="T71" fmla="*/ 194 h 256"/>
                <a:gd name="T72" fmla="*/ 128 w 256"/>
                <a:gd name="T73" fmla="*/ 196 h 256"/>
                <a:gd name="T74" fmla="*/ 102 w 256"/>
                <a:gd name="T75" fmla="*/ 190 h 256"/>
                <a:gd name="T76" fmla="*/ 80 w 256"/>
                <a:gd name="T77" fmla="*/ 176 h 256"/>
                <a:gd name="T78" fmla="*/ 66 w 256"/>
                <a:gd name="T79" fmla="*/ 154 h 256"/>
                <a:gd name="T80" fmla="*/ 62 w 256"/>
                <a:gd name="T81" fmla="*/ 128 h 256"/>
                <a:gd name="T82" fmla="*/ 62 w 256"/>
                <a:gd name="T83" fmla="*/ 114 h 256"/>
                <a:gd name="T84" fmla="*/ 72 w 256"/>
                <a:gd name="T85" fmla="*/ 90 h 256"/>
                <a:gd name="T86" fmla="*/ 90 w 256"/>
                <a:gd name="T87" fmla="*/ 72 h 256"/>
                <a:gd name="T88" fmla="*/ 114 w 256"/>
                <a:gd name="T89" fmla="*/ 62 h 256"/>
                <a:gd name="T90" fmla="*/ 128 w 256"/>
                <a:gd name="T91" fmla="*/ 62 h 256"/>
                <a:gd name="T92" fmla="*/ 128 w 256"/>
                <a:gd name="T93" fmla="*/ 6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6" h="256">
                  <a:moveTo>
                    <a:pt x="128" y="62"/>
                  </a:moveTo>
                  <a:lnTo>
                    <a:pt x="128" y="62"/>
                  </a:lnTo>
                  <a:lnTo>
                    <a:pt x="134" y="62"/>
                  </a:lnTo>
                  <a:lnTo>
                    <a:pt x="182" y="14"/>
                  </a:lnTo>
                  <a:lnTo>
                    <a:pt x="182" y="12"/>
                  </a:lnTo>
                  <a:lnTo>
                    <a:pt x="182" y="12"/>
                  </a:lnTo>
                  <a:lnTo>
                    <a:pt x="170" y="8"/>
                  </a:lnTo>
                  <a:lnTo>
                    <a:pt x="156" y="4"/>
                  </a:lnTo>
                  <a:lnTo>
                    <a:pt x="142" y="2"/>
                  </a:lnTo>
                  <a:lnTo>
                    <a:pt x="128" y="0"/>
                  </a:lnTo>
                  <a:lnTo>
                    <a:pt x="128" y="0"/>
                  </a:lnTo>
                  <a:lnTo>
                    <a:pt x="116" y="2"/>
                  </a:lnTo>
                  <a:lnTo>
                    <a:pt x="102" y="4"/>
                  </a:lnTo>
                  <a:lnTo>
                    <a:pt x="90" y="6"/>
                  </a:lnTo>
                  <a:lnTo>
                    <a:pt x="78" y="10"/>
                  </a:lnTo>
                  <a:lnTo>
                    <a:pt x="68" y="16"/>
                  </a:lnTo>
                  <a:lnTo>
                    <a:pt x="56" y="22"/>
                  </a:lnTo>
                  <a:lnTo>
                    <a:pt x="38" y="38"/>
                  </a:lnTo>
                  <a:lnTo>
                    <a:pt x="22" y="56"/>
                  </a:lnTo>
                  <a:lnTo>
                    <a:pt x="16" y="68"/>
                  </a:lnTo>
                  <a:lnTo>
                    <a:pt x="10" y="78"/>
                  </a:lnTo>
                  <a:lnTo>
                    <a:pt x="6" y="90"/>
                  </a:lnTo>
                  <a:lnTo>
                    <a:pt x="4" y="102"/>
                  </a:lnTo>
                  <a:lnTo>
                    <a:pt x="2" y="114"/>
                  </a:lnTo>
                  <a:lnTo>
                    <a:pt x="0" y="128"/>
                  </a:lnTo>
                  <a:lnTo>
                    <a:pt x="0" y="128"/>
                  </a:lnTo>
                  <a:lnTo>
                    <a:pt x="2" y="142"/>
                  </a:lnTo>
                  <a:lnTo>
                    <a:pt x="4" y="154"/>
                  </a:lnTo>
                  <a:lnTo>
                    <a:pt x="6" y="166"/>
                  </a:lnTo>
                  <a:lnTo>
                    <a:pt x="10" y="178"/>
                  </a:lnTo>
                  <a:lnTo>
                    <a:pt x="16" y="188"/>
                  </a:lnTo>
                  <a:lnTo>
                    <a:pt x="22" y="200"/>
                  </a:lnTo>
                  <a:lnTo>
                    <a:pt x="38" y="218"/>
                  </a:lnTo>
                  <a:lnTo>
                    <a:pt x="56" y="234"/>
                  </a:lnTo>
                  <a:lnTo>
                    <a:pt x="68" y="240"/>
                  </a:lnTo>
                  <a:lnTo>
                    <a:pt x="78" y="246"/>
                  </a:lnTo>
                  <a:lnTo>
                    <a:pt x="90" y="250"/>
                  </a:lnTo>
                  <a:lnTo>
                    <a:pt x="102" y="254"/>
                  </a:lnTo>
                  <a:lnTo>
                    <a:pt x="116" y="254"/>
                  </a:lnTo>
                  <a:lnTo>
                    <a:pt x="128" y="256"/>
                  </a:lnTo>
                  <a:lnTo>
                    <a:pt x="128" y="256"/>
                  </a:lnTo>
                  <a:lnTo>
                    <a:pt x="142" y="254"/>
                  </a:lnTo>
                  <a:lnTo>
                    <a:pt x="154" y="254"/>
                  </a:lnTo>
                  <a:lnTo>
                    <a:pt x="166" y="250"/>
                  </a:lnTo>
                  <a:lnTo>
                    <a:pt x="178" y="246"/>
                  </a:lnTo>
                  <a:lnTo>
                    <a:pt x="188" y="240"/>
                  </a:lnTo>
                  <a:lnTo>
                    <a:pt x="200" y="234"/>
                  </a:lnTo>
                  <a:lnTo>
                    <a:pt x="218" y="218"/>
                  </a:lnTo>
                  <a:lnTo>
                    <a:pt x="234" y="200"/>
                  </a:lnTo>
                  <a:lnTo>
                    <a:pt x="240" y="188"/>
                  </a:lnTo>
                  <a:lnTo>
                    <a:pt x="246" y="178"/>
                  </a:lnTo>
                  <a:lnTo>
                    <a:pt x="250" y="166"/>
                  </a:lnTo>
                  <a:lnTo>
                    <a:pt x="254" y="154"/>
                  </a:lnTo>
                  <a:lnTo>
                    <a:pt x="256" y="142"/>
                  </a:lnTo>
                  <a:lnTo>
                    <a:pt x="256" y="128"/>
                  </a:lnTo>
                  <a:lnTo>
                    <a:pt x="256" y="128"/>
                  </a:lnTo>
                  <a:lnTo>
                    <a:pt x="254" y="114"/>
                  </a:lnTo>
                  <a:lnTo>
                    <a:pt x="252" y="100"/>
                  </a:lnTo>
                  <a:lnTo>
                    <a:pt x="248" y="86"/>
                  </a:lnTo>
                  <a:lnTo>
                    <a:pt x="244" y="74"/>
                  </a:lnTo>
                  <a:lnTo>
                    <a:pt x="242" y="76"/>
                  </a:lnTo>
                  <a:lnTo>
                    <a:pt x="194" y="122"/>
                  </a:lnTo>
                  <a:lnTo>
                    <a:pt x="194" y="122"/>
                  </a:lnTo>
                  <a:lnTo>
                    <a:pt x="196" y="128"/>
                  </a:lnTo>
                  <a:lnTo>
                    <a:pt x="196" y="128"/>
                  </a:lnTo>
                  <a:lnTo>
                    <a:pt x="194" y="142"/>
                  </a:lnTo>
                  <a:lnTo>
                    <a:pt x="190" y="154"/>
                  </a:lnTo>
                  <a:lnTo>
                    <a:pt x="184" y="166"/>
                  </a:lnTo>
                  <a:lnTo>
                    <a:pt x="176" y="176"/>
                  </a:lnTo>
                  <a:lnTo>
                    <a:pt x="166" y="184"/>
                  </a:lnTo>
                  <a:lnTo>
                    <a:pt x="154" y="190"/>
                  </a:lnTo>
                  <a:lnTo>
                    <a:pt x="142" y="194"/>
                  </a:lnTo>
                  <a:lnTo>
                    <a:pt x="128" y="196"/>
                  </a:lnTo>
                  <a:lnTo>
                    <a:pt x="128" y="196"/>
                  </a:lnTo>
                  <a:lnTo>
                    <a:pt x="114" y="194"/>
                  </a:lnTo>
                  <a:lnTo>
                    <a:pt x="102" y="190"/>
                  </a:lnTo>
                  <a:lnTo>
                    <a:pt x="90" y="184"/>
                  </a:lnTo>
                  <a:lnTo>
                    <a:pt x="80" y="176"/>
                  </a:lnTo>
                  <a:lnTo>
                    <a:pt x="72" y="166"/>
                  </a:lnTo>
                  <a:lnTo>
                    <a:pt x="66" y="154"/>
                  </a:lnTo>
                  <a:lnTo>
                    <a:pt x="62" y="142"/>
                  </a:lnTo>
                  <a:lnTo>
                    <a:pt x="62" y="128"/>
                  </a:lnTo>
                  <a:lnTo>
                    <a:pt x="62" y="128"/>
                  </a:lnTo>
                  <a:lnTo>
                    <a:pt x="62" y="114"/>
                  </a:lnTo>
                  <a:lnTo>
                    <a:pt x="66" y="102"/>
                  </a:lnTo>
                  <a:lnTo>
                    <a:pt x="72" y="90"/>
                  </a:lnTo>
                  <a:lnTo>
                    <a:pt x="80" y="80"/>
                  </a:lnTo>
                  <a:lnTo>
                    <a:pt x="90" y="72"/>
                  </a:lnTo>
                  <a:lnTo>
                    <a:pt x="102" y="66"/>
                  </a:lnTo>
                  <a:lnTo>
                    <a:pt x="114" y="62"/>
                  </a:lnTo>
                  <a:lnTo>
                    <a:pt x="128" y="62"/>
                  </a:lnTo>
                  <a:lnTo>
                    <a:pt x="128" y="62"/>
                  </a:lnTo>
                  <a:close/>
                  <a:moveTo>
                    <a:pt x="128" y="62"/>
                  </a:moveTo>
                  <a:lnTo>
                    <a:pt x="128"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9" name="Freeform 154"/>
            <p:cNvSpPr/>
            <p:nvPr/>
          </p:nvSpPr>
          <p:spPr bwMode="auto">
            <a:xfrm>
              <a:off x="13130013" y="10921383"/>
              <a:ext cx="510703" cy="510704"/>
            </a:xfrm>
            <a:custGeom>
              <a:avLst/>
              <a:gdLst>
                <a:gd name="T0" fmla="*/ 128 w 256"/>
                <a:gd name="T1" fmla="*/ 62 h 256"/>
                <a:gd name="T2" fmla="*/ 182 w 256"/>
                <a:gd name="T3" fmla="*/ 14 h 256"/>
                <a:gd name="T4" fmla="*/ 182 w 256"/>
                <a:gd name="T5" fmla="*/ 12 h 256"/>
                <a:gd name="T6" fmla="*/ 156 w 256"/>
                <a:gd name="T7" fmla="*/ 4 h 256"/>
                <a:gd name="T8" fmla="*/ 128 w 256"/>
                <a:gd name="T9" fmla="*/ 0 h 256"/>
                <a:gd name="T10" fmla="*/ 116 w 256"/>
                <a:gd name="T11" fmla="*/ 2 h 256"/>
                <a:gd name="T12" fmla="*/ 90 w 256"/>
                <a:gd name="T13" fmla="*/ 6 h 256"/>
                <a:gd name="T14" fmla="*/ 68 w 256"/>
                <a:gd name="T15" fmla="*/ 16 h 256"/>
                <a:gd name="T16" fmla="*/ 38 w 256"/>
                <a:gd name="T17" fmla="*/ 38 h 256"/>
                <a:gd name="T18" fmla="*/ 16 w 256"/>
                <a:gd name="T19" fmla="*/ 68 h 256"/>
                <a:gd name="T20" fmla="*/ 6 w 256"/>
                <a:gd name="T21" fmla="*/ 90 h 256"/>
                <a:gd name="T22" fmla="*/ 2 w 256"/>
                <a:gd name="T23" fmla="*/ 114 h 256"/>
                <a:gd name="T24" fmla="*/ 0 w 256"/>
                <a:gd name="T25" fmla="*/ 128 h 256"/>
                <a:gd name="T26" fmla="*/ 4 w 256"/>
                <a:gd name="T27" fmla="*/ 154 h 256"/>
                <a:gd name="T28" fmla="*/ 10 w 256"/>
                <a:gd name="T29" fmla="*/ 178 h 256"/>
                <a:gd name="T30" fmla="*/ 22 w 256"/>
                <a:gd name="T31" fmla="*/ 200 h 256"/>
                <a:gd name="T32" fmla="*/ 56 w 256"/>
                <a:gd name="T33" fmla="*/ 234 h 256"/>
                <a:gd name="T34" fmla="*/ 78 w 256"/>
                <a:gd name="T35" fmla="*/ 246 h 256"/>
                <a:gd name="T36" fmla="*/ 102 w 256"/>
                <a:gd name="T37" fmla="*/ 254 h 256"/>
                <a:gd name="T38" fmla="*/ 128 w 256"/>
                <a:gd name="T39" fmla="*/ 256 h 256"/>
                <a:gd name="T40" fmla="*/ 142 w 256"/>
                <a:gd name="T41" fmla="*/ 254 h 256"/>
                <a:gd name="T42" fmla="*/ 166 w 256"/>
                <a:gd name="T43" fmla="*/ 250 h 256"/>
                <a:gd name="T44" fmla="*/ 188 w 256"/>
                <a:gd name="T45" fmla="*/ 240 h 256"/>
                <a:gd name="T46" fmla="*/ 218 w 256"/>
                <a:gd name="T47" fmla="*/ 218 h 256"/>
                <a:gd name="T48" fmla="*/ 240 w 256"/>
                <a:gd name="T49" fmla="*/ 188 h 256"/>
                <a:gd name="T50" fmla="*/ 250 w 256"/>
                <a:gd name="T51" fmla="*/ 166 h 256"/>
                <a:gd name="T52" fmla="*/ 256 w 256"/>
                <a:gd name="T53" fmla="*/ 142 h 256"/>
                <a:gd name="T54" fmla="*/ 256 w 256"/>
                <a:gd name="T55" fmla="*/ 128 h 256"/>
                <a:gd name="T56" fmla="*/ 252 w 256"/>
                <a:gd name="T57" fmla="*/ 100 h 256"/>
                <a:gd name="T58" fmla="*/ 244 w 256"/>
                <a:gd name="T59" fmla="*/ 74 h 256"/>
                <a:gd name="T60" fmla="*/ 194 w 256"/>
                <a:gd name="T61" fmla="*/ 122 h 256"/>
                <a:gd name="T62" fmla="*/ 196 w 256"/>
                <a:gd name="T63" fmla="*/ 128 h 256"/>
                <a:gd name="T64" fmla="*/ 194 w 256"/>
                <a:gd name="T65" fmla="*/ 142 h 256"/>
                <a:gd name="T66" fmla="*/ 184 w 256"/>
                <a:gd name="T67" fmla="*/ 166 h 256"/>
                <a:gd name="T68" fmla="*/ 166 w 256"/>
                <a:gd name="T69" fmla="*/ 184 h 256"/>
                <a:gd name="T70" fmla="*/ 142 w 256"/>
                <a:gd name="T71" fmla="*/ 194 h 256"/>
                <a:gd name="T72" fmla="*/ 128 w 256"/>
                <a:gd name="T73" fmla="*/ 196 h 256"/>
                <a:gd name="T74" fmla="*/ 102 w 256"/>
                <a:gd name="T75" fmla="*/ 190 h 256"/>
                <a:gd name="T76" fmla="*/ 80 w 256"/>
                <a:gd name="T77" fmla="*/ 176 h 256"/>
                <a:gd name="T78" fmla="*/ 66 w 256"/>
                <a:gd name="T79" fmla="*/ 154 h 256"/>
                <a:gd name="T80" fmla="*/ 62 w 256"/>
                <a:gd name="T81" fmla="*/ 128 h 256"/>
                <a:gd name="T82" fmla="*/ 62 w 256"/>
                <a:gd name="T83" fmla="*/ 114 h 256"/>
                <a:gd name="T84" fmla="*/ 72 w 256"/>
                <a:gd name="T85" fmla="*/ 90 h 256"/>
                <a:gd name="T86" fmla="*/ 90 w 256"/>
                <a:gd name="T87" fmla="*/ 72 h 256"/>
                <a:gd name="T88" fmla="*/ 114 w 256"/>
                <a:gd name="T89" fmla="*/ 62 h 256"/>
                <a:gd name="T90" fmla="*/ 128 w 256"/>
                <a:gd name="T91" fmla="*/ 6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6" h="256">
                  <a:moveTo>
                    <a:pt x="128" y="62"/>
                  </a:moveTo>
                  <a:lnTo>
                    <a:pt x="128" y="62"/>
                  </a:lnTo>
                  <a:lnTo>
                    <a:pt x="134" y="62"/>
                  </a:lnTo>
                  <a:lnTo>
                    <a:pt x="182" y="14"/>
                  </a:lnTo>
                  <a:lnTo>
                    <a:pt x="182" y="12"/>
                  </a:lnTo>
                  <a:lnTo>
                    <a:pt x="182" y="12"/>
                  </a:lnTo>
                  <a:lnTo>
                    <a:pt x="170" y="8"/>
                  </a:lnTo>
                  <a:lnTo>
                    <a:pt x="156" y="4"/>
                  </a:lnTo>
                  <a:lnTo>
                    <a:pt x="142" y="2"/>
                  </a:lnTo>
                  <a:lnTo>
                    <a:pt x="128" y="0"/>
                  </a:lnTo>
                  <a:lnTo>
                    <a:pt x="128" y="0"/>
                  </a:lnTo>
                  <a:lnTo>
                    <a:pt x="116" y="2"/>
                  </a:lnTo>
                  <a:lnTo>
                    <a:pt x="102" y="4"/>
                  </a:lnTo>
                  <a:lnTo>
                    <a:pt x="90" y="6"/>
                  </a:lnTo>
                  <a:lnTo>
                    <a:pt x="78" y="10"/>
                  </a:lnTo>
                  <a:lnTo>
                    <a:pt x="68" y="16"/>
                  </a:lnTo>
                  <a:lnTo>
                    <a:pt x="56" y="22"/>
                  </a:lnTo>
                  <a:lnTo>
                    <a:pt x="38" y="38"/>
                  </a:lnTo>
                  <a:lnTo>
                    <a:pt x="22" y="56"/>
                  </a:lnTo>
                  <a:lnTo>
                    <a:pt x="16" y="68"/>
                  </a:lnTo>
                  <a:lnTo>
                    <a:pt x="10" y="78"/>
                  </a:lnTo>
                  <a:lnTo>
                    <a:pt x="6" y="90"/>
                  </a:lnTo>
                  <a:lnTo>
                    <a:pt x="4" y="102"/>
                  </a:lnTo>
                  <a:lnTo>
                    <a:pt x="2" y="114"/>
                  </a:lnTo>
                  <a:lnTo>
                    <a:pt x="0" y="128"/>
                  </a:lnTo>
                  <a:lnTo>
                    <a:pt x="0" y="128"/>
                  </a:lnTo>
                  <a:lnTo>
                    <a:pt x="2" y="142"/>
                  </a:lnTo>
                  <a:lnTo>
                    <a:pt x="4" y="154"/>
                  </a:lnTo>
                  <a:lnTo>
                    <a:pt x="6" y="166"/>
                  </a:lnTo>
                  <a:lnTo>
                    <a:pt x="10" y="178"/>
                  </a:lnTo>
                  <a:lnTo>
                    <a:pt x="16" y="188"/>
                  </a:lnTo>
                  <a:lnTo>
                    <a:pt x="22" y="200"/>
                  </a:lnTo>
                  <a:lnTo>
                    <a:pt x="38" y="218"/>
                  </a:lnTo>
                  <a:lnTo>
                    <a:pt x="56" y="234"/>
                  </a:lnTo>
                  <a:lnTo>
                    <a:pt x="68" y="240"/>
                  </a:lnTo>
                  <a:lnTo>
                    <a:pt x="78" y="246"/>
                  </a:lnTo>
                  <a:lnTo>
                    <a:pt x="90" y="250"/>
                  </a:lnTo>
                  <a:lnTo>
                    <a:pt x="102" y="254"/>
                  </a:lnTo>
                  <a:lnTo>
                    <a:pt x="116" y="254"/>
                  </a:lnTo>
                  <a:lnTo>
                    <a:pt x="128" y="256"/>
                  </a:lnTo>
                  <a:lnTo>
                    <a:pt x="128" y="256"/>
                  </a:lnTo>
                  <a:lnTo>
                    <a:pt x="142" y="254"/>
                  </a:lnTo>
                  <a:lnTo>
                    <a:pt x="154" y="254"/>
                  </a:lnTo>
                  <a:lnTo>
                    <a:pt x="166" y="250"/>
                  </a:lnTo>
                  <a:lnTo>
                    <a:pt x="178" y="246"/>
                  </a:lnTo>
                  <a:lnTo>
                    <a:pt x="188" y="240"/>
                  </a:lnTo>
                  <a:lnTo>
                    <a:pt x="200" y="234"/>
                  </a:lnTo>
                  <a:lnTo>
                    <a:pt x="218" y="218"/>
                  </a:lnTo>
                  <a:lnTo>
                    <a:pt x="234" y="200"/>
                  </a:lnTo>
                  <a:lnTo>
                    <a:pt x="240" y="188"/>
                  </a:lnTo>
                  <a:lnTo>
                    <a:pt x="246" y="178"/>
                  </a:lnTo>
                  <a:lnTo>
                    <a:pt x="250" y="166"/>
                  </a:lnTo>
                  <a:lnTo>
                    <a:pt x="254" y="154"/>
                  </a:lnTo>
                  <a:lnTo>
                    <a:pt x="256" y="142"/>
                  </a:lnTo>
                  <a:lnTo>
                    <a:pt x="256" y="128"/>
                  </a:lnTo>
                  <a:lnTo>
                    <a:pt x="256" y="128"/>
                  </a:lnTo>
                  <a:lnTo>
                    <a:pt x="254" y="114"/>
                  </a:lnTo>
                  <a:lnTo>
                    <a:pt x="252" y="100"/>
                  </a:lnTo>
                  <a:lnTo>
                    <a:pt x="248" y="86"/>
                  </a:lnTo>
                  <a:lnTo>
                    <a:pt x="244" y="74"/>
                  </a:lnTo>
                  <a:lnTo>
                    <a:pt x="242" y="76"/>
                  </a:lnTo>
                  <a:lnTo>
                    <a:pt x="194" y="122"/>
                  </a:lnTo>
                  <a:lnTo>
                    <a:pt x="194" y="122"/>
                  </a:lnTo>
                  <a:lnTo>
                    <a:pt x="196" y="128"/>
                  </a:lnTo>
                  <a:lnTo>
                    <a:pt x="196" y="128"/>
                  </a:lnTo>
                  <a:lnTo>
                    <a:pt x="194" y="142"/>
                  </a:lnTo>
                  <a:lnTo>
                    <a:pt x="190" y="154"/>
                  </a:lnTo>
                  <a:lnTo>
                    <a:pt x="184" y="166"/>
                  </a:lnTo>
                  <a:lnTo>
                    <a:pt x="176" y="176"/>
                  </a:lnTo>
                  <a:lnTo>
                    <a:pt x="166" y="184"/>
                  </a:lnTo>
                  <a:lnTo>
                    <a:pt x="154" y="190"/>
                  </a:lnTo>
                  <a:lnTo>
                    <a:pt x="142" y="194"/>
                  </a:lnTo>
                  <a:lnTo>
                    <a:pt x="128" y="196"/>
                  </a:lnTo>
                  <a:lnTo>
                    <a:pt x="128" y="196"/>
                  </a:lnTo>
                  <a:lnTo>
                    <a:pt x="114" y="194"/>
                  </a:lnTo>
                  <a:lnTo>
                    <a:pt x="102" y="190"/>
                  </a:lnTo>
                  <a:lnTo>
                    <a:pt x="90" y="184"/>
                  </a:lnTo>
                  <a:lnTo>
                    <a:pt x="80" y="176"/>
                  </a:lnTo>
                  <a:lnTo>
                    <a:pt x="72" y="166"/>
                  </a:lnTo>
                  <a:lnTo>
                    <a:pt x="66" y="154"/>
                  </a:lnTo>
                  <a:lnTo>
                    <a:pt x="62" y="142"/>
                  </a:lnTo>
                  <a:lnTo>
                    <a:pt x="62" y="128"/>
                  </a:lnTo>
                  <a:lnTo>
                    <a:pt x="62" y="128"/>
                  </a:lnTo>
                  <a:lnTo>
                    <a:pt x="62" y="114"/>
                  </a:lnTo>
                  <a:lnTo>
                    <a:pt x="66" y="102"/>
                  </a:lnTo>
                  <a:lnTo>
                    <a:pt x="72" y="90"/>
                  </a:lnTo>
                  <a:lnTo>
                    <a:pt x="80" y="80"/>
                  </a:lnTo>
                  <a:lnTo>
                    <a:pt x="90" y="72"/>
                  </a:lnTo>
                  <a:lnTo>
                    <a:pt x="102" y="66"/>
                  </a:lnTo>
                  <a:lnTo>
                    <a:pt x="114" y="62"/>
                  </a:lnTo>
                  <a:lnTo>
                    <a:pt x="128" y="62"/>
                  </a:lnTo>
                  <a:lnTo>
                    <a:pt x="128" y="62"/>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0" name="Line 155"/>
            <p:cNvSpPr>
              <a:spLocks noChangeShapeType="1"/>
            </p:cNvSpPr>
            <p:nvPr/>
          </p:nvSpPr>
          <p:spPr bwMode="auto">
            <a:xfrm>
              <a:off x="13385365" y="11045069"/>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1" name="Freeform 156"/>
            <p:cNvSpPr>
              <a:spLocks noEditPoints="1"/>
            </p:cNvSpPr>
            <p:nvPr/>
          </p:nvSpPr>
          <p:spPr bwMode="auto">
            <a:xfrm>
              <a:off x="13385365" y="10542345"/>
              <a:ext cx="626410" cy="630400"/>
            </a:xfrm>
            <a:custGeom>
              <a:avLst/>
              <a:gdLst>
                <a:gd name="T0" fmla="*/ 282 w 314"/>
                <a:gd name="T1" fmla="*/ 72 h 316"/>
                <a:gd name="T2" fmla="*/ 286 w 314"/>
                <a:gd name="T3" fmla="*/ 66 h 316"/>
                <a:gd name="T4" fmla="*/ 286 w 314"/>
                <a:gd name="T5" fmla="*/ 52 h 316"/>
                <a:gd name="T6" fmla="*/ 272 w 314"/>
                <a:gd name="T7" fmla="*/ 36 h 316"/>
                <a:gd name="T8" fmla="*/ 266 w 314"/>
                <a:gd name="T9" fmla="*/ 32 h 316"/>
                <a:gd name="T10" fmla="*/ 260 w 314"/>
                <a:gd name="T11" fmla="*/ 30 h 316"/>
                <a:gd name="T12" fmla="*/ 246 w 314"/>
                <a:gd name="T13" fmla="*/ 36 h 316"/>
                <a:gd name="T14" fmla="*/ 226 w 314"/>
                <a:gd name="T15" fmla="*/ 6 h 316"/>
                <a:gd name="T16" fmla="*/ 224 w 314"/>
                <a:gd name="T17" fmla="*/ 2 h 316"/>
                <a:gd name="T18" fmla="*/ 220 w 314"/>
                <a:gd name="T19" fmla="*/ 0 h 316"/>
                <a:gd name="T20" fmla="*/ 146 w 314"/>
                <a:gd name="T21" fmla="*/ 72 h 316"/>
                <a:gd name="T22" fmla="*/ 142 w 314"/>
                <a:gd name="T23" fmla="*/ 76 h 316"/>
                <a:gd name="T24" fmla="*/ 138 w 314"/>
                <a:gd name="T25" fmla="*/ 88 h 316"/>
                <a:gd name="T26" fmla="*/ 138 w 314"/>
                <a:gd name="T27" fmla="*/ 98 h 316"/>
                <a:gd name="T28" fmla="*/ 116 w 314"/>
                <a:gd name="T29" fmla="*/ 166 h 316"/>
                <a:gd name="T30" fmla="*/ 70 w 314"/>
                <a:gd name="T31" fmla="*/ 212 h 316"/>
                <a:gd name="T32" fmla="*/ 6 w 314"/>
                <a:gd name="T33" fmla="*/ 276 h 316"/>
                <a:gd name="T34" fmla="*/ 4 w 314"/>
                <a:gd name="T35" fmla="*/ 280 h 316"/>
                <a:gd name="T36" fmla="*/ 0 w 314"/>
                <a:gd name="T37" fmla="*/ 300 h 316"/>
                <a:gd name="T38" fmla="*/ 2 w 314"/>
                <a:gd name="T39" fmla="*/ 306 h 316"/>
                <a:gd name="T40" fmla="*/ 10 w 314"/>
                <a:gd name="T41" fmla="*/ 316 h 316"/>
                <a:gd name="T42" fmla="*/ 16 w 314"/>
                <a:gd name="T43" fmla="*/ 316 h 316"/>
                <a:gd name="T44" fmla="*/ 32 w 314"/>
                <a:gd name="T45" fmla="*/ 316 h 316"/>
                <a:gd name="T46" fmla="*/ 42 w 314"/>
                <a:gd name="T47" fmla="*/ 312 h 316"/>
                <a:gd name="T48" fmla="*/ 218 w 314"/>
                <a:gd name="T49" fmla="*/ 178 h 316"/>
                <a:gd name="T50" fmla="*/ 220 w 314"/>
                <a:gd name="T51" fmla="*/ 178 h 316"/>
                <a:gd name="T52" fmla="*/ 222 w 314"/>
                <a:gd name="T53" fmla="*/ 178 h 316"/>
                <a:gd name="T54" fmla="*/ 244 w 314"/>
                <a:gd name="T55" fmla="*/ 170 h 316"/>
                <a:gd name="T56" fmla="*/ 314 w 314"/>
                <a:gd name="T57" fmla="*/ 100 h 316"/>
                <a:gd name="T58" fmla="*/ 314 w 314"/>
                <a:gd name="T59" fmla="*/ 94 h 316"/>
                <a:gd name="T60" fmla="*/ 310 w 314"/>
                <a:gd name="T61" fmla="*/ 90 h 316"/>
                <a:gd name="T62" fmla="*/ 268 w 314"/>
                <a:gd name="T63" fmla="*/ 8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4" h="316">
                  <a:moveTo>
                    <a:pt x="268" y="86"/>
                  </a:moveTo>
                  <a:lnTo>
                    <a:pt x="282" y="72"/>
                  </a:lnTo>
                  <a:lnTo>
                    <a:pt x="282" y="72"/>
                  </a:lnTo>
                  <a:lnTo>
                    <a:pt x="286" y="66"/>
                  </a:lnTo>
                  <a:lnTo>
                    <a:pt x="288" y="58"/>
                  </a:lnTo>
                  <a:lnTo>
                    <a:pt x="286" y="52"/>
                  </a:lnTo>
                  <a:lnTo>
                    <a:pt x="282" y="46"/>
                  </a:lnTo>
                  <a:lnTo>
                    <a:pt x="272" y="36"/>
                  </a:lnTo>
                  <a:lnTo>
                    <a:pt x="272" y="36"/>
                  </a:lnTo>
                  <a:lnTo>
                    <a:pt x="266" y="32"/>
                  </a:lnTo>
                  <a:lnTo>
                    <a:pt x="260" y="30"/>
                  </a:lnTo>
                  <a:lnTo>
                    <a:pt x="260" y="30"/>
                  </a:lnTo>
                  <a:lnTo>
                    <a:pt x="252" y="32"/>
                  </a:lnTo>
                  <a:lnTo>
                    <a:pt x="246" y="36"/>
                  </a:lnTo>
                  <a:lnTo>
                    <a:pt x="230" y="54"/>
                  </a:lnTo>
                  <a:lnTo>
                    <a:pt x="226" y="6"/>
                  </a:lnTo>
                  <a:lnTo>
                    <a:pt x="226" y="6"/>
                  </a:lnTo>
                  <a:lnTo>
                    <a:pt x="224" y="2"/>
                  </a:lnTo>
                  <a:lnTo>
                    <a:pt x="220" y="0"/>
                  </a:lnTo>
                  <a:lnTo>
                    <a:pt x="220" y="0"/>
                  </a:lnTo>
                  <a:lnTo>
                    <a:pt x="216" y="2"/>
                  </a:lnTo>
                  <a:lnTo>
                    <a:pt x="146" y="72"/>
                  </a:lnTo>
                  <a:lnTo>
                    <a:pt x="146" y="72"/>
                  </a:lnTo>
                  <a:lnTo>
                    <a:pt x="142" y="76"/>
                  </a:lnTo>
                  <a:lnTo>
                    <a:pt x="138" y="82"/>
                  </a:lnTo>
                  <a:lnTo>
                    <a:pt x="138" y="88"/>
                  </a:lnTo>
                  <a:lnTo>
                    <a:pt x="138" y="96"/>
                  </a:lnTo>
                  <a:lnTo>
                    <a:pt x="138" y="98"/>
                  </a:lnTo>
                  <a:lnTo>
                    <a:pt x="140" y="142"/>
                  </a:lnTo>
                  <a:lnTo>
                    <a:pt x="116" y="166"/>
                  </a:lnTo>
                  <a:lnTo>
                    <a:pt x="70" y="212"/>
                  </a:lnTo>
                  <a:lnTo>
                    <a:pt x="70" y="212"/>
                  </a:lnTo>
                  <a:lnTo>
                    <a:pt x="26" y="256"/>
                  </a:lnTo>
                  <a:lnTo>
                    <a:pt x="6" y="276"/>
                  </a:lnTo>
                  <a:lnTo>
                    <a:pt x="6" y="276"/>
                  </a:lnTo>
                  <a:lnTo>
                    <a:pt x="4" y="280"/>
                  </a:lnTo>
                  <a:lnTo>
                    <a:pt x="2" y="286"/>
                  </a:lnTo>
                  <a:lnTo>
                    <a:pt x="0" y="300"/>
                  </a:lnTo>
                  <a:lnTo>
                    <a:pt x="0" y="300"/>
                  </a:lnTo>
                  <a:lnTo>
                    <a:pt x="2" y="306"/>
                  </a:lnTo>
                  <a:lnTo>
                    <a:pt x="4" y="312"/>
                  </a:lnTo>
                  <a:lnTo>
                    <a:pt x="10" y="316"/>
                  </a:lnTo>
                  <a:lnTo>
                    <a:pt x="16" y="316"/>
                  </a:lnTo>
                  <a:lnTo>
                    <a:pt x="16" y="316"/>
                  </a:lnTo>
                  <a:lnTo>
                    <a:pt x="32" y="316"/>
                  </a:lnTo>
                  <a:lnTo>
                    <a:pt x="32" y="316"/>
                  </a:lnTo>
                  <a:lnTo>
                    <a:pt x="38" y="314"/>
                  </a:lnTo>
                  <a:lnTo>
                    <a:pt x="42" y="312"/>
                  </a:lnTo>
                  <a:lnTo>
                    <a:pt x="178" y="176"/>
                  </a:lnTo>
                  <a:lnTo>
                    <a:pt x="218" y="178"/>
                  </a:lnTo>
                  <a:lnTo>
                    <a:pt x="220" y="178"/>
                  </a:lnTo>
                  <a:lnTo>
                    <a:pt x="220" y="178"/>
                  </a:lnTo>
                  <a:lnTo>
                    <a:pt x="222" y="178"/>
                  </a:lnTo>
                  <a:lnTo>
                    <a:pt x="222" y="178"/>
                  </a:lnTo>
                  <a:lnTo>
                    <a:pt x="234" y="176"/>
                  </a:lnTo>
                  <a:lnTo>
                    <a:pt x="244" y="170"/>
                  </a:lnTo>
                  <a:lnTo>
                    <a:pt x="314" y="100"/>
                  </a:lnTo>
                  <a:lnTo>
                    <a:pt x="314" y="100"/>
                  </a:lnTo>
                  <a:lnTo>
                    <a:pt x="314" y="98"/>
                  </a:lnTo>
                  <a:lnTo>
                    <a:pt x="314" y="94"/>
                  </a:lnTo>
                  <a:lnTo>
                    <a:pt x="312" y="92"/>
                  </a:lnTo>
                  <a:lnTo>
                    <a:pt x="310" y="90"/>
                  </a:lnTo>
                  <a:lnTo>
                    <a:pt x="268" y="86"/>
                  </a:lnTo>
                  <a:close/>
                  <a:moveTo>
                    <a:pt x="268" y="86"/>
                  </a:moveTo>
                  <a:lnTo>
                    <a:pt x="26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2" name="Freeform 157"/>
            <p:cNvSpPr/>
            <p:nvPr/>
          </p:nvSpPr>
          <p:spPr bwMode="auto">
            <a:xfrm>
              <a:off x="13385365" y="10542345"/>
              <a:ext cx="626410" cy="630400"/>
            </a:xfrm>
            <a:custGeom>
              <a:avLst/>
              <a:gdLst>
                <a:gd name="T0" fmla="*/ 268 w 314"/>
                <a:gd name="T1" fmla="*/ 86 h 316"/>
                <a:gd name="T2" fmla="*/ 282 w 314"/>
                <a:gd name="T3" fmla="*/ 72 h 316"/>
                <a:gd name="T4" fmla="*/ 282 w 314"/>
                <a:gd name="T5" fmla="*/ 72 h 316"/>
                <a:gd name="T6" fmla="*/ 286 w 314"/>
                <a:gd name="T7" fmla="*/ 66 h 316"/>
                <a:gd name="T8" fmla="*/ 288 w 314"/>
                <a:gd name="T9" fmla="*/ 58 h 316"/>
                <a:gd name="T10" fmla="*/ 286 w 314"/>
                <a:gd name="T11" fmla="*/ 52 h 316"/>
                <a:gd name="T12" fmla="*/ 282 w 314"/>
                <a:gd name="T13" fmla="*/ 46 h 316"/>
                <a:gd name="T14" fmla="*/ 272 w 314"/>
                <a:gd name="T15" fmla="*/ 36 h 316"/>
                <a:gd name="T16" fmla="*/ 272 w 314"/>
                <a:gd name="T17" fmla="*/ 36 h 316"/>
                <a:gd name="T18" fmla="*/ 266 w 314"/>
                <a:gd name="T19" fmla="*/ 32 h 316"/>
                <a:gd name="T20" fmla="*/ 260 w 314"/>
                <a:gd name="T21" fmla="*/ 30 h 316"/>
                <a:gd name="T22" fmla="*/ 260 w 314"/>
                <a:gd name="T23" fmla="*/ 30 h 316"/>
                <a:gd name="T24" fmla="*/ 252 w 314"/>
                <a:gd name="T25" fmla="*/ 32 h 316"/>
                <a:gd name="T26" fmla="*/ 246 w 314"/>
                <a:gd name="T27" fmla="*/ 36 h 316"/>
                <a:gd name="T28" fmla="*/ 230 w 314"/>
                <a:gd name="T29" fmla="*/ 54 h 316"/>
                <a:gd name="T30" fmla="*/ 226 w 314"/>
                <a:gd name="T31" fmla="*/ 6 h 316"/>
                <a:gd name="T32" fmla="*/ 226 w 314"/>
                <a:gd name="T33" fmla="*/ 6 h 316"/>
                <a:gd name="T34" fmla="*/ 224 w 314"/>
                <a:gd name="T35" fmla="*/ 2 h 316"/>
                <a:gd name="T36" fmla="*/ 220 w 314"/>
                <a:gd name="T37" fmla="*/ 0 h 316"/>
                <a:gd name="T38" fmla="*/ 220 w 314"/>
                <a:gd name="T39" fmla="*/ 0 h 316"/>
                <a:gd name="T40" fmla="*/ 216 w 314"/>
                <a:gd name="T41" fmla="*/ 2 h 316"/>
                <a:gd name="T42" fmla="*/ 146 w 314"/>
                <a:gd name="T43" fmla="*/ 72 h 316"/>
                <a:gd name="T44" fmla="*/ 146 w 314"/>
                <a:gd name="T45" fmla="*/ 72 h 316"/>
                <a:gd name="T46" fmla="*/ 142 w 314"/>
                <a:gd name="T47" fmla="*/ 76 h 316"/>
                <a:gd name="T48" fmla="*/ 138 w 314"/>
                <a:gd name="T49" fmla="*/ 82 h 316"/>
                <a:gd name="T50" fmla="*/ 138 w 314"/>
                <a:gd name="T51" fmla="*/ 88 h 316"/>
                <a:gd name="T52" fmla="*/ 138 w 314"/>
                <a:gd name="T53" fmla="*/ 96 h 316"/>
                <a:gd name="T54" fmla="*/ 138 w 314"/>
                <a:gd name="T55" fmla="*/ 98 h 316"/>
                <a:gd name="T56" fmla="*/ 140 w 314"/>
                <a:gd name="T57" fmla="*/ 142 h 316"/>
                <a:gd name="T58" fmla="*/ 116 w 314"/>
                <a:gd name="T59" fmla="*/ 166 h 316"/>
                <a:gd name="T60" fmla="*/ 70 w 314"/>
                <a:gd name="T61" fmla="*/ 212 h 316"/>
                <a:gd name="T62" fmla="*/ 70 w 314"/>
                <a:gd name="T63" fmla="*/ 212 h 316"/>
                <a:gd name="T64" fmla="*/ 26 w 314"/>
                <a:gd name="T65" fmla="*/ 256 h 316"/>
                <a:gd name="T66" fmla="*/ 6 w 314"/>
                <a:gd name="T67" fmla="*/ 276 h 316"/>
                <a:gd name="T68" fmla="*/ 6 w 314"/>
                <a:gd name="T69" fmla="*/ 276 h 316"/>
                <a:gd name="T70" fmla="*/ 4 w 314"/>
                <a:gd name="T71" fmla="*/ 280 h 316"/>
                <a:gd name="T72" fmla="*/ 2 w 314"/>
                <a:gd name="T73" fmla="*/ 286 h 316"/>
                <a:gd name="T74" fmla="*/ 0 w 314"/>
                <a:gd name="T75" fmla="*/ 300 h 316"/>
                <a:gd name="T76" fmla="*/ 0 w 314"/>
                <a:gd name="T77" fmla="*/ 300 h 316"/>
                <a:gd name="T78" fmla="*/ 2 w 314"/>
                <a:gd name="T79" fmla="*/ 306 h 316"/>
                <a:gd name="T80" fmla="*/ 4 w 314"/>
                <a:gd name="T81" fmla="*/ 312 h 316"/>
                <a:gd name="T82" fmla="*/ 10 w 314"/>
                <a:gd name="T83" fmla="*/ 316 h 316"/>
                <a:gd name="T84" fmla="*/ 16 w 314"/>
                <a:gd name="T85" fmla="*/ 316 h 316"/>
                <a:gd name="T86" fmla="*/ 16 w 314"/>
                <a:gd name="T87" fmla="*/ 316 h 316"/>
                <a:gd name="T88" fmla="*/ 32 w 314"/>
                <a:gd name="T89" fmla="*/ 316 h 316"/>
                <a:gd name="T90" fmla="*/ 32 w 314"/>
                <a:gd name="T91" fmla="*/ 316 h 316"/>
                <a:gd name="T92" fmla="*/ 38 w 314"/>
                <a:gd name="T93" fmla="*/ 314 h 316"/>
                <a:gd name="T94" fmla="*/ 42 w 314"/>
                <a:gd name="T95" fmla="*/ 312 h 316"/>
                <a:gd name="T96" fmla="*/ 178 w 314"/>
                <a:gd name="T97" fmla="*/ 176 h 316"/>
                <a:gd name="T98" fmla="*/ 218 w 314"/>
                <a:gd name="T99" fmla="*/ 178 h 316"/>
                <a:gd name="T100" fmla="*/ 220 w 314"/>
                <a:gd name="T101" fmla="*/ 178 h 316"/>
                <a:gd name="T102" fmla="*/ 220 w 314"/>
                <a:gd name="T103" fmla="*/ 178 h 316"/>
                <a:gd name="T104" fmla="*/ 222 w 314"/>
                <a:gd name="T105" fmla="*/ 178 h 316"/>
                <a:gd name="T106" fmla="*/ 222 w 314"/>
                <a:gd name="T107" fmla="*/ 178 h 316"/>
                <a:gd name="T108" fmla="*/ 234 w 314"/>
                <a:gd name="T109" fmla="*/ 176 h 316"/>
                <a:gd name="T110" fmla="*/ 244 w 314"/>
                <a:gd name="T111" fmla="*/ 170 h 316"/>
                <a:gd name="T112" fmla="*/ 314 w 314"/>
                <a:gd name="T113" fmla="*/ 100 h 316"/>
                <a:gd name="T114" fmla="*/ 314 w 314"/>
                <a:gd name="T115" fmla="*/ 100 h 316"/>
                <a:gd name="T116" fmla="*/ 314 w 314"/>
                <a:gd name="T117" fmla="*/ 98 h 316"/>
                <a:gd name="T118" fmla="*/ 314 w 314"/>
                <a:gd name="T119" fmla="*/ 94 h 316"/>
                <a:gd name="T120" fmla="*/ 312 w 314"/>
                <a:gd name="T121" fmla="*/ 92 h 316"/>
                <a:gd name="T122" fmla="*/ 310 w 314"/>
                <a:gd name="T123" fmla="*/ 90 h 316"/>
                <a:gd name="T124" fmla="*/ 268 w 314"/>
                <a:gd name="T125" fmla="*/ 8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4" h="316">
                  <a:moveTo>
                    <a:pt x="268" y="86"/>
                  </a:moveTo>
                  <a:lnTo>
                    <a:pt x="282" y="72"/>
                  </a:lnTo>
                  <a:lnTo>
                    <a:pt x="282" y="72"/>
                  </a:lnTo>
                  <a:lnTo>
                    <a:pt x="286" y="66"/>
                  </a:lnTo>
                  <a:lnTo>
                    <a:pt x="288" y="58"/>
                  </a:lnTo>
                  <a:lnTo>
                    <a:pt x="286" y="52"/>
                  </a:lnTo>
                  <a:lnTo>
                    <a:pt x="282" y="46"/>
                  </a:lnTo>
                  <a:lnTo>
                    <a:pt x="272" y="36"/>
                  </a:lnTo>
                  <a:lnTo>
                    <a:pt x="272" y="36"/>
                  </a:lnTo>
                  <a:lnTo>
                    <a:pt x="266" y="32"/>
                  </a:lnTo>
                  <a:lnTo>
                    <a:pt x="260" y="30"/>
                  </a:lnTo>
                  <a:lnTo>
                    <a:pt x="260" y="30"/>
                  </a:lnTo>
                  <a:lnTo>
                    <a:pt x="252" y="32"/>
                  </a:lnTo>
                  <a:lnTo>
                    <a:pt x="246" y="36"/>
                  </a:lnTo>
                  <a:lnTo>
                    <a:pt x="230" y="54"/>
                  </a:lnTo>
                  <a:lnTo>
                    <a:pt x="226" y="6"/>
                  </a:lnTo>
                  <a:lnTo>
                    <a:pt x="226" y="6"/>
                  </a:lnTo>
                  <a:lnTo>
                    <a:pt x="224" y="2"/>
                  </a:lnTo>
                  <a:lnTo>
                    <a:pt x="220" y="0"/>
                  </a:lnTo>
                  <a:lnTo>
                    <a:pt x="220" y="0"/>
                  </a:lnTo>
                  <a:lnTo>
                    <a:pt x="216" y="2"/>
                  </a:lnTo>
                  <a:lnTo>
                    <a:pt x="146" y="72"/>
                  </a:lnTo>
                  <a:lnTo>
                    <a:pt x="146" y="72"/>
                  </a:lnTo>
                  <a:lnTo>
                    <a:pt x="142" y="76"/>
                  </a:lnTo>
                  <a:lnTo>
                    <a:pt x="138" y="82"/>
                  </a:lnTo>
                  <a:lnTo>
                    <a:pt x="138" y="88"/>
                  </a:lnTo>
                  <a:lnTo>
                    <a:pt x="138" y="96"/>
                  </a:lnTo>
                  <a:lnTo>
                    <a:pt x="138" y="98"/>
                  </a:lnTo>
                  <a:lnTo>
                    <a:pt x="140" y="142"/>
                  </a:lnTo>
                  <a:lnTo>
                    <a:pt x="116" y="166"/>
                  </a:lnTo>
                  <a:lnTo>
                    <a:pt x="70" y="212"/>
                  </a:lnTo>
                  <a:lnTo>
                    <a:pt x="70" y="212"/>
                  </a:lnTo>
                  <a:lnTo>
                    <a:pt x="26" y="256"/>
                  </a:lnTo>
                  <a:lnTo>
                    <a:pt x="6" y="276"/>
                  </a:lnTo>
                  <a:lnTo>
                    <a:pt x="6" y="276"/>
                  </a:lnTo>
                  <a:lnTo>
                    <a:pt x="4" y="280"/>
                  </a:lnTo>
                  <a:lnTo>
                    <a:pt x="2" y="286"/>
                  </a:lnTo>
                  <a:lnTo>
                    <a:pt x="0" y="300"/>
                  </a:lnTo>
                  <a:lnTo>
                    <a:pt x="0" y="300"/>
                  </a:lnTo>
                  <a:lnTo>
                    <a:pt x="2" y="306"/>
                  </a:lnTo>
                  <a:lnTo>
                    <a:pt x="4" y="312"/>
                  </a:lnTo>
                  <a:lnTo>
                    <a:pt x="10" y="316"/>
                  </a:lnTo>
                  <a:lnTo>
                    <a:pt x="16" y="316"/>
                  </a:lnTo>
                  <a:lnTo>
                    <a:pt x="16" y="316"/>
                  </a:lnTo>
                  <a:lnTo>
                    <a:pt x="32" y="316"/>
                  </a:lnTo>
                  <a:lnTo>
                    <a:pt x="32" y="316"/>
                  </a:lnTo>
                  <a:lnTo>
                    <a:pt x="38" y="314"/>
                  </a:lnTo>
                  <a:lnTo>
                    <a:pt x="42" y="312"/>
                  </a:lnTo>
                  <a:lnTo>
                    <a:pt x="178" y="176"/>
                  </a:lnTo>
                  <a:lnTo>
                    <a:pt x="218" y="178"/>
                  </a:lnTo>
                  <a:lnTo>
                    <a:pt x="220" y="178"/>
                  </a:lnTo>
                  <a:lnTo>
                    <a:pt x="220" y="178"/>
                  </a:lnTo>
                  <a:lnTo>
                    <a:pt x="222" y="178"/>
                  </a:lnTo>
                  <a:lnTo>
                    <a:pt x="222" y="178"/>
                  </a:lnTo>
                  <a:lnTo>
                    <a:pt x="234" y="176"/>
                  </a:lnTo>
                  <a:lnTo>
                    <a:pt x="244" y="170"/>
                  </a:lnTo>
                  <a:lnTo>
                    <a:pt x="314" y="100"/>
                  </a:lnTo>
                  <a:lnTo>
                    <a:pt x="314" y="100"/>
                  </a:lnTo>
                  <a:lnTo>
                    <a:pt x="314" y="98"/>
                  </a:lnTo>
                  <a:lnTo>
                    <a:pt x="314" y="94"/>
                  </a:lnTo>
                  <a:lnTo>
                    <a:pt x="312" y="92"/>
                  </a:lnTo>
                  <a:lnTo>
                    <a:pt x="310" y="90"/>
                  </a:lnTo>
                  <a:lnTo>
                    <a:pt x="268" y="8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3" name="Line 158"/>
            <p:cNvSpPr>
              <a:spLocks noChangeShapeType="1"/>
            </p:cNvSpPr>
            <p:nvPr/>
          </p:nvSpPr>
          <p:spPr bwMode="auto">
            <a:xfrm>
              <a:off x="13920008" y="10713910"/>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88" name="Freeform 159"/>
          <p:cNvSpPr/>
          <p:nvPr/>
        </p:nvSpPr>
        <p:spPr bwMode="auto">
          <a:xfrm>
            <a:off x="3767691" y="4910648"/>
            <a:ext cx="1266232" cy="357548"/>
          </a:xfrm>
          <a:custGeom>
            <a:avLst/>
            <a:gdLst>
              <a:gd name="T0" fmla="*/ 72 w 1282"/>
              <a:gd name="T1" fmla="*/ 0 h 362"/>
              <a:gd name="T2" fmla="*/ 56 w 1282"/>
              <a:gd name="T3" fmla="*/ 0 h 362"/>
              <a:gd name="T4" fmla="*/ 56 w 1282"/>
              <a:gd name="T5" fmla="*/ 218 h 362"/>
              <a:gd name="T6" fmla="*/ 56 w 1282"/>
              <a:gd name="T7" fmla="*/ 218 h 362"/>
              <a:gd name="T8" fmla="*/ 44 w 1282"/>
              <a:gd name="T9" fmla="*/ 222 h 362"/>
              <a:gd name="T10" fmla="*/ 34 w 1282"/>
              <a:gd name="T11" fmla="*/ 228 h 362"/>
              <a:gd name="T12" fmla="*/ 24 w 1282"/>
              <a:gd name="T13" fmla="*/ 234 h 362"/>
              <a:gd name="T14" fmla="*/ 16 w 1282"/>
              <a:gd name="T15" fmla="*/ 244 h 362"/>
              <a:gd name="T16" fmla="*/ 10 w 1282"/>
              <a:gd name="T17" fmla="*/ 254 h 362"/>
              <a:gd name="T18" fmla="*/ 4 w 1282"/>
              <a:gd name="T19" fmla="*/ 264 h 362"/>
              <a:gd name="T20" fmla="*/ 2 w 1282"/>
              <a:gd name="T21" fmla="*/ 276 h 362"/>
              <a:gd name="T22" fmla="*/ 0 w 1282"/>
              <a:gd name="T23" fmla="*/ 288 h 362"/>
              <a:gd name="T24" fmla="*/ 0 w 1282"/>
              <a:gd name="T25" fmla="*/ 288 h 362"/>
              <a:gd name="T26" fmla="*/ 2 w 1282"/>
              <a:gd name="T27" fmla="*/ 302 h 362"/>
              <a:gd name="T28" fmla="*/ 6 w 1282"/>
              <a:gd name="T29" fmla="*/ 316 h 362"/>
              <a:gd name="T30" fmla="*/ 12 w 1282"/>
              <a:gd name="T31" fmla="*/ 328 h 362"/>
              <a:gd name="T32" fmla="*/ 22 w 1282"/>
              <a:gd name="T33" fmla="*/ 340 h 362"/>
              <a:gd name="T34" fmla="*/ 32 w 1282"/>
              <a:gd name="T35" fmla="*/ 348 h 362"/>
              <a:gd name="T36" fmla="*/ 44 w 1282"/>
              <a:gd name="T37" fmla="*/ 356 h 362"/>
              <a:gd name="T38" fmla="*/ 58 w 1282"/>
              <a:gd name="T39" fmla="*/ 360 h 362"/>
              <a:gd name="T40" fmla="*/ 72 w 1282"/>
              <a:gd name="T41" fmla="*/ 362 h 362"/>
              <a:gd name="T42" fmla="*/ 72 w 1282"/>
              <a:gd name="T43" fmla="*/ 362 h 362"/>
              <a:gd name="T44" fmla="*/ 88 w 1282"/>
              <a:gd name="T45" fmla="*/ 360 h 362"/>
              <a:gd name="T46" fmla="*/ 102 w 1282"/>
              <a:gd name="T47" fmla="*/ 356 h 362"/>
              <a:gd name="T48" fmla="*/ 114 w 1282"/>
              <a:gd name="T49" fmla="*/ 348 h 362"/>
              <a:gd name="T50" fmla="*/ 124 w 1282"/>
              <a:gd name="T51" fmla="*/ 340 h 362"/>
              <a:gd name="T52" fmla="*/ 134 w 1282"/>
              <a:gd name="T53" fmla="*/ 328 h 362"/>
              <a:gd name="T54" fmla="*/ 140 w 1282"/>
              <a:gd name="T55" fmla="*/ 316 h 362"/>
              <a:gd name="T56" fmla="*/ 144 w 1282"/>
              <a:gd name="T57" fmla="*/ 302 h 362"/>
              <a:gd name="T58" fmla="*/ 146 w 1282"/>
              <a:gd name="T59" fmla="*/ 288 h 362"/>
              <a:gd name="T60" fmla="*/ 146 w 1282"/>
              <a:gd name="T61" fmla="*/ 288 h 362"/>
              <a:gd name="T62" fmla="*/ 144 w 1282"/>
              <a:gd name="T63" fmla="*/ 276 h 362"/>
              <a:gd name="T64" fmla="*/ 142 w 1282"/>
              <a:gd name="T65" fmla="*/ 264 h 362"/>
              <a:gd name="T66" fmla="*/ 136 w 1282"/>
              <a:gd name="T67" fmla="*/ 252 h 362"/>
              <a:gd name="T68" fmla="*/ 128 w 1282"/>
              <a:gd name="T69" fmla="*/ 242 h 362"/>
              <a:gd name="T70" fmla="*/ 120 w 1282"/>
              <a:gd name="T71" fmla="*/ 232 h 362"/>
              <a:gd name="T72" fmla="*/ 110 w 1282"/>
              <a:gd name="T73" fmla="*/ 226 h 362"/>
              <a:gd name="T74" fmla="*/ 100 w 1282"/>
              <a:gd name="T75" fmla="*/ 220 h 362"/>
              <a:gd name="T76" fmla="*/ 88 w 1282"/>
              <a:gd name="T77" fmla="*/ 216 h 362"/>
              <a:gd name="T78" fmla="*/ 88 w 1282"/>
              <a:gd name="T79" fmla="*/ 32 h 362"/>
              <a:gd name="T80" fmla="*/ 1282 w 1282"/>
              <a:gd name="T81" fmla="*/ 32 h 362"/>
              <a:gd name="T82" fmla="*/ 1282 w 1282"/>
              <a:gd name="T83" fmla="*/ 0 h 362"/>
              <a:gd name="T84" fmla="*/ 88 w 1282"/>
              <a:gd name="T85" fmla="*/ 0 h 362"/>
              <a:gd name="T86" fmla="*/ 72 w 1282"/>
              <a:gd name="T8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2" h="362">
                <a:moveTo>
                  <a:pt x="72" y="0"/>
                </a:moveTo>
                <a:lnTo>
                  <a:pt x="56" y="0"/>
                </a:lnTo>
                <a:lnTo>
                  <a:pt x="56" y="218"/>
                </a:lnTo>
                <a:lnTo>
                  <a:pt x="56" y="218"/>
                </a:lnTo>
                <a:lnTo>
                  <a:pt x="44" y="222"/>
                </a:lnTo>
                <a:lnTo>
                  <a:pt x="34" y="228"/>
                </a:lnTo>
                <a:lnTo>
                  <a:pt x="24" y="234"/>
                </a:lnTo>
                <a:lnTo>
                  <a:pt x="16" y="244"/>
                </a:lnTo>
                <a:lnTo>
                  <a:pt x="10" y="254"/>
                </a:lnTo>
                <a:lnTo>
                  <a:pt x="4" y="264"/>
                </a:lnTo>
                <a:lnTo>
                  <a:pt x="2" y="276"/>
                </a:lnTo>
                <a:lnTo>
                  <a:pt x="0" y="288"/>
                </a:lnTo>
                <a:lnTo>
                  <a:pt x="0" y="288"/>
                </a:lnTo>
                <a:lnTo>
                  <a:pt x="2" y="302"/>
                </a:lnTo>
                <a:lnTo>
                  <a:pt x="6" y="316"/>
                </a:lnTo>
                <a:lnTo>
                  <a:pt x="12" y="328"/>
                </a:lnTo>
                <a:lnTo>
                  <a:pt x="22" y="340"/>
                </a:lnTo>
                <a:lnTo>
                  <a:pt x="32" y="348"/>
                </a:lnTo>
                <a:lnTo>
                  <a:pt x="44" y="356"/>
                </a:lnTo>
                <a:lnTo>
                  <a:pt x="58" y="360"/>
                </a:lnTo>
                <a:lnTo>
                  <a:pt x="72" y="362"/>
                </a:lnTo>
                <a:lnTo>
                  <a:pt x="72" y="362"/>
                </a:lnTo>
                <a:lnTo>
                  <a:pt x="88" y="360"/>
                </a:lnTo>
                <a:lnTo>
                  <a:pt x="102" y="356"/>
                </a:lnTo>
                <a:lnTo>
                  <a:pt x="114" y="348"/>
                </a:lnTo>
                <a:lnTo>
                  <a:pt x="124" y="340"/>
                </a:lnTo>
                <a:lnTo>
                  <a:pt x="134" y="328"/>
                </a:lnTo>
                <a:lnTo>
                  <a:pt x="140" y="316"/>
                </a:lnTo>
                <a:lnTo>
                  <a:pt x="144" y="302"/>
                </a:lnTo>
                <a:lnTo>
                  <a:pt x="146" y="288"/>
                </a:lnTo>
                <a:lnTo>
                  <a:pt x="146" y="288"/>
                </a:lnTo>
                <a:lnTo>
                  <a:pt x="144" y="276"/>
                </a:lnTo>
                <a:lnTo>
                  <a:pt x="142" y="264"/>
                </a:lnTo>
                <a:lnTo>
                  <a:pt x="136" y="252"/>
                </a:lnTo>
                <a:lnTo>
                  <a:pt x="128" y="242"/>
                </a:lnTo>
                <a:lnTo>
                  <a:pt x="120" y="232"/>
                </a:lnTo>
                <a:lnTo>
                  <a:pt x="110" y="226"/>
                </a:lnTo>
                <a:lnTo>
                  <a:pt x="100" y="220"/>
                </a:lnTo>
                <a:lnTo>
                  <a:pt x="88" y="216"/>
                </a:lnTo>
                <a:lnTo>
                  <a:pt x="88" y="32"/>
                </a:lnTo>
                <a:lnTo>
                  <a:pt x="1282" y="32"/>
                </a:lnTo>
                <a:lnTo>
                  <a:pt x="1282" y="0"/>
                </a:lnTo>
                <a:lnTo>
                  <a:pt x="88" y="0"/>
                </a:lnTo>
                <a:lnTo>
                  <a:pt x="72" y="0"/>
                </a:ln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89" name="Freeform 160"/>
          <p:cNvSpPr/>
          <p:nvPr/>
        </p:nvSpPr>
        <p:spPr bwMode="auto">
          <a:xfrm>
            <a:off x="3767691" y="2806846"/>
            <a:ext cx="1266232" cy="337794"/>
          </a:xfrm>
          <a:custGeom>
            <a:avLst/>
            <a:gdLst>
              <a:gd name="T0" fmla="*/ 88 w 1282"/>
              <a:gd name="T1" fmla="*/ 144 h 342"/>
              <a:gd name="T2" fmla="*/ 88 w 1282"/>
              <a:gd name="T3" fmla="*/ 144 h 342"/>
              <a:gd name="T4" fmla="*/ 100 w 1282"/>
              <a:gd name="T5" fmla="*/ 140 h 342"/>
              <a:gd name="T6" fmla="*/ 110 w 1282"/>
              <a:gd name="T7" fmla="*/ 134 h 342"/>
              <a:gd name="T8" fmla="*/ 120 w 1282"/>
              <a:gd name="T9" fmla="*/ 128 h 342"/>
              <a:gd name="T10" fmla="*/ 128 w 1282"/>
              <a:gd name="T11" fmla="*/ 118 h 342"/>
              <a:gd name="T12" fmla="*/ 136 w 1282"/>
              <a:gd name="T13" fmla="*/ 108 h 342"/>
              <a:gd name="T14" fmla="*/ 142 w 1282"/>
              <a:gd name="T15" fmla="*/ 98 h 342"/>
              <a:gd name="T16" fmla="*/ 144 w 1282"/>
              <a:gd name="T17" fmla="*/ 86 h 342"/>
              <a:gd name="T18" fmla="*/ 146 w 1282"/>
              <a:gd name="T19" fmla="*/ 72 h 342"/>
              <a:gd name="T20" fmla="*/ 146 w 1282"/>
              <a:gd name="T21" fmla="*/ 72 h 342"/>
              <a:gd name="T22" fmla="*/ 144 w 1282"/>
              <a:gd name="T23" fmla="*/ 58 h 342"/>
              <a:gd name="T24" fmla="*/ 140 w 1282"/>
              <a:gd name="T25" fmla="*/ 44 h 342"/>
              <a:gd name="T26" fmla="*/ 134 w 1282"/>
              <a:gd name="T27" fmla="*/ 32 h 342"/>
              <a:gd name="T28" fmla="*/ 124 w 1282"/>
              <a:gd name="T29" fmla="*/ 20 h 342"/>
              <a:gd name="T30" fmla="*/ 114 w 1282"/>
              <a:gd name="T31" fmla="*/ 12 h 342"/>
              <a:gd name="T32" fmla="*/ 102 w 1282"/>
              <a:gd name="T33" fmla="*/ 4 h 342"/>
              <a:gd name="T34" fmla="*/ 88 w 1282"/>
              <a:gd name="T35" fmla="*/ 0 h 342"/>
              <a:gd name="T36" fmla="*/ 72 w 1282"/>
              <a:gd name="T37" fmla="*/ 0 h 342"/>
              <a:gd name="T38" fmla="*/ 72 w 1282"/>
              <a:gd name="T39" fmla="*/ 0 h 342"/>
              <a:gd name="T40" fmla="*/ 58 w 1282"/>
              <a:gd name="T41" fmla="*/ 0 h 342"/>
              <a:gd name="T42" fmla="*/ 44 w 1282"/>
              <a:gd name="T43" fmla="*/ 4 h 342"/>
              <a:gd name="T44" fmla="*/ 32 w 1282"/>
              <a:gd name="T45" fmla="*/ 12 h 342"/>
              <a:gd name="T46" fmla="*/ 22 w 1282"/>
              <a:gd name="T47" fmla="*/ 20 h 342"/>
              <a:gd name="T48" fmla="*/ 12 w 1282"/>
              <a:gd name="T49" fmla="*/ 32 h 342"/>
              <a:gd name="T50" fmla="*/ 6 w 1282"/>
              <a:gd name="T51" fmla="*/ 44 h 342"/>
              <a:gd name="T52" fmla="*/ 2 w 1282"/>
              <a:gd name="T53" fmla="*/ 58 h 342"/>
              <a:gd name="T54" fmla="*/ 0 w 1282"/>
              <a:gd name="T55" fmla="*/ 72 h 342"/>
              <a:gd name="T56" fmla="*/ 0 w 1282"/>
              <a:gd name="T57" fmla="*/ 72 h 342"/>
              <a:gd name="T58" fmla="*/ 2 w 1282"/>
              <a:gd name="T59" fmla="*/ 84 h 342"/>
              <a:gd name="T60" fmla="*/ 4 w 1282"/>
              <a:gd name="T61" fmla="*/ 96 h 342"/>
              <a:gd name="T62" fmla="*/ 10 w 1282"/>
              <a:gd name="T63" fmla="*/ 108 h 342"/>
              <a:gd name="T64" fmla="*/ 16 w 1282"/>
              <a:gd name="T65" fmla="*/ 118 h 342"/>
              <a:gd name="T66" fmla="*/ 24 w 1282"/>
              <a:gd name="T67" fmla="*/ 126 h 342"/>
              <a:gd name="T68" fmla="*/ 34 w 1282"/>
              <a:gd name="T69" fmla="*/ 134 h 342"/>
              <a:gd name="T70" fmla="*/ 44 w 1282"/>
              <a:gd name="T71" fmla="*/ 138 h 342"/>
              <a:gd name="T72" fmla="*/ 56 w 1282"/>
              <a:gd name="T73" fmla="*/ 142 h 342"/>
              <a:gd name="T74" fmla="*/ 56 w 1282"/>
              <a:gd name="T75" fmla="*/ 342 h 342"/>
              <a:gd name="T76" fmla="*/ 72 w 1282"/>
              <a:gd name="T77" fmla="*/ 342 h 342"/>
              <a:gd name="T78" fmla="*/ 88 w 1282"/>
              <a:gd name="T79" fmla="*/ 342 h 342"/>
              <a:gd name="T80" fmla="*/ 1282 w 1282"/>
              <a:gd name="T81" fmla="*/ 342 h 342"/>
              <a:gd name="T82" fmla="*/ 1282 w 1282"/>
              <a:gd name="T83" fmla="*/ 310 h 342"/>
              <a:gd name="T84" fmla="*/ 88 w 1282"/>
              <a:gd name="T85" fmla="*/ 310 h 342"/>
              <a:gd name="T86" fmla="*/ 88 w 1282"/>
              <a:gd name="T87" fmla="*/ 144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2" h="342">
                <a:moveTo>
                  <a:pt x="88" y="144"/>
                </a:moveTo>
                <a:lnTo>
                  <a:pt x="88" y="144"/>
                </a:lnTo>
                <a:lnTo>
                  <a:pt x="100" y="140"/>
                </a:lnTo>
                <a:lnTo>
                  <a:pt x="110" y="134"/>
                </a:lnTo>
                <a:lnTo>
                  <a:pt x="120" y="128"/>
                </a:lnTo>
                <a:lnTo>
                  <a:pt x="128" y="118"/>
                </a:lnTo>
                <a:lnTo>
                  <a:pt x="136" y="108"/>
                </a:lnTo>
                <a:lnTo>
                  <a:pt x="142" y="98"/>
                </a:lnTo>
                <a:lnTo>
                  <a:pt x="144" y="86"/>
                </a:lnTo>
                <a:lnTo>
                  <a:pt x="146" y="72"/>
                </a:lnTo>
                <a:lnTo>
                  <a:pt x="146" y="72"/>
                </a:lnTo>
                <a:lnTo>
                  <a:pt x="144" y="58"/>
                </a:lnTo>
                <a:lnTo>
                  <a:pt x="140" y="44"/>
                </a:lnTo>
                <a:lnTo>
                  <a:pt x="134" y="32"/>
                </a:lnTo>
                <a:lnTo>
                  <a:pt x="124" y="20"/>
                </a:lnTo>
                <a:lnTo>
                  <a:pt x="114" y="12"/>
                </a:lnTo>
                <a:lnTo>
                  <a:pt x="102" y="4"/>
                </a:lnTo>
                <a:lnTo>
                  <a:pt x="88" y="0"/>
                </a:lnTo>
                <a:lnTo>
                  <a:pt x="72" y="0"/>
                </a:lnTo>
                <a:lnTo>
                  <a:pt x="72" y="0"/>
                </a:lnTo>
                <a:lnTo>
                  <a:pt x="58" y="0"/>
                </a:lnTo>
                <a:lnTo>
                  <a:pt x="44" y="4"/>
                </a:lnTo>
                <a:lnTo>
                  <a:pt x="32" y="12"/>
                </a:lnTo>
                <a:lnTo>
                  <a:pt x="22" y="20"/>
                </a:lnTo>
                <a:lnTo>
                  <a:pt x="12" y="32"/>
                </a:lnTo>
                <a:lnTo>
                  <a:pt x="6" y="44"/>
                </a:lnTo>
                <a:lnTo>
                  <a:pt x="2" y="58"/>
                </a:lnTo>
                <a:lnTo>
                  <a:pt x="0" y="72"/>
                </a:lnTo>
                <a:lnTo>
                  <a:pt x="0" y="72"/>
                </a:lnTo>
                <a:lnTo>
                  <a:pt x="2" y="84"/>
                </a:lnTo>
                <a:lnTo>
                  <a:pt x="4" y="96"/>
                </a:lnTo>
                <a:lnTo>
                  <a:pt x="10" y="108"/>
                </a:lnTo>
                <a:lnTo>
                  <a:pt x="16" y="118"/>
                </a:lnTo>
                <a:lnTo>
                  <a:pt x="24" y="126"/>
                </a:lnTo>
                <a:lnTo>
                  <a:pt x="34" y="134"/>
                </a:lnTo>
                <a:lnTo>
                  <a:pt x="44" y="138"/>
                </a:lnTo>
                <a:lnTo>
                  <a:pt x="56" y="142"/>
                </a:lnTo>
                <a:lnTo>
                  <a:pt x="56" y="342"/>
                </a:lnTo>
                <a:lnTo>
                  <a:pt x="72" y="342"/>
                </a:lnTo>
                <a:lnTo>
                  <a:pt x="88" y="342"/>
                </a:lnTo>
                <a:lnTo>
                  <a:pt x="1282" y="342"/>
                </a:lnTo>
                <a:lnTo>
                  <a:pt x="1282" y="310"/>
                </a:lnTo>
                <a:lnTo>
                  <a:pt x="88" y="310"/>
                </a:lnTo>
                <a:lnTo>
                  <a:pt x="88" y="144"/>
                </a:ln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90" name="Freeform 161"/>
          <p:cNvSpPr/>
          <p:nvPr/>
        </p:nvSpPr>
        <p:spPr bwMode="auto">
          <a:xfrm>
            <a:off x="7187111" y="2789068"/>
            <a:ext cx="1268208" cy="355572"/>
          </a:xfrm>
          <a:custGeom>
            <a:avLst/>
            <a:gdLst>
              <a:gd name="T0" fmla="*/ 1212 w 1284"/>
              <a:gd name="T1" fmla="*/ 360 h 360"/>
              <a:gd name="T2" fmla="*/ 1228 w 1284"/>
              <a:gd name="T3" fmla="*/ 360 h 360"/>
              <a:gd name="T4" fmla="*/ 1228 w 1284"/>
              <a:gd name="T5" fmla="*/ 142 h 360"/>
              <a:gd name="T6" fmla="*/ 1228 w 1284"/>
              <a:gd name="T7" fmla="*/ 142 h 360"/>
              <a:gd name="T8" fmla="*/ 1238 w 1284"/>
              <a:gd name="T9" fmla="*/ 140 h 360"/>
              <a:gd name="T10" fmla="*/ 1250 w 1284"/>
              <a:gd name="T11" fmla="*/ 134 h 360"/>
              <a:gd name="T12" fmla="*/ 1260 w 1284"/>
              <a:gd name="T13" fmla="*/ 126 h 360"/>
              <a:gd name="T14" fmla="*/ 1268 w 1284"/>
              <a:gd name="T15" fmla="*/ 118 h 360"/>
              <a:gd name="T16" fmla="*/ 1274 w 1284"/>
              <a:gd name="T17" fmla="*/ 108 h 360"/>
              <a:gd name="T18" fmla="*/ 1280 w 1284"/>
              <a:gd name="T19" fmla="*/ 96 h 360"/>
              <a:gd name="T20" fmla="*/ 1282 w 1284"/>
              <a:gd name="T21" fmla="*/ 84 h 360"/>
              <a:gd name="T22" fmla="*/ 1284 w 1284"/>
              <a:gd name="T23" fmla="*/ 72 h 360"/>
              <a:gd name="T24" fmla="*/ 1284 w 1284"/>
              <a:gd name="T25" fmla="*/ 72 h 360"/>
              <a:gd name="T26" fmla="*/ 1282 w 1284"/>
              <a:gd name="T27" fmla="*/ 58 h 360"/>
              <a:gd name="T28" fmla="*/ 1278 w 1284"/>
              <a:gd name="T29" fmla="*/ 44 h 360"/>
              <a:gd name="T30" fmla="*/ 1272 w 1284"/>
              <a:gd name="T31" fmla="*/ 32 h 360"/>
              <a:gd name="T32" fmla="*/ 1262 w 1284"/>
              <a:gd name="T33" fmla="*/ 20 h 360"/>
              <a:gd name="T34" fmla="*/ 1252 w 1284"/>
              <a:gd name="T35" fmla="*/ 12 h 360"/>
              <a:gd name="T36" fmla="*/ 1240 w 1284"/>
              <a:gd name="T37" fmla="*/ 4 h 360"/>
              <a:gd name="T38" fmla="*/ 1226 w 1284"/>
              <a:gd name="T39" fmla="*/ 0 h 360"/>
              <a:gd name="T40" fmla="*/ 1212 w 1284"/>
              <a:gd name="T41" fmla="*/ 0 h 360"/>
              <a:gd name="T42" fmla="*/ 1212 w 1284"/>
              <a:gd name="T43" fmla="*/ 0 h 360"/>
              <a:gd name="T44" fmla="*/ 1196 w 1284"/>
              <a:gd name="T45" fmla="*/ 0 h 360"/>
              <a:gd name="T46" fmla="*/ 1182 w 1284"/>
              <a:gd name="T47" fmla="*/ 4 h 360"/>
              <a:gd name="T48" fmla="*/ 1170 w 1284"/>
              <a:gd name="T49" fmla="*/ 12 h 360"/>
              <a:gd name="T50" fmla="*/ 1160 w 1284"/>
              <a:gd name="T51" fmla="*/ 20 h 360"/>
              <a:gd name="T52" fmla="*/ 1150 w 1284"/>
              <a:gd name="T53" fmla="*/ 32 h 360"/>
              <a:gd name="T54" fmla="*/ 1144 w 1284"/>
              <a:gd name="T55" fmla="*/ 44 h 360"/>
              <a:gd name="T56" fmla="*/ 1140 w 1284"/>
              <a:gd name="T57" fmla="*/ 58 h 360"/>
              <a:gd name="T58" fmla="*/ 1138 w 1284"/>
              <a:gd name="T59" fmla="*/ 72 h 360"/>
              <a:gd name="T60" fmla="*/ 1138 w 1284"/>
              <a:gd name="T61" fmla="*/ 72 h 360"/>
              <a:gd name="T62" fmla="*/ 1140 w 1284"/>
              <a:gd name="T63" fmla="*/ 84 h 360"/>
              <a:gd name="T64" fmla="*/ 1142 w 1284"/>
              <a:gd name="T65" fmla="*/ 96 h 360"/>
              <a:gd name="T66" fmla="*/ 1148 w 1284"/>
              <a:gd name="T67" fmla="*/ 108 h 360"/>
              <a:gd name="T68" fmla="*/ 1154 w 1284"/>
              <a:gd name="T69" fmla="*/ 118 h 360"/>
              <a:gd name="T70" fmla="*/ 1162 w 1284"/>
              <a:gd name="T71" fmla="*/ 126 h 360"/>
              <a:gd name="T72" fmla="*/ 1172 w 1284"/>
              <a:gd name="T73" fmla="*/ 134 h 360"/>
              <a:gd name="T74" fmla="*/ 1184 w 1284"/>
              <a:gd name="T75" fmla="*/ 140 h 360"/>
              <a:gd name="T76" fmla="*/ 1196 w 1284"/>
              <a:gd name="T77" fmla="*/ 142 h 360"/>
              <a:gd name="T78" fmla="*/ 1196 w 1284"/>
              <a:gd name="T79" fmla="*/ 328 h 360"/>
              <a:gd name="T80" fmla="*/ 0 w 1284"/>
              <a:gd name="T81" fmla="*/ 328 h 360"/>
              <a:gd name="T82" fmla="*/ 0 w 1284"/>
              <a:gd name="T83" fmla="*/ 360 h 360"/>
              <a:gd name="T84" fmla="*/ 1196 w 1284"/>
              <a:gd name="T85" fmla="*/ 360 h 360"/>
              <a:gd name="T86" fmla="*/ 1212 w 1284"/>
              <a:gd name="T8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4" h="360">
                <a:moveTo>
                  <a:pt x="1212" y="360"/>
                </a:moveTo>
                <a:lnTo>
                  <a:pt x="1228" y="360"/>
                </a:lnTo>
                <a:lnTo>
                  <a:pt x="1228" y="142"/>
                </a:lnTo>
                <a:lnTo>
                  <a:pt x="1228" y="142"/>
                </a:lnTo>
                <a:lnTo>
                  <a:pt x="1238" y="140"/>
                </a:lnTo>
                <a:lnTo>
                  <a:pt x="1250" y="134"/>
                </a:lnTo>
                <a:lnTo>
                  <a:pt x="1260" y="126"/>
                </a:lnTo>
                <a:lnTo>
                  <a:pt x="1268" y="118"/>
                </a:lnTo>
                <a:lnTo>
                  <a:pt x="1274" y="108"/>
                </a:lnTo>
                <a:lnTo>
                  <a:pt x="1280" y="96"/>
                </a:lnTo>
                <a:lnTo>
                  <a:pt x="1282" y="84"/>
                </a:lnTo>
                <a:lnTo>
                  <a:pt x="1284" y="72"/>
                </a:lnTo>
                <a:lnTo>
                  <a:pt x="1284" y="72"/>
                </a:lnTo>
                <a:lnTo>
                  <a:pt x="1282" y="58"/>
                </a:lnTo>
                <a:lnTo>
                  <a:pt x="1278" y="44"/>
                </a:lnTo>
                <a:lnTo>
                  <a:pt x="1272" y="32"/>
                </a:lnTo>
                <a:lnTo>
                  <a:pt x="1262" y="20"/>
                </a:lnTo>
                <a:lnTo>
                  <a:pt x="1252" y="12"/>
                </a:lnTo>
                <a:lnTo>
                  <a:pt x="1240" y="4"/>
                </a:lnTo>
                <a:lnTo>
                  <a:pt x="1226" y="0"/>
                </a:lnTo>
                <a:lnTo>
                  <a:pt x="1212" y="0"/>
                </a:lnTo>
                <a:lnTo>
                  <a:pt x="1212" y="0"/>
                </a:lnTo>
                <a:lnTo>
                  <a:pt x="1196" y="0"/>
                </a:lnTo>
                <a:lnTo>
                  <a:pt x="1182" y="4"/>
                </a:lnTo>
                <a:lnTo>
                  <a:pt x="1170" y="12"/>
                </a:lnTo>
                <a:lnTo>
                  <a:pt x="1160" y="20"/>
                </a:lnTo>
                <a:lnTo>
                  <a:pt x="1150" y="32"/>
                </a:lnTo>
                <a:lnTo>
                  <a:pt x="1144" y="44"/>
                </a:lnTo>
                <a:lnTo>
                  <a:pt x="1140" y="58"/>
                </a:lnTo>
                <a:lnTo>
                  <a:pt x="1138" y="72"/>
                </a:lnTo>
                <a:lnTo>
                  <a:pt x="1138" y="72"/>
                </a:lnTo>
                <a:lnTo>
                  <a:pt x="1140" y="84"/>
                </a:lnTo>
                <a:lnTo>
                  <a:pt x="1142" y="96"/>
                </a:lnTo>
                <a:lnTo>
                  <a:pt x="1148" y="108"/>
                </a:lnTo>
                <a:lnTo>
                  <a:pt x="1154" y="118"/>
                </a:lnTo>
                <a:lnTo>
                  <a:pt x="1162" y="126"/>
                </a:lnTo>
                <a:lnTo>
                  <a:pt x="1172" y="134"/>
                </a:lnTo>
                <a:lnTo>
                  <a:pt x="1184" y="140"/>
                </a:lnTo>
                <a:lnTo>
                  <a:pt x="1196" y="142"/>
                </a:lnTo>
                <a:lnTo>
                  <a:pt x="1196" y="328"/>
                </a:lnTo>
                <a:lnTo>
                  <a:pt x="0" y="328"/>
                </a:lnTo>
                <a:lnTo>
                  <a:pt x="0" y="360"/>
                </a:lnTo>
                <a:lnTo>
                  <a:pt x="1196" y="360"/>
                </a:lnTo>
                <a:lnTo>
                  <a:pt x="1212" y="360"/>
                </a:ln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91" name="Freeform 162"/>
          <p:cNvSpPr/>
          <p:nvPr/>
        </p:nvSpPr>
        <p:spPr bwMode="auto">
          <a:xfrm>
            <a:off x="7187111" y="4910648"/>
            <a:ext cx="1268208" cy="357548"/>
          </a:xfrm>
          <a:custGeom>
            <a:avLst/>
            <a:gdLst>
              <a:gd name="T0" fmla="*/ 1228 w 1284"/>
              <a:gd name="T1" fmla="*/ 218 h 362"/>
              <a:gd name="T2" fmla="*/ 1228 w 1284"/>
              <a:gd name="T3" fmla="*/ 0 h 362"/>
              <a:gd name="T4" fmla="*/ 1212 w 1284"/>
              <a:gd name="T5" fmla="*/ 0 h 362"/>
              <a:gd name="T6" fmla="*/ 1196 w 1284"/>
              <a:gd name="T7" fmla="*/ 0 h 362"/>
              <a:gd name="T8" fmla="*/ 0 w 1284"/>
              <a:gd name="T9" fmla="*/ 0 h 362"/>
              <a:gd name="T10" fmla="*/ 0 w 1284"/>
              <a:gd name="T11" fmla="*/ 32 h 362"/>
              <a:gd name="T12" fmla="*/ 1196 w 1284"/>
              <a:gd name="T13" fmla="*/ 32 h 362"/>
              <a:gd name="T14" fmla="*/ 1196 w 1284"/>
              <a:gd name="T15" fmla="*/ 218 h 362"/>
              <a:gd name="T16" fmla="*/ 1196 w 1284"/>
              <a:gd name="T17" fmla="*/ 218 h 362"/>
              <a:gd name="T18" fmla="*/ 1184 w 1284"/>
              <a:gd name="T19" fmla="*/ 220 h 362"/>
              <a:gd name="T20" fmla="*/ 1172 w 1284"/>
              <a:gd name="T21" fmla="*/ 226 h 362"/>
              <a:gd name="T22" fmla="*/ 1162 w 1284"/>
              <a:gd name="T23" fmla="*/ 234 h 362"/>
              <a:gd name="T24" fmla="*/ 1154 w 1284"/>
              <a:gd name="T25" fmla="*/ 242 h 362"/>
              <a:gd name="T26" fmla="*/ 1148 w 1284"/>
              <a:gd name="T27" fmla="*/ 252 h 362"/>
              <a:gd name="T28" fmla="*/ 1142 w 1284"/>
              <a:gd name="T29" fmla="*/ 264 h 362"/>
              <a:gd name="T30" fmla="*/ 1140 w 1284"/>
              <a:gd name="T31" fmla="*/ 276 h 362"/>
              <a:gd name="T32" fmla="*/ 1138 w 1284"/>
              <a:gd name="T33" fmla="*/ 288 h 362"/>
              <a:gd name="T34" fmla="*/ 1138 w 1284"/>
              <a:gd name="T35" fmla="*/ 288 h 362"/>
              <a:gd name="T36" fmla="*/ 1140 w 1284"/>
              <a:gd name="T37" fmla="*/ 302 h 362"/>
              <a:gd name="T38" fmla="*/ 1144 w 1284"/>
              <a:gd name="T39" fmla="*/ 316 h 362"/>
              <a:gd name="T40" fmla="*/ 1150 w 1284"/>
              <a:gd name="T41" fmla="*/ 328 h 362"/>
              <a:gd name="T42" fmla="*/ 1160 w 1284"/>
              <a:gd name="T43" fmla="*/ 340 h 362"/>
              <a:gd name="T44" fmla="*/ 1170 w 1284"/>
              <a:gd name="T45" fmla="*/ 348 h 362"/>
              <a:gd name="T46" fmla="*/ 1182 w 1284"/>
              <a:gd name="T47" fmla="*/ 356 h 362"/>
              <a:gd name="T48" fmla="*/ 1196 w 1284"/>
              <a:gd name="T49" fmla="*/ 360 h 362"/>
              <a:gd name="T50" fmla="*/ 1212 w 1284"/>
              <a:gd name="T51" fmla="*/ 362 h 362"/>
              <a:gd name="T52" fmla="*/ 1212 w 1284"/>
              <a:gd name="T53" fmla="*/ 362 h 362"/>
              <a:gd name="T54" fmla="*/ 1226 w 1284"/>
              <a:gd name="T55" fmla="*/ 360 h 362"/>
              <a:gd name="T56" fmla="*/ 1240 w 1284"/>
              <a:gd name="T57" fmla="*/ 356 h 362"/>
              <a:gd name="T58" fmla="*/ 1252 w 1284"/>
              <a:gd name="T59" fmla="*/ 348 h 362"/>
              <a:gd name="T60" fmla="*/ 1262 w 1284"/>
              <a:gd name="T61" fmla="*/ 340 h 362"/>
              <a:gd name="T62" fmla="*/ 1272 w 1284"/>
              <a:gd name="T63" fmla="*/ 328 h 362"/>
              <a:gd name="T64" fmla="*/ 1278 w 1284"/>
              <a:gd name="T65" fmla="*/ 316 h 362"/>
              <a:gd name="T66" fmla="*/ 1282 w 1284"/>
              <a:gd name="T67" fmla="*/ 302 h 362"/>
              <a:gd name="T68" fmla="*/ 1284 w 1284"/>
              <a:gd name="T69" fmla="*/ 288 h 362"/>
              <a:gd name="T70" fmla="*/ 1284 w 1284"/>
              <a:gd name="T71" fmla="*/ 288 h 362"/>
              <a:gd name="T72" fmla="*/ 1282 w 1284"/>
              <a:gd name="T73" fmla="*/ 276 h 362"/>
              <a:gd name="T74" fmla="*/ 1280 w 1284"/>
              <a:gd name="T75" fmla="*/ 264 h 362"/>
              <a:gd name="T76" fmla="*/ 1274 w 1284"/>
              <a:gd name="T77" fmla="*/ 252 h 362"/>
              <a:gd name="T78" fmla="*/ 1268 w 1284"/>
              <a:gd name="T79" fmla="*/ 242 h 362"/>
              <a:gd name="T80" fmla="*/ 1260 w 1284"/>
              <a:gd name="T81" fmla="*/ 234 h 362"/>
              <a:gd name="T82" fmla="*/ 1250 w 1284"/>
              <a:gd name="T83" fmla="*/ 226 h 362"/>
              <a:gd name="T84" fmla="*/ 1238 w 1284"/>
              <a:gd name="T85" fmla="*/ 220 h 362"/>
              <a:gd name="T86" fmla="*/ 1228 w 1284"/>
              <a:gd name="T87" fmla="*/ 218 h 362"/>
              <a:gd name="T88" fmla="*/ 1228 w 1284"/>
              <a:gd name="T89" fmla="*/ 21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4" h="362">
                <a:moveTo>
                  <a:pt x="1228" y="218"/>
                </a:moveTo>
                <a:lnTo>
                  <a:pt x="1228" y="0"/>
                </a:lnTo>
                <a:lnTo>
                  <a:pt x="1212" y="0"/>
                </a:lnTo>
                <a:lnTo>
                  <a:pt x="1196" y="0"/>
                </a:lnTo>
                <a:lnTo>
                  <a:pt x="0" y="0"/>
                </a:lnTo>
                <a:lnTo>
                  <a:pt x="0" y="32"/>
                </a:lnTo>
                <a:lnTo>
                  <a:pt x="1196" y="32"/>
                </a:lnTo>
                <a:lnTo>
                  <a:pt x="1196" y="218"/>
                </a:lnTo>
                <a:lnTo>
                  <a:pt x="1196" y="218"/>
                </a:lnTo>
                <a:lnTo>
                  <a:pt x="1184" y="220"/>
                </a:lnTo>
                <a:lnTo>
                  <a:pt x="1172" y="226"/>
                </a:lnTo>
                <a:lnTo>
                  <a:pt x="1162" y="234"/>
                </a:lnTo>
                <a:lnTo>
                  <a:pt x="1154" y="242"/>
                </a:lnTo>
                <a:lnTo>
                  <a:pt x="1148" y="252"/>
                </a:lnTo>
                <a:lnTo>
                  <a:pt x="1142" y="264"/>
                </a:lnTo>
                <a:lnTo>
                  <a:pt x="1140" y="276"/>
                </a:lnTo>
                <a:lnTo>
                  <a:pt x="1138" y="288"/>
                </a:lnTo>
                <a:lnTo>
                  <a:pt x="1138" y="288"/>
                </a:lnTo>
                <a:lnTo>
                  <a:pt x="1140" y="302"/>
                </a:lnTo>
                <a:lnTo>
                  <a:pt x="1144" y="316"/>
                </a:lnTo>
                <a:lnTo>
                  <a:pt x="1150" y="328"/>
                </a:lnTo>
                <a:lnTo>
                  <a:pt x="1160" y="340"/>
                </a:lnTo>
                <a:lnTo>
                  <a:pt x="1170" y="348"/>
                </a:lnTo>
                <a:lnTo>
                  <a:pt x="1182" y="356"/>
                </a:lnTo>
                <a:lnTo>
                  <a:pt x="1196" y="360"/>
                </a:lnTo>
                <a:lnTo>
                  <a:pt x="1212" y="362"/>
                </a:lnTo>
                <a:lnTo>
                  <a:pt x="1212" y="362"/>
                </a:lnTo>
                <a:lnTo>
                  <a:pt x="1226" y="360"/>
                </a:lnTo>
                <a:lnTo>
                  <a:pt x="1240" y="356"/>
                </a:lnTo>
                <a:lnTo>
                  <a:pt x="1252" y="348"/>
                </a:lnTo>
                <a:lnTo>
                  <a:pt x="1262" y="340"/>
                </a:lnTo>
                <a:lnTo>
                  <a:pt x="1272" y="328"/>
                </a:lnTo>
                <a:lnTo>
                  <a:pt x="1278" y="316"/>
                </a:lnTo>
                <a:lnTo>
                  <a:pt x="1282" y="302"/>
                </a:lnTo>
                <a:lnTo>
                  <a:pt x="1284" y="288"/>
                </a:lnTo>
                <a:lnTo>
                  <a:pt x="1284" y="288"/>
                </a:lnTo>
                <a:lnTo>
                  <a:pt x="1282" y="276"/>
                </a:lnTo>
                <a:lnTo>
                  <a:pt x="1280" y="264"/>
                </a:lnTo>
                <a:lnTo>
                  <a:pt x="1274" y="252"/>
                </a:lnTo>
                <a:lnTo>
                  <a:pt x="1268" y="242"/>
                </a:lnTo>
                <a:lnTo>
                  <a:pt x="1260" y="234"/>
                </a:lnTo>
                <a:lnTo>
                  <a:pt x="1250" y="226"/>
                </a:lnTo>
                <a:lnTo>
                  <a:pt x="1238" y="220"/>
                </a:lnTo>
                <a:lnTo>
                  <a:pt x="1228" y="218"/>
                </a:lnTo>
                <a:lnTo>
                  <a:pt x="1228" y="218"/>
                </a:ln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92" name="Freeform 190"/>
          <p:cNvSpPr/>
          <p:nvPr/>
        </p:nvSpPr>
        <p:spPr bwMode="auto">
          <a:xfrm>
            <a:off x="5865567" y="4807927"/>
            <a:ext cx="489900" cy="618301"/>
          </a:xfrm>
          <a:custGeom>
            <a:avLst/>
            <a:gdLst>
              <a:gd name="T0" fmla="*/ 200 w 496"/>
              <a:gd name="T1" fmla="*/ 626 h 626"/>
              <a:gd name="T2" fmla="*/ 180 w 496"/>
              <a:gd name="T3" fmla="*/ 626 h 626"/>
              <a:gd name="T4" fmla="*/ 142 w 496"/>
              <a:gd name="T5" fmla="*/ 618 h 626"/>
              <a:gd name="T6" fmla="*/ 106 w 496"/>
              <a:gd name="T7" fmla="*/ 602 h 626"/>
              <a:gd name="T8" fmla="*/ 74 w 496"/>
              <a:gd name="T9" fmla="*/ 582 h 626"/>
              <a:gd name="T10" fmla="*/ 46 w 496"/>
              <a:gd name="T11" fmla="*/ 554 h 626"/>
              <a:gd name="T12" fmla="*/ 24 w 496"/>
              <a:gd name="T13" fmla="*/ 522 h 626"/>
              <a:gd name="T14" fmla="*/ 10 w 496"/>
              <a:gd name="T15" fmla="*/ 486 h 626"/>
              <a:gd name="T16" fmla="*/ 2 w 496"/>
              <a:gd name="T17" fmla="*/ 448 h 626"/>
              <a:gd name="T18" fmla="*/ 0 w 496"/>
              <a:gd name="T19" fmla="*/ 200 h 626"/>
              <a:gd name="T20" fmla="*/ 2 w 496"/>
              <a:gd name="T21" fmla="*/ 178 h 626"/>
              <a:gd name="T22" fmla="*/ 10 w 496"/>
              <a:gd name="T23" fmla="*/ 140 h 626"/>
              <a:gd name="T24" fmla="*/ 24 w 496"/>
              <a:gd name="T25" fmla="*/ 104 h 626"/>
              <a:gd name="T26" fmla="*/ 46 w 496"/>
              <a:gd name="T27" fmla="*/ 72 h 626"/>
              <a:gd name="T28" fmla="*/ 74 w 496"/>
              <a:gd name="T29" fmla="*/ 46 h 626"/>
              <a:gd name="T30" fmla="*/ 106 w 496"/>
              <a:gd name="T31" fmla="*/ 24 h 626"/>
              <a:gd name="T32" fmla="*/ 142 w 496"/>
              <a:gd name="T33" fmla="*/ 8 h 626"/>
              <a:gd name="T34" fmla="*/ 180 w 496"/>
              <a:gd name="T35" fmla="*/ 0 h 626"/>
              <a:gd name="T36" fmla="*/ 296 w 496"/>
              <a:gd name="T37" fmla="*/ 0 h 626"/>
              <a:gd name="T38" fmla="*/ 316 w 496"/>
              <a:gd name="T39" fmla="*/ 0 h 626"/>
              <a:gd name="T40" fmla="*/ 354 w 496"/>
              <a:gd name="T41" fmla="*/ 8 h 626"/>
              <a:gd name="T42" fmla="*/ 390 w 496"/>
              <a:gd name="T43" fmla="*/ 24 h 626"/>
              <a:gd name="T44" fmla="*/ 422 w 496"/>
              <a:gd name="T45" fmla="*/ 46 h 626"/>
              <a:gd name="T46" fmla="*/ 450 w 496"/>
              <a:gd name="T47" fmla="*/ 72 h 626"/>
              <a:gd name="T48" fmla="*/ 472 w 496"/>
              <a:gd name="T49" fmla="*/ 104 h 626"/>
              <a:gd name="T50" fmla="*/ 486 w 496"/>
              <a:gd name="T51" fmla="*/ 140 h 626"/>
              <a:gd name="T52" fmla="*/ 494 w 496"/>
              <a:gd name="T53" fmla="*/ 178 h 626"/>
              <a:gd name="T54" fmla="*/ 496 w 496"/>
              <a:gd name="T55" fmla="*/ 426 h 626"/>
              <a:gd name="T56" fmla="*/ 494 w 496"/>
              <a:gd name="T57" fmla="*/ 448 h 626"/>
              <a:gd name="T58" fmla="*/ 486 w 496"/>
              <a:gd name="T59" fmla="*/ 486 h 626"/>
              <a:gd name="T60" fmla="*/ 472 w 496"/>
              <a:gd name="T61" fmla="*/ 522 h 626"/>
              <a:gd name="T62" fmla="*/ 450 w 496"/>
              <a:gd name="T63" fmla="*/ 554 h 626"/>
              <a:gd name="T64" fmla="*/ 422 w 496"/>
              <a:gd name="T65" fmla="*/ 582 h 626"/>
              <a:gd name="T66" fmla="*/ 390 w 496"/>
              <a:gd name="T67" fmla="*/ 602 h 626"/>
              <a:gd name="T68" fmla="*/ 354 w 496"/>
              <a:gd name="T69" fmla="*/ 618 h 626"/>
              <a:gd name="T70" fmla="*/ 316 w 496"/>
              <a:gd name="T71" fmla="*/ 626 h 626"/>
              <a:gd name="T72" fmla="*/ 296 w 496"/>
              <a:gd name="T73" fmla="*/ 626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6" h="626">
                <a:moveTo>
                  <a:pt x="296" y="626"/>
                </a:moveTo>
                <a:lnTo>
                  <a:pt x="200" y="626"/>
                </a:lnTo>
                <a:lnTo>
                  <a:pt x="200" y="626"/>
                </a:lnTo>
                <a:lnTo>
                  <a:pt x="180" y="626"/>
                </a:lnTo>
                <a:lnTo>
                  <a:pt x="160" y="622"/>
                </a:lnTo>
                <a:lnTo>
                  <a:pt x="142" y="618"/>
                </a:lnTo>
                <a:lnTo>
                  <a:pt x="124" y="612"/>
                </a:lnTo>
                <a:lnTo>
                  <a:pt x="106" y="602"/>
                </a:lnTo>
                <a:lnTo>
                  <a:pt x="90" y="592"/>
                </a:lnTo>
                <a:lnTo>
                  <a:pt x="74" y="582"/>
                </a:lnTo>
                <a:lnTo>
                  <a:pt x="60" y="568"/>
                </a:lnTo>
                <a:lnTo>
                  <a:pt x="46" y="554"/>
                </a:lnTo>
                <a:lnTo>
                  <a:pt x="36" y="538"/>
                </a:lnTo>
                <a:lnTo>
                  <a:pt x="24" y="522"/>
                </a:lnTo>
                <a:lnTo>
                  <a:pt x="16" y="504"/>
                </a:lnTo>
                <a:lnTo>
                  <a:pt x="10" y="486"/>
                </a:lnTo>
                <a:lnTo>
                  <a:pt x="4" y="468"/>
                </a:lnTo>
                <a:lnTo>
                  <a:pt x="2" y="448"/>
                </a:lnTo>
                <a:lnTo>
                  <a:pt x="0" y="426"/>
                </a:lnTo>
                <a:lnTo>
                  <a:pt x="0" y="200"/>
                </a:lnTo>
                <a:lnTo>
                  <a:pt x="0" y="200"/>
                </a:lnTo>
                <a:lnTo>
                  <a:pt x="2" y="178"/>
                </a:lnTo>
                <a:lnTo>
                  <a:pt x="4" y="160"/>
                </a:lnTo>
                <a:lnTo>
                  <a:pt x="10" y="140"/>
                </a:lnTo>
                <a:lnTo>
                  <a:pt x="16" y="122"/>
                </a:lnTo>
                <a:lnTo>
                  <a:pt x="24" y="104"/>
                </a:lnTo>
                <a:lnTo>
                  <a:pt x="36" y="88"/>
                </a:lnTo>
                <a:lnTo>
                  <a:pt x="46" y="72"/>
                </a:lnTo>
                <a:lnTo>
                  <a:pt x="60" y="58"/>
                </a:lnTo>
                <a:lnTo>
                  <a:pt x="74" y="46"/>
                </a:lnTo>
                <a:lnTo>
                  <a:pt x="90" y="34"/>
                </a:lnTo>
                <a:lnTo>
                  <a:pt x="106" y="24"/>
                </a:lnTo>
                <a:lnTo>
                  <a:pt x="124" y="14"/>
                </a:lnTo>
                <a:lnTo>
                  <a:pt x="142" y="8"/>
                </a:lnTo>
                <a:lnTo>
                  <a:pt x="160" y="4"/>
                </a:lnTo>
                <a:lnTo>
                  <a:pt x="180" y="0"/>
                </a:lnTo>
                <a:lnTo>
                  <a:pt x="200" y="0"/>
                </a:lnTo>
                <a:lnTo>
                  <a:pt x="296" y="0"/>
                </a:lnTo>
                <a:lnTo>
                  <a:pt x="296" y="0"/>
                </a:lnTo>
                <a:lnTo>
                  <a:pt x="316" y="0"/>
                </a:lnTo>
                <a:lnTo>
                  <a:pt x="336" y="4"/>
                </a:lnTo>
                <a:lnTo>
                  <a:pt x="354" y="8"/>
                </a:lnTo>
                <a:lnTo>
                  <a:pt x="372" y="14"/>
                </a:lnTo>
                <a:lnTo>
                  <a:pt x="390" y="24"/>
                </a:lnTo>
                <a:lnTo>
                  <a:pt x="406" y="34"/>
                </a:lnTo>
                <a:lnTo>
                  <a:pt x="422" y="46"/>
                </a:lnTo>
                <a:lnTo>
                  <a:pt x="436" y="58"/>
                </a:lnTo>
                <a:lnTo>
                  <a:pt x="450" y="72"/>
                </a:lnTo>
                <a:lnTo>
                  <a:pt x="460" y="88"/>
                </a:lnTo>
                <a:lnTo>
                  <a:pt x="472" y="104"/>
                </a:lnTo>
                <a:lnTo>
                  <a:pt x="480" y="122"/>
                </a:lnTo>
                <a:lnTo>
                  <a:pt x="486" y="140"/>
                </a:lnTo>
                <a:lnTo>
                  <a:pt x="492" y="160"/>
                </a:lnTo>
                <a:lnTo>
                  <a:pt x="494" y="178"/>
                </a:lnTo>
                <a:lnTo>
                  <a:pt x="496" y="200"/>
                </a:lnTo>
                <a:lnTo>
                  <a:pt x="496" y="426"/>
                </a:lnTo>
                <a:lnTo>
                  <a:pt x="496" y="426"/>
                </a:lnTo>
                <a:lnTo>
                  <a:pt x="494" y="448"/>
                </a:lnTo>
                <a:lnTo>
                  <a:pt x="492" y="468"/>
                </a:lnTo>
                <a:lnTo>
                  <a:pt x="486" y="486"/>
                </a:lnTo>
                <a:lnTo>
                  <a:pt x="480" y="504"/>
                </a:lnTo>
                <a:lnTo>
                  <a:pt x="472" y="522"/>
                </a:lnTo>
                <a:lnTo>
                  <a:pt x="460" y="538"/>
                </a:lnTo>
                <a:lnTo>
                  <a:pt x="450" y="554"/>
                </a:lnTo>
                <a:lnTo>
                  <a:pt x="436" y="568"/>
                </a:lnTo>
                <a:lnTo>
                  <a:pt x="422" y="582"/>
                </a:lnTo>
                <a:lnTo>
                  <a:pt x="406" y="592"/>
                </a:lnTo>
                <a:lnTo>
                  <a:pt x="390" y="602"/>
                </a:lnTo>
                <a:lnTo>
                  <a:pt x="372" y="612"/>
                </a:lnTo>
                <a:lnTo>
                  <a:pt x="354" y="618"/>
                </a:lnTo>
                <a:lnTo>
                  <a:pt x="336" y="622"/>
                </a:lnTo>
                <a:lnTo>
                  <a:pt x="316" y="626"/>
                </a:lnTo>
                <a:lnTo>
                  <a:pt x="296" y="626"/>
                </a:lnTo>
                <a:lnTo>
                  <a:pt x="296" y="626"/>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93" name="Freeform 191"/>
          <p:cNvSpPr/>
          <p:nvPr/>
        </p:nvSpPr>
        <p:spPr bwMode="auto">
          <a:xfrm>
            <a:off x="5798403" y="4800026"/>
            <a:ext cx="624227" cy="148155"/>
          </a:xfrm>
          <a:custGeom>
            <a:avLst/>
            <a:gdLst>
              <a:gd name="T0" fmla="*/ 568 w 632"/>
              <a:gd name="T1" fmla="*/ 150 h 150"/>
              <a:gd name="T2" fmla="*/ 64 w 632"/>
              <a:gd name="T3" fmla="*/ 150 h 150"/>
              <a:gd name="T4" fmla="*/ 64 w 632"/>
              <a:gd name="T5" fmla="*/ 150 h 150"/>
              <a:gd name="T6" fmla="*/ 52 w 632"/>
              <a:gd name="T7" fmla="*/ 148 h 150"/>
              <a:gd name="T8" fmla="*/ 40 w 632"/>
              <a:gd name="T9" fmla="*/ 144 h 150"/>
              <a:gd name="T10" fmla="*/ 28 w 632"/>
              <a:gd name="T11" fmla="*/ 138 h 150"/>
              <a:gd name="T12" fmla="*/ 20 w 632"/>
              <a:gd name="T13" fmla="*/ 132 h 150"/>
              <a:gd name="T14" fmla="*/ 12 w 632"/>
              <a:gd name="T15" fmla="*/ 122 h 150"/>
              <a:gd name="T16" fmla="*/ 6 w 632"/>
              <a:gd name="T17" fmla="*/ 110 h 150"/>
              <a:gd name="T18" fmla="*/ 2 w 632"/>
              <a:gd name="T19" fmla="*/ 98 h 150"/>
              <a:gd name="T20" fmla="*/ 0 w 632"/>
              <a:gd name="T21" fmla="*/ 86 h 150"/>
              <a:gd name="T22" fmla="*/ 0 w 632"/>
              <a:gd name="T23" fmla="*/ 64 h 150"/>
              <a:gd name="T24" fmla="*/ 0 w 632"/>
              <a:gd name="T25" fmla="*/ 64 h 150"/>
              <a:gd name="T26" fmla="*/ 2 w 632"/>
              <a:gd name="T27" fmla="*/ 52 h 150"/>
              <a:gd name="T28" fmla="*/ 6 w 632"/>
              <a:gd name="T29" fmla="*/ 40 h 150"/>
              <a:gd name="T30" fmla="*/ 12 w 632"/>
              <a:gd name="T31" fmla="*/ 30 h 150"/>
              <a:gd name="T32" fmla="*/ 20 w 632"/>
              <a:gd name="T33" fmla="*/ 20 h 150"/>
              <a:gd name="T34" fmla="*/ 28 w 632"/>
              <a:gd name="T35" fmla="*/ 12 h 150"/>
              <a:gd name="T36" fmla="*/ 40 w 632"/>
              <a:gd name="T37" fmla="*/ 6 h 150"/>
              <a:gd name="T38" fmla="*/ 52 w 632"/>
              <a:gd name="T39" fmla="*/ 2 h 150"/>
              <a:gd name="T40" fmla="*/ 64 w 632"/>
              <a:gd name="T41" fmla="*/ 0 h 150"/>
              <a:gd name="T42" fmla="*/ 568 w 632"/>
              <a:gd name="T43" fmla="*/ 0 h 150"/>
              <a:gd name="T44" fmla="*/ 568 w 632"/>
              <a:gd name="T45" fmla="*/ 0 h 150"/>
              <a:gd name="T46" fmla="*/ 580 w 632"/>
              <a:gd name="T47" fmla="*/ 2 h 150"/>
              <a:gd name="T48" fmla="*/ 592 w 632"/>
              <a:gd name="T49" fmla="*/ 6 h 150"/>
              <a:gd name="T50" fmla="*/ 604 w 632"/>
              <a:gd name="T51" fmla="*/ 12 h 150"/>
              <a:gd name="T52" fmla="*/ 612 w 632"/>
              <a:gd name="T53" fmla="*/ 20 h 150"/>
              <a:gd name="T54" fmla="*/ 620 w 632"/>
              <a:gd name="T55" fmla="*/ 30 h 150"/>
              <a:gd name="T56" fmla="*/ 626 w 632"/>
              <a:gd name="T57" fmla="*/ 40 h 150"/>
              <a:gd name="T58" fmla="*/ 630 w 632"/>
              <a:gd name="T59" fmla="*/ 52 h 150"/>
              <a:gd name="T60" fmla="*/ 632 w 632"/>
              <a:gd name="T61" fmla="*/ 64 h 150"/>
              <a:gd name="T62" fmla="*/ 632 w 632"/>
              <a:gd name="T63" fmla="*/ 86 h 150"/>
              <a:gd name="T64" fmla="*/ 632 w 632"/>
              <a:gd name="T65" fmla="*/ 86 h 150"/>
              <a:gd name="T66" fmla="*/ 630 w 632"/>
              <a:gd name="T67" fmla="*/ 98 h 150"/>
              <a:gd name="T68" fmla="*/ 626 w 632"/>
              <a:gd name="T69" fmla="*/ 110 h 150"/>
              <a:gd name="T70" fmla="*/ 620 w 632"/>
              <a:gd name="T71" fmla="*/ 122 h 150"/>
              <a:gd name="T72" fmla="*/ 612 w 632"/>
              <a:gd name="T73" fmla="*/ 132 h 150"/>
              <a:gd name="T74" fmla="*/ 604 w 632"/>
              <a:gd name="T75" fmla="*/ 138 h 150"/>
              <a:gd name="T76" fmla="*/ 592 w 632"/>
              <a:gd name="T77" fmla="*/ 144 h 150"/>
              <a:gd name="T78" fmla="*/ 580 w 632"/>
              <a:gd name="T79" fmla="*/ 148 h 150"/>
              <a:gd name="T80" fmla="*/ 568 w 632"/>
              <a:gd name="T81" fmla="*/ 150 h 150"/>
              <a:gd name="T82" fmla="*/ 568 w 632"/>
              <a:gd name="T8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150">
                <a:moveTo>
                  <a:pt x="568" y="150"/>
                </a:moveTo>
                <a:lnTo>
                  <a:pt x="64" y="150"/>
                </a:lnTo>
                <a:lnTo>
                  <a:pt x="64" y="150"/>
                </a:lnTo>
                <a:lnTo>
                  <a:pt x="52" y="148"/>
                </a:lnTo>
                <a:lnTo>
                  <a:pt x="40" y="144"/>
                </a:lnTo>
                <a:lnTo>
                  <a:pt x="28" y="138"/>
                </a:lnTo>
                <a:lnTo>
                  <a:pt x="20" y="132"/>
                </a:lnTo>
                <a:lnTo>
                  <a:pt x="12" y="122"/>
                </a:lnTo>
                <a:lnTo>
                  <a:pt x="6" y="110"/>
                </a:lnTo>
                <a:lnTo>
                  <a:pt x="2" y="98"/>
                </a:lnTo>
                <a:lnTo>
                  <a:pt x="0" y="86"/>
                </a:lnTo>
                <a:lnTo>
                  <a:pt x="0" y="64"/>
                </a:lnTo>
                <a:lnTo>
                  <a:pt x="0" y="64"/>
                </a:lnTo>
                <a:lnTo>
                  <a:pt x="2" y="52"/>
                </a:lnTo>
                <a:lnTo>
                  <a:pt x="6" y="40"/>
                </a:lnTo>
                <a:lnTo>
                  <a:pt x="12" y="30"/>
                </a:lnTo>
                <a:lnTo>
                  <a:pt x="20" y="20"/>
                </a:lnTo>
                <a:lnTo>
                  <a:pt x="28" y="12"/>
                </a:lnTo>
                <a:lnTo>
                  <a:pt x="40" y="6"/>
                </a:lnTo>
                <a:lnTo>
                  <a:pt x="52" y="2"/>
                </a:lnTo>
                <a:lnTo>
                  <a:pt x="64" y="0"/>
                </a:lnTo>
                <a:lnTo>
                  <a:pt x="568" y="0"/>
                </a:lnTo>
                <a:lnTo>
                  <a:pt x="568" y="0"/>
                </a:lnTo>
                <a:lnTo>
                  <a:pt x="580" y="2"/>
                </a:lnTo>
                <a:lnTo>
                  <a:pt x="592" y="6"/>
                </a:lnTo>
                <a:lnTo>
                  <a:pt x="604" y="12"/>
                </a:lnTo>
                <a:lnTo>
                  <a:pt x="612" y="20"/>
                </a:lnTo>
                <a:lnTo>
                  <a:pt x="620" y="30"/>
                </a:lnTo>
                <a:lnTo>
                  <a:pt x="626" y="40"/>
                </a:lnTo>
                <a:lnTo>
                  <a:pt x="630" y="52"/>
                </a:lnTo>
                <a:lnTo>
                  <a:pt x="632" y="64"/>
                </a:lnTo>
                <a:lnTo>
                  <a:pt x="632" y="86"/>
                </a:lnTo>
                <a:lnTo>
                  <a:pt x="632" y="86"/>
                </a:lnTo>
                <a:lnTo>
                  <a:pt x="630" y="98"/>
                </a:lnTo>
                <a:lnTo>
                  <a:pt x="626" y="110"/>
                </a:lnTo>
                <a:lnTo>
                  <a:pt x="620" y="122"/>
                </a:lnTo>
                <a:lnTo>
                  <a:pt x="612" y="132"/>
                </a:lnTo>
                <a:lnTo>
                  <a:pt x="604" y="138"/>
                </a:lnTo>
                <a:lnTo>
                  <a:pt x="592" y="144"/>
                </a:lnTo>
                <a:lnTo>
                  <a:pt x="580" y="148"/>
                </a:lnTo>
                <a:lnTo>
                  <a:pt x="568" y="150"/>
                </a:lnTo>
                <a:lnTo>
                  <a:pt x="568" y="150"/>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94" name="Freeform 192"/>
          <p:cNvSpPr/>
          <p:nvPr/>
        </p:nvSpPr>
        <p:spPr bwMode="auto">
          <a:xfrm>
            <a:off x="5798403" y="5003492"/>
            <a:ext cx="624227" cy="148155"/>
          </a:xfrm>
          <a:custGeom>
            <a:avLst/>
            <a:gdLst>
              <a:gd name="T0" fmla="*/ 568 w 632"/>
              <a:gd name="T1" fmla="*/ 150 h 150"/>
              <a:gd name="T2" fmla="*/ 64 w 632"/>
              <a:gd name="T3" fmla="*/ 150 h 150"/>
              <a:gd name="T4" fmla="*/ 64 w 632"/>
              <a:gd name="T5" fmla="*/ 150 h 150"/>
              <a:gd name="T6" fmla="*/ 52 w 632"/>
              <a:gd name="T7" fmla="*/ 148 h 150"/>
              <a:gd name="T8" fmla="*/ 40 w 632"/>
              <a:gd name="T9" fmla="*/ 144 h 150"/>
              <a:gd name="T10" fmla="*/ 28 w 632"/>
              <a:gd name="T11" fmla="*/ 138 h 150"/>
              <a:gd name="T12" fmla="*/ 20 w 632"/>
              <a:gd name="T13" fmla="*/ 132 h 150"/>
              <a:gd name="T14" fmla="*/ 12 w 632"/>
              <a:gd name="T15" fmla="*/ 122 h 150"/>
              <a:gd name="T16" fmla="*/ 6 w 632"/>
              <a:gd name="T17" fmla="*/ 110 h 150"/>
              <a:gd name="T18" fmla="*/ 2 w 632"/>
              <a:gd name="T19" fmla="*/ 98 h 150"/>
              <a:gd name="T20" fmla="*/ 0 w 632"/>
              <a:gd name="T21" fmla="*/ 86 h 150"/>
              <a:gd name="T22" fmla="*/ 0 w 632"/>
              <a:gd name="T23" fmla="*/ 64 h 150"/>
              <a:gd name="T24" fmla="*/ 0 w 632"/>
              <a:gd name="T25" fmla="*/ 64 h 150"/>
              <a:gd name="T26" fmla="*/ 2 w 632"/>
              <a:gd name="T27" fmla="*/ 52 h 150"/>
              <a:gd name="T28" fmla="*/ 6 w 632"/>
              <a:gd name="T29" fmla="*/ 40 h 150"/>
              <a:gd name="T30" fmla="*/ 12 w 632"/>
              <a:gd name="T31" fmla="*/ 30 h 150"/>
              <a:gd name="T32" fmla="*/ 20 w 632"/>
              <a:gd name="T33" fmla="*/ 20 h 150"/>
              <a:gd name="T34" fmla="*/ 28 w 632"/>
              <a:gd name="T35" fmla="*/ 12 h 150"/>
              <a:gd name="T36" fmla="*/ 40 w 632"/>
              <a:gd name="T37" fmla="*/ 6 h 150"/>
              <a:gd name="T38" fmla="*/ 52 w 632"/>
              <a:gd name="T39" fmla="*/ 2 h 150"/>
              <a:gd name="T40" fmla="*/ 64 w 632"/>
              <a:gd name="T41" fmla="*/ 0 h 150"/>
              <a:gd name="T42" fmla="*/ 568 w 632"/>
              <a:gd name="T43" fmla="*/ 0 h 150"/>
              <a:gd name="T44" fmla="*/ 568 w 632"/>
              <a:gd name="T45" fmla="*/ 0 h 150"/>
              <a:gd name="T46" fmla="*/ 580 w 632"/>
              <a:gd name="T47" fmla="*/ 2 h 150"/>
              <a:gd name="T48" fmla="*/ 592 w 632"/>
              <a:gd name="T49" fmla="*/ 6 h 150"/>
              <a:gd name="T50" fmla="*/ 604 w 632"/>
              <a:gd name="T51" fmla="*/ 12 h 150"/>
              <a:gd name="T52" fmla="*/ 612 w 632"/>
              <a:gd name="T53" fmla="*/ 20 h 150"/>
              <a:gd name="T54" fmla="*/ 620 w 632"/>
              <a:gd name="T55" fmla="*/ 30 h 150"/>
              <a:gd name="T56" fmla="*/ 626 w 632"/>
              <a:gd name="T57" fmla="*/ 40 h 150"/>
              <a:gd name="T58" fmla="*/ 630 w 632"/>
              <a:gd name="T59" fmla="*/ 52 h 150"/>
              <a:gd name="T60" fmla="*/ 632 w 632"/>
              <a:gd name="T61" fmla="*/ 64 h 150"/>
              <a:gd name="T62" fmla="*/ 632 w 632"/>
              <a:gd name="T63" fmla="*/ 86 h 150"/>
              <a:gd name="T64" fmla="*/ 632 w 632"/>
              <a:gd name="T65" fmla="*/ 86 h 150"/>
              <a:gd name="T66" fmla="*/ 630 w 632"/>
              <a:gd name="T67" fmla="*/ 98 h 150"/>
              <a:gd name="T68" fmla="*/ 626 w 632"/>
              <a:gd name="T69" fmla="*/ 110 h 150"/>
              <a:gd name="T70" fmla="*/ 620 w 632"/>
              <a:gd name="T71" fmla="*/ 122 h 150"/>
              <a:gd name="T72" fmla="*/ 612 w 632"/>
              <a:gd name="T73" fmla="*/ 132 h 150"/>
              <a:gd name="T74" fmla="*/ 604 w 632"/>
              <a:gd name="T75" fmla="*/ 138 h 150"/>
              <a:gd name="T76" fmla="*/ 592 w 632"/>
              <a:gd name="T77" fmla="*/ 144 h 150"/>
              <a:gd name="T78" fmla="*/ 580 w 632"/>
              <a:gd name="T79" fmla="*/ 148 h 150"/>
              <a:gd name="T80" fmla="*/ 568 w 632"/>
              <a:gd name="T81" fmla="*/ 150 h 150"/>
              <a:gd name="T82" fmla="*/ 568 w 632"/>
              <a:gd name="T8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150">
                <a:moveTo>
                  <a:pt x="568" y="150"/>
                </a:moveTo>
                <a:lnTo>
                  <a:pt x="64" y="150"/>
                </a:lnTo>
                <a:lnTo>
                  <a:pt x="64" y="150"/>
                </a:lnTo>
                <a:lnTo>
                  <a:pt x="52" y="148"/>
                </a:lnTo>
                <a:lnTo>
                  <a:pt x="40" y="144"/>
                </a:lnTo>
                <a:lnTo>
                  <a:pt x="28" y="138"/>
                </a:lnTo>
                <a:lnTo>
                  <a:pt x="20" y="132"/>
                </a:lnTo>
                <a:lnTo>
                  <a:pt x="12" y="122"/>
                </a:lnTo>
                <a:lnTo>
                  <a:pt x="6" y="110"/>
                </a:lnTo>
                <a:lnTo>
                  <a:pt x="2" y="98"/>
                </a:lnTo>
                <a:lnTo>
                  <a:pt x="0" y="86"/>
                </a:lnTo>
                <a:lnTo>
                  <a:pt x="0" y="64"/>
                </a:lnTo>
                <a:lnTo>
                  <a:pt x="0" y="64"/>
                </a:lnTo>
                <a:lnTo>
                  <a:pt x="2" y="52"/>
                </a:lnTo>
                <a:lnTo>
                  <a:pt x="6" y="40"/>
                </a:lnTo>
                <a:lnTo>
                  <a:pt x="12" y="30"/>
                </a:lnTo>
                <a:lnTo>
                  <a:pt x="20" y="20"/>
                </a:lnTo>
                <a:lnTo>
                  <a:pt x="28" y="12"/>
                </a:lnTo>
                <a:lnTo>
                  <a:pt x="40" y="6"/>
                </a:lnTo>
                <a:lnTo>
                  <a:pt x="52" y="2"/>
                </a:lnTo>
                <a:lnTo>
                  <a:pt x="64" y="0"/>
                </a:lnTo>
                <a:lnTo>
                  <a:pt x="568" y="0"/>
                </a:lnTo>
                <a:lnTo>
                  <a:pt x="568" y="0"/>
                </a:lnTo>
                <a:lnTo>
                  <a:pt x="580" y="2"/>
                </a:lnTo>
                <a:lnTo>
                  <a:pt x="592" y="6"/>
                </a:lnTo>
                <a:lnTo>
                  <a:pt x="604" y="12"/>
                </a:lnTo>
                <a:lnTo>
                  <a:pt x="612" y="20"/>
                </a:lnTo>
                <a:lnTo>
                  <a:pt x="620" y="30"/>
                </a:lnTo>
                <a:lnTo>
                  <a:pt x="626" y="40"/>
                </a:lnTo>
                <a:lnTo>
                  <a:pt x="630" y="52"/>
                </a:lnTo>
                <a:lnTo>
                  <a:pt x="632" y="64"/>
                </a:lnTo>
                <a:lnTo>
                  <a:pt x="632" y="86"/>
                </a:lnTo>
                <a:lnTo>
                  <a:pt x="632" y="86"/>
                </a:lnTo>
                <a:lnTo>
                  <a:pt x="630" y="98"/>
                </a:lnTo>
                <a:lnTo>
                  <a:pt x="626" y="110"/>
                </a:lnTo>
                <a:lnTo>
                  <a:pt x="620" y="122"/>
                </a:lnTo>
                <a:lnTo>
                  <a:pt x="612" y="132"/>
                </a:lnTo>
                <a:lnTo>
                  <a:pt x="604" y="138"/>
                </a:lnTo>
                <a:lnTo>
                  <a:pt x="592" y="144"/>
                </a:lnTo>
                <a:lnTo>
                  <a:pt x="580" y="148"/>
                </a:lnTo>
                <a:lnTo>
                  <a:pt x="568" y="150"/>
                </a:lnTo>
                <a:lnTo>
                  <a:pt x="568" y="150"/>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95" name="Freeform 193"/>
          <p:cNvSpPr/>
          <p:nvPr/>
        </p:nvSpPr>
        <p:spPr bwMode="auto">
          <a:xfrm>
            <a:off x="5798403" y="5201032"/>
            <a:ext cx="624227" cy="148155"/>
          </a:xfrm>
          <a:custGeom>
            <a:avLst/>
            <a:gdLst>
              <a:gd name="T0" fmla="*/ 568 w 632"/>
              <a:gd name="T1" fmla="*/ 150 h 150"/>
              <a:gd name="T2" fmla="*/ 64 w 632"/>
              <a:gd name="T3" fmla="*/ 150 h 150"/>
              <a:gd name="T4" fmla="*/ 64 w 632"/>
              <a:gd name="T5" fmla="*/ 150 h 150"/>
              <a:gd name="T6" fmla="*/ 52 w 632"/>
              <a:gd name="T7" fmla="*/ 148 h 150"/>
              <a:gd name="T8" fmla="*/ 40 w 632"/>
              <a:gd name="T9" fmla="*/ 144 h 150"/>
              <a:gd name="T10" fmla="*/ 28 w 632"/>
              <a:gd name="T11" fmla="*/ 138 h 150"/>
              <a:gd name="T12" fmla="*/ 20 w 632"/>
              <a:gd name="T13" fmla="*/ 130 h 150"/>
              <a:gd name="T14" fmla="*/ 12 w 632"/>
              <a:gd name="T15" fmla="*/ 122 h 150"/>
              <a:gd name="T16" fmla="*/ 6 w 632"/>
              <a:gd name="T17" fmla="*/ 110 h 150"/>
              <a:gd name="T18" fmla="*/ 2 w 632"/>
              <a:gd name="T19" fmla="*/ 98 h 150"/>
              <a:gd name="T20" fmla="*/ 0 w 632"/>
              <a:gd name="T21" fmla="*/ 86 h 150"/>
              <a:gd name="T22" fmla="*/ 0 w 632"/>
              <a:gd name="T23" fmla="*/ 64 h 150"/>
              <a:gd name="T24" fmla="*/ 0 w 632"/>
              <a:gd name="T25" fmla="*/ 64 h 150"/>
              <a:gd name="T26" fmla="*/ 2 w 632"/>
              <a:gd name="T27" fmla="*/ 52 h 150"/>
              <a:gd name="T28" fmla="*/ 6 w 632"/>
              <a:gd name="T29" fmla="*/ 40 h 150"/>
              <a:gd name="T30" fmla="*/ 12 w 632"/>
              <a:gd name="T31" fmla="*/ 28 h 150"/>
              <a:gd name="T32" fmla="*/ 20 w 632"/>
              <a:gd name="T33" fmla="*/ 20 h 150"/>
              <a:gd name="T34" fmla="*/ 28 w 632"/>
              <a:gd name="T35" fmla="*/ 12 h 150"/>
              <a:gd name="T36" fmla="*/ 40 w 632"/>
              <a:gd name="T37" fmla="*/ 6 h 150"/>
              <a:gd name="T38" fmla="*/ 52 w 632"/>
              <a:gd name="T39" fmla="*/ 2 h 150"/>
              <a:gd name="T40" fmla="*/ 64 w 632"/>
              <a:gd name="T41" fmla="*/ 0 h 150"/>
              <a:gd name="T42" fmla="*/ 568 w 632"/>
              <a:gd name="T43" fmla="*/ 0 h 150"/>
              <a:gd name="T44" fmla="*/ 568 w 632"/>
              <a:gd name="T45" fmla="*/ 0 h 150"/>
              <a:gd name="T46" fmla="*/ 580 w 632"/>
              <a:gd name="T47" fmla="*/ 2 h 150"/>
              <a:gd name="T48" fmla="*/ 592 w 632"/>
              <a:gd name="T49" fmla="*/ 6 h 150"/>
              <a:gd name="T50" fmla="*/ 604 w 632"/>
              <a:gd name="T51" fmla="*/ 12 h 150"/>
              <a:gd name="T52" fmla="*/ 612 w 632"/>
              <a:gd name="T53" fmla="*/ 20 h 150"/>
              <a:gd name="T54" fmla="*/ 620 w 632"/>
              <a:gd name="T55" fmla="*/ 28 h 150"/>
              <a:gd name="T56" fmla="*/ 626 w 632"/>
              <a:gd name="T57" fmla="*/ 40 h 150"/>
              <a:gd name="T58" fmla="*/ 630 w 632"/>
              <a:gd name="T59" fmla="*/ 52 h 150"/>
              <a:gd name="T60" fmla="*/ 632 w 632"/>
              <a:gd name="T61" fmla="*/ 64 h 150"/>
              <a:gd name="T62" fmla="*/ 632 w 632"/>
              <a:gd name="T63" fmla="*/ 86 h 150"/>
              <a:gd name="T64" fmla="*/ 632 w 632"/>
              <a:gd name="T65" fmla="*/ 86 h 150"/>
              <a:gd name="T66" fmla="*/ 630 w 632"/>
              <a:gd name="T67" fmla="*/ 98 h 150"/>
              <a:gd name="T68" fmla="*/ 626 w 632"/>
              <a:gd name="T69" fmla="*/ 110 h 150"/>
              <a:gd name="T70" fmla="*/ 620 w 632"/>
              <a:gd name="T71" fmla="*/ 122 h 150"/>
              <a:gd name="T72" fmla="*/ 612 w 632"/>
              <a:gd name="T73" fmla="*/ 130 h 150"/>
              <a:gd name="T74" fmla="*/ 604 w 632"/>
              <a:gd name="T75" fmla="*/ 138 h 150"/>
              <a:gd name="T76" fmla="*/ 592 w 632"/>
              <a:gd name="T77" fmla="*/ 144 h 150"/>
              <a:gd name="T78" fmla="*/ 580 w 632"/>
              <a:gd name="T79" fmla="*/ 148 h 150"/>
              <a:gd name="T80" fmla="*/ 568 w 632"/>
              <a:gd name="T81" fmla="*/ 150 h 150"/>
              <a:gd name="T82" fmla="*/ 568 w 632"/>
              <a:gd name="T8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150">
                <a:moveTo>
                  <a:pt x="568" y="150"/>
                </a:moveTo>
                <a:lnTo>
                  <a:pt x="64" y="150"/>
                </a:lnTo>
                <a:lnTo>
                  <a:pt x="64" y="150"/>
                </a:lnTo>
                <a:lnTo>
                  <a:pt x="52" y="148"/>
                </a:lnTo>
                <a:lnTo>
                  <a:pt x="40" y="144"/>
                </a:lnTo>
                <a:lnTo>
                  <a:pt x="28" y="138"/>
                </a:lnTo>
                <a:lnTo>
                  <a:pt x="20" y="130"/>
                </a:lnTo>
                <a:lnTo>
                  <a:pt x="12" y="122"/>
                </a:lnTo>
                <a:lnTo>
                  <a:pt x="6" y="110"/>
                </a:lnTo>
                <a:lnTo>
                  <a:pt x="2" y="98"/>
                </a:lnTo>
                <a:lnTo>
                  <a:pt x="0" y="86"/>
                </a:lnTo>
                <a:lnTo>
                  <a:pt x="0" y="64"/>
                </a:lnTo>
                <a:lnTo>
                  <a:pt x="0" y="64"/>
                </a:lnTo>
                <a:lnTo>
                  <a:pt x="2" y="52"/>
                </a:lnTo>
                <a:lnTo>
                  <a:pt x="6" y="40"/>
                </a:lnTo>
                <a:lnTo>
                  <a:pt x="12" y="28"/>
                </a:lnTo>
                <a:lnTo>
                  <a:pt x="20" y="20"/>
                </a:lnTo>
                <a:lnTo>
                  <a:pt x="28" y="12"/>
                </a:lnTo>
                <a:lnTo>
                  <a:pt x="40" y="6"/>
                </a:lnTo>
                <a:lnTo>
                  <a:pt x="52" y="2"/>
                </a:lnTo>
                <a:lnTo>
                  <a:pt x="64" y="0"/>
                </a:lnTo>
                <a:lnTo>
                  <a:pt x="568" y="0"/>
                </a:lnTo>
                <a:lnTo>
                  <a:pt x="568" y="0"/>
                </a:lnTo>
                <a:lnTo>
                  <a:pt x="580" y="2"/>
                </a:lnTo>
                <a:lnTo>
                  <a:pt x="592" y="6"/>
                </a:lnTo>
                <a:lnTo>
                  <a:pt x="604" y="12"/>
                </a:lnTo>
                <a:lnTo>
                  <a:pt x="612" y="20"/>
                </a:lnTo>
                <a:lnTo>
                  <a:pt x="620" y="28"/>
                </a:lnTo>
                <a:lnTo>
                  <a:pt x="626" y="40"/>
                </a:lnTo>
                <a:lnTo>
                  <a:pt x="630" y="52"/>
                </a:lnTo>
                <a:lnTo>
                  <a:pt x="632" y="64"/>
                </a:lnTo>
                <a:lnTo>
                  <a:pt x="632" y="86"/>
                </a:lnTo>
                <a:lnTo>
                  <a:pt x="632" y="86"/>
                </a:lnTo>
                <a:lnTo>
                  <a:pt x="630" y="98"/>
                </a:lnTo>
                <a:lnTo>
                  <a:pt x="626" y="110"/>
                </a:lnTo>
                <a:lnTo>
                  <a:pt x="620" y="122"/>
                </a:lnTo>
                <a:lnTo>
                  <a:pt x="612" y="130"/>
                </a:lnTo>
                <a:lnTo>
                  <a:pt x="604" y="138"/>
                </a:lnTo>
                <a:lnTo>
                  <a:pt x="592" y="144"/>
                </a:lnTo>
                <a:lnTo>
                  <a:pt x="580" y="148"/>
                </a:lnTo>
                <a:lnTo>
                  <a:pt x="568" y="150"/>
                </a:lnTo>
                <a:lnTo>
                  <a:pt x="568" y="150"/>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104" name="Freeform 194"/>
          <p:cNvSpPr/>
          <p:nvPr/>
        </p:nvSpPr>
        <p:spPr bwMode="auto">
          <a:xfrm>
            <a:off x="6053231" y="5426228"/>
            <a:ext cx="114574" cy="23705"/>
          </a:xfrm>
          <a:custGeom>
            <a:avLst/>
            <a:gdLst>
              <a:gd name="T0" fmla="*/ 0 w 116"/>
              <a:gd name="T1" fmla="*/ 0 h 24"/>
              <a:gd name="T2" fmla="*/ 0 w 116"/>
              <a:gd name="T3" fmla="*/ 0 h 24"/>
              <a:gd name="T4" fmla="*/ 4 w 116"/>
              <a:gd name="T5" fmla="*/ 6 h 24"/>
              <a:gd name="T6" fmla="*/ 8 w 116"/>
              <a:gd name="T7" fmla="*/ 10 h 24"/>
              <a:gd name="T8" fmla="*/ 22 w 116"/>
              <a:gd name="T9" fmla="*/ 18 h 24"/>
              <a:gd name="T10" fmla="*/ 38 w 116"/>
              <a:gd name="T11" fmla="*/ 22 h 24"/>
              <a:gd name="T12" fmla="*/ 58 w 116"/>
              <a:gd name="T13" fmla="*/ 24 h 24"/>
              <a:gd name="T14" fmla="*/ 58 w 116"/>
              <a:gd name="T15" fmla="*/ 24 h 24"/>
              <a:gd name="T16" fmla="*/ 78 w 116"/>
              <a:gd name="T17" fmla="*/ 22 h 24"/>
              <a:gd name="T18" fmla="*/ 94 w 116"/>
              <a:gd name="T19" fmla="*/ 18 h 24"/>
              <a:gd name="T20" fmla="*/ 108 w 116"/>
              <a:gd name="T21" fmla="*/ 10 h 24"/>
              <a:gd name="T22" fmla="*/ 112 w 116"/>
              <a:gd name="T23" fmla="*/ 6 h 24"/>
              <a:gd name="T24" fmla="*/ 116 w 116"/>
              <a:gd name="T25" fmla="*/ 0 h 24"/>
              <a:gd name="T26" fmla="*/ 0 w 116"/>
              <a:gd name="T2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24">
                <a:moveTo>
                  <a:pt x="0" y="0"/>
                </a:moveTo>
                <a:lnTo>
                  <a:pt x="0" y="0"/>
                </a:lnTo>
                <a:lnTo>
                  <a:pt x="4" y="6"/>
                </a:lnTo>
                <a:lnTo>
                  <a:pt x="8" y="10"/>
                </a:lnTo>
                <a:lnTo>
                  <a:pt x="22" y="18"/>
                </a:lnTo>
                <a:lnTo>
                  <a:pt x="38" y="22"/>
                </a:lnTo>
                <a:lnTo>
                  <a:pt x="58" y="24"/>
                </a:lnTo>
                <a:lnTo>
                  <a:pt x="58" y="24"/>
                </a:lnTo>
                <a:lnTo>
                  <a:pt x="78" y="22"/>
                </a:lnTo>
                <a:lnTo>
                  <a:pt x="94" y="18"/>
                </a:lnTo>
                <a:lnTo>
                  <a:pt x="108" y="10"/>
                </a:lnTo>
                <a:lnTo>
                  <a:pt x="112" y="6"/>
                </a:lnTo>
                <a:lnTo>
                  <a:pt x="116" y="0"/>
                </a:lnTo>
                <a:lnTo>
                  <a:pt x="0" y="0"/>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106" name="Freeform 196"/>
          <p:cNvSpPr/>
          <p:nvPr/>
        </p:nvSpPr>
        <p:spPr bwMode="auto">
          <a:xfrm>
            <a:off x="5342086" y="2872035"/>
            <a:ext cx="1536862" cy="732874"/>
          </a:xfrm>
          <a:custGeom>
            <a:avLst/>
            <a:gdLst>
              <a:gd name="T0" fmla="*/ 1556 w 1556"/>
              <a:gd name="T1" fmla="*/ 742 h 742"/>
              <a:gd name="T2" fmla="*/ 1550 w 1556"/>
              <a:gd name="T3" fmla="*/ 666 h 742"/>
              <a:gd name="T4" fmla="*/ 1534 w 1556"/>
              <a:gd name="T5" fmla="*/ 592 h 742"/>
              <a:gd name="T6" fmla="*/ 1514 w 1556"/>
              <a:gd name="T7" fmla="*/ 520 h 742"/>
              <a:gd name="T8" fmla="*/ 1486 w 1556"/>
              <a:gd name="T9" fmla="*/ 452 h 742"/>
              <a:gd name="T10" fmla="*/ 1452 w 1556"/>
              <a:gd name="T11" fmla="*/ 386 h 742"/>
              <a:gd name="T12" fmla="*/ 1412 w 1556"/>
              <a:gd name="T13" fmla="*/ 326 h 742"/>
              <a:gd name="T14" fmla="*/ 1366 w 1556"/>
              <a:gd name="T15" fmla="*/ 268 h 742"/>
              <a:gd name="T16" fmla="*/ 1316 w 1556"/>
              <a:gd name="T17" fmla="*/ 216 h 742"/>
              <a:gd name="T18" fmla="*/ 1262 w 1556"/>
              <a:gd name="T19" fmla="*/ 168 h 742"/>
              <a:gd name="T20" fmla="*/ 1202 w 1556"/>
              <a:gd name="T21" fmla="*/ 126 h 742"/>
              <a:gd name="T22" fmla="*/ 1140 w 1556"/>
              <a:gd name="T23" fmla="*/ 88 h 742"/>
              <a:gd name="T24" fmla="*/ 1074 w 1556"/>
              <a:gd name="T25" fmla="*/ 58 h 742"/>
              <a:gd name="T26" fmla="*/ 1004 w 1556"/>
              <a:gd name="T27" fmla="*/ 34 h 742"/>
              <a:gd name="T28" fmla="*/ 930 w 1556"/>
              <a:gd name="T29" fmla="*/ 14 h 742"/>
              <a:gd name="T30" fmla="*/ 856 w 1556"/>
              <a:gd name="T31" fmla="*/ 4 h 742"/>
              <a:gd name="T32" fmla="*/ 778 w 1556"/>
              <a:gd name="T33" fmla="*/ 0 h 742"/>
              <a:gd name="T34" fmla="*/ 740 w 1556"/>
              <a:gd name="T35" fmla="*/ 0 h 742"/>
              <a:gd name="T36" fmla="*/ 662 w 1556"/>
              <a:gd name="T37" fmla="*/ 8 h 742"/>
              <a:gd name="T38" fmla="*/ 588 w 1556"/>
              <a:gd name="T39" fmla="*/ 24 h 742"/>
              <a:gd name="T40" fmla="*/ 518 w 1556"/>
              <a:gd name="T41" fmla="*/ 44 h 742"/>
              <a:gd name="T42" fmla="*/ 448 w 1556"/>
              <a:gd name="T43" fmla="*/ 72 h 742"/>
              <a:gd name="T44" fmla="*/ 384 w 1556"/>
              <a:gd name="T45" fmla="*/ 106 h 742"/>
              <a:gd name="T46" fmla="*/ 322 w 1556"/>
              <a:gd name="T47" fmla="*/ 146 h 742"/>
              <a:gd name="T48" fmla="*/ 266 w 1556"/>
              <a:gd name="T49" fmla="*/ 192 h 742"/>
              <a:gd name="T50" fmla="*/ 214 w 1556"/>
              <a:gd name="T51" fmla="*/ 242 h 742"/>
              <a:gd name="T52" fmla="*/ 166 w 1556"/>
              <a:gd name="T53" fmla="*/ 296 h 742"/>
              <a:gd name="T54" fmla="*/ 124 w 1556"/>
              <a:gd name="T55" fmla="*/ 356 h 742"/>
              <a:gd name="T56" fmla="*/ 86 w 1556"/>
              <a:gd name="T57" fmla="*/ 418 h 742"/>
              <a:gd name="T58" fmla="*/ 56 w 1556"/>
              <a:gd name="T59" fmla="*/ 486 h 742"/>
              <a:gd name="T60" fmla="*/ 30 w 1556"/>
              <a:gd name="T61" fmla="*/ 556 h 742"/>
              <a:gd name="T62" fmla="*/ 12 w 1556"/>
              <a:gd name="T63" fmla="*/ 628 h 742"/>
              <a:gd name="T64" fmla="*/ 2 w 1556"/>
              <a:gd name="T65" fmla="*/ 704 h 742"/>
              <a:gd name="T66" fmla="*/ 1556 w 1556"/>
              <a:gd name="T67"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56" h="742">
                <a:moveTo>
                  <a:pt x="1556" y="742"/>
                </a:moveTo>
                <a:lnTo>
                  <a:pt x="1556" y="742"/>
                </a:lnTo>
                <a:lnTo>
                  <a:pt x="1554" y="704"/>
                </a:lnTo>
                <a:lnTo>
                  <a:pt x="1550" y="666"/>
                </a:lnTo>
                <a:lnTo>
                  <a:pt x="1544" y="628"/>
                </a:lnTo>
                <a:lnTo>
                  <a:pt x="1534" y="592"/>
                </a:lnTo>
                <a:lnTo>
                  <a:pt x="1526" y="556"/>
                </a:lnTo>
                <a:lnTo>
                  <a:pt x="1514" y="520"/>
                </a:lnTo>
                <a:lnTo>
                  <a:pt x="1500" y="486"/>
                </a:lnTo>
                <a:lnTo>
                  <a:pt x="1486" y="452"/>
                </a:lnTo>
                <a:lnTo>
                  <a:pt x="1470" y="418"/>
                </a:lnTo>
                <a:lnTo>
                  <a:pt x="1452" y="386"/>
                </a:lnTo>
                <a:lnTo>
                  <a:pt x="1432" y="356"/>
                </a:lnTo>
                <a:lnTo>
                  <a:pt x="1412" y="326"/>
                </a:lnTo>
                <a:lnTo>
                  <a:pt x="1390" y="296"/>
                </a:lnTo>
                <a:lnTo>
                  <a:pt x="1366" y="268"/>
                </a:lnTo>
                <a:lnTo>
                  <a:pt x="1342" y="242"/>
                </a:lnTo>
                <a:lnTo>
                  <a:pt x="1316" y="216"/>
                </a:lnTo>
                <a:lnTo>
                  <a:pt x="1290" y="192"/>
                </a:lnTo>
                <a:lnTo>
                  <a:pt x="1262" y="168"/>
                </a:lnTo>
                <a:lnTo>
                  <a:pt x="1234" y="146"/>
                </a:lnTo>
                <a:lnTo>
                  <a:pt x="1202" y="126"/>
                </a:lnTo>
                <a:lnTo>
                  <a:pt x="1172" y="106"/>
                </a:lnTo>
                <a:lnTo>
                  <a:pt x="1140" y="88"/>
                </a:lnTo>
                <a:lnTo>
                  <a:pt x="1108" y="72"/>
                </a:lnTo>
                <a:lnTo>
                  <a:pt x="1074" y="58"/>
                </a:lnTo>
                <a:lnTo>
                  <a:pt x="1038" y="44"/>
                </a:lnTo>
                <a:lnTo>
                  <a:pt x="1004" y="34"/>
                </a:lnTo>
                <a:lnTo>
                  <a:pt x="968" y="24"/>
                </a:lnTo>
                <a:lnTo>
                  <a:pt x="930" y="14"/>
                </a:lnTo>
                <a:lnTo>
                  <a:pt x="894" y="8"/>
                </a:lnTo>
                <a:lnTo>
                  <a:pt x="856" y="4"/>
                </a:lnTo>
                <a:lnTo>
                  <a:pt x="816" y="0"/>
                </a:lnTo>
                <a:lnTo>
                  <a:pt x="778" y="0"/>
                </a:lnTo>
                <a:lnTo>
                  <a:pt x="778" y="0"/>
                </a:lnTo>
                <a:lnTo>
                  <a:pt x="740" y="0"/>
                </a:lnTo>
                <a:lnTo>
                  <a:pt x="700" y="4"/>
                </a:lnTo>
                <a:lnTo>
                  <a:pt x="662" y="8"/>
                </a:lnTo>
                <a:lnTo>
                  <a:pt x="626" y="14"/>
                </a:lnTo>
                <a:lnTo>
                  <a:pt x="588" y="24"/>
                </a:lnTo>
                <a:lnTo>
                  <a:pt x="552" y="34"/>
                </a:lnTo>
                <a:lnTo>
                  <a:pt x="518" y="44"/>
                </a:lnTo>
                <a:lnTo>
                  <a:pt x="482" y="58"/>
                </a:lnTo>
                <a:lnTo>
                  <a:pt x="448" y="72"/>
                </a:lnTo>
                <a:lnTo>
                  <a:pt x="416" y="88"/>
                </a:lnTo>
                <a:lnTo>
                  <a:pt x="384" y="106"/>
                </a:lnTo>
                <a:lnTo>
                  <a:pt x="354" y="126"/>
                </a:lnTo>
                <a:lnTo>
                  <a:pt x="322" y="146"/>
                </a:lnTo>
                <a:lnTo>
                  <a:pt x="294" y="168"/>
                </a:lnTo>
                <a:lnTo>
                  <a:pt x="266" y="192"/>
                </a:lnTo>
                <a:lnTo>
                  <a:pt x="240" y="216"/>
                </a:lnTo>
                <a:lnTo>
                  <a:pt x="214" y="242"/>
                </a:lnTo>
                <a:lnTo>
                  <a:pt x="190" y="268"/>
                </a:lnTo>
                <a:lnTo>
                  <a:pt x="166" y="296"/>
                </a:lnTo>
                <a:lnTo>
                  <a:pt x="144" y="326"/>
                </a:lnTo>
                <a:lnTo>
                  <a:pt x="124" y="356"/>
                </a:lnTo>
                <a:lnTo>
                  <a:pt x="104" y="386"/>
                </a:lnTo>
                <a:lnTo>
                  <a:pt x="86" y="418"/>
                </a:lnTo>
                <a:lnTo>
                  <a:pt x="70" y="452"/>
                </a:lnTo>
                <a:lnTo>
                  <a:pt x="56" y="486"/>
                </a:lnTo>
                <a:lnTo>
                  <a:pt x="42" y="520"/>
                </a:lnTo>
                <a:lnTo>
                  <a:pt x="30" y="556"/>
                </a:lnTo>
                <a:lnTo>
                  <a:pt x="22" y="592"/>
                </a:lnTo>
                <a:lnTo>
                  <a:pt x="12" y="628"/>
                </a:lnTo>
                <a:lnTo>
                  <a:pt x="6" y="666"/>
                </a:lnTo>
                <a:lnTo>
                  <a:pt x="2" y="704"/>
                </a:lnTo>
                <a:lnTo>
                  <a:pt x="0" y="742"/>
                </a:lnTo>
                <a:lnTo>
                  <a:pt x="1556" y="742"/>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107" name="Freeform 197"/>
          <p:cNvSpPr/>
          <p:nvPr/>
        </p:nvSpPr>
        <p:spPr bwMode="auto">
          <a:xfrm>
            <a:off x="5731240" y="4434577"/>
            <a:ext cx="758554" cy="365449"/>
          </a:xfrm>
          <a:custGeom>
            <a:avLst/>
            <a:gdLst>
              <a:gd name="T0" fmla="*/ 0 w 768"/>
              <a:gd name="T1" fmla="*/ 0 h 370"/>
              <a:gd name="T2" fmla="*/ 0 w 768"/>
              <a:gd name="T3" fmla="*/ 0 h 370"/>
              <a:gd name="T4" fmla="*/ 30 w 768"/>
              <a:gd name="T5" fmla="*/ 48 h 370"/>
              <a:gd name="T6" fmla="*/ 58 w 768"/>
              <a:gd name="T7" fmla="*/ 98 h 370"/>
              <a:gd name="T8" fmla="*/ 84 w 768"/>
              <a:gd name="T9" fmla="*/ 146 h 370"/>
              <a:gd name="T10" fmla="*/ 108 w 768"/>
              <a:gd name="T11" fmla="*/ 194 h 370"/>
              <a:gd name="T12" fmla="*/ 128 w 768"/>
              <a:gd name="T13" fmla="*/ 242 h 370"/>
              <a:gd name="T14" fmla="*/ 144 w 768"/>
              <a:gd name="T15" fmla="*/ 288 h 370"/>
              <a:gd name="T16" fmla="*/ 156 w 768"/>
              <a:gd name="T17" fmla="*/ 332 h 370"/>
              <a:gd name="T18" fmla="*/ 160 w 768"/>
              <a:gd name="T19" fmla="*/ 352 h 370"/>
              <a:gd name="T20" fmla="*/ 162 w 768"/>
              <a:gd name="T21" fmla="*/ 370 h 370"/>
              <a:gd name="T22" fmla="*/ 346 w 768"/>
              <a:gd name="T23" fmla="*/ 370 h 370"/>
              <a:gd name="T24" fmla="*/ 384 w 768"/>
              <a:gd name="T25" fmla="*/ 370 h 370"/>
              <a:gd name="T26" fmla="*/ 422 w 768"/>
              <a:gd name="T27" fmla="*/ 370 h 370"/>
              <a:gd name="T28" fmla="*/ 606 w 768"/>
              <a:gd name="T29" fmla="*/ 370 h 370"/>
              <a:gd name="T30" fmla="*/ 606 w 768"/>
              <a:gd name="T31" fmla="*/ 370 h 370"/>
              <a:gd name="T32" fmla="*/ 608 w 768"/>
              <a:gd name="T33" fmla="*/ 352 h 370"/>
              <a:gd name="T34" fmla="*/ 612 w 768"/>
              <a:gd name="T35" fmla="*/ 332 h 370"/>
              <a:gd name="T36" fmla="*/ 624 w 768"/>
              <a:gd name="T37" fmla="*/ 288 h 370"/>
              <a:gd name="T38" fmla="*/ 640 w 768"/>
              <a:gd name="T39" fmla="*/ 242 h 370"/>
              <a:gd name="T40" fmla="*/ 660 w 768"/>
              <a:gd name="T41" fmla="*/ 194 h 370"/>
              <a:gd name="T42" fmla="*/ 684 w 768"/>
              <a:gd name="T43" fmla="*/ 146 h 370"/>
              <a:gd name="T44" fmla="*/ 710 w 768"/>
              <a:gd name="T45" fmla="*/ 98 h 370"/>
              <a:gd name="T46" fmla="*/ 738 w 768"/>
              <a:gd name="T47" fmla="*/ 48 h 370"/>
              <a:gd name="T48" fmla="*/ 768 w 768"/>
              <a:gd name="T49" fmla="*/ 0 h 370"/>
              <a:gd name="T50" fmla="*/ 0 w 768"/>
              <a:gd name="T51"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8" h="370">
                <a:moveTo>
                  <a:pt x="0" y="0"/>
                </a:moveTo>
                <a:lnTo>
                  <a:pt x="0" y="0"/>
                </a:lnTo>
                <a:lnTo>
                  <a:pt x="30" y="48"/>
                </a:lnTo>
                <a:lnTo>
                  <a:pt x="58" y="98"/>
                </a:lnTo>
                <a:lnTo>
                  <a:pt x="84" y="146"/>
                </a:lnTo>
                <a:lnTo>
                  <a:pt x="108" y="194"/>
                </a:lnTo>
                <a:lnTo>
                  <a:pt x="128" y="242"/>
                </a:lnTo>
                <a:lnTo>
                  <a:pt x="144" y="288"/>
                </a:lnTo>
                <a:lnTo>
                  <a:pt x="156" y="332"/>
                </a:lnTo>
                <a:lnTo>
                  <a:pt x="160" y="352"/>
                </a:lnTo>
                <a:lnTo>
                  <a:pt x="162" y="370"/>
                </a:lnTo>
                <a:lnTo>
                  <a:pt x="346" y="370"/>
                </a:lnTo>
                <a:lnTo>
                  <a:pt x="384" y="370"/>
                </a:lnTo>
                <a:lnTo>
                  <a:pt x="422" y="370"/>
                </a:lnTo>
                <a:lnTo>
                  <a:pt x="606" y="370"/>
                </a:lnTo>
                <a:lnTo>
                  <a:pt x="606" y="370"/>
                </a:lnTo>
                <a:lnTo>
                  <a:pt x="608" y="352"/>
                </a:lnTo>
                <a:lnTo>
                  <a:pt x="612" y="332"/>
                </a:lnTo>
                <a:lnTo>
                  <a:pt x="624" y="288"/>
                </a:lnTo>
                <a:lnTo>
                  <a:pt x="640" y="242"/>
                </a:lnTo>
                <a:lnTo>
                  <a:pt x="660" y="194"/>
                </a:lnTo>
                <a:lnTo>
                  <a:pt x="684" y="146"/>
                </a:lnTo>
                <a:lnTo>
                  <a:pt x="710" y="98"/>
                </a:lnTo>
                <a:lnTo>
                  <a:pt x="738" y="48"/>
                </a:lnTo>
                <a:lnTo>
                  <a:pt x="768" y="0"/>
                </a:lnTo>
                <a:lnTo>
                  <a:pt x="0" y="0"/>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108" name="Freeform 198"/>
          <p:cNvSpPr/>
          <p:nvPr/>
        </p:nvSpPr>
        <p:spPr bwMode="auto">
          <a:xfrm>
            <a:off x="5885321" y="2445348"/>
            <a:ext cx="96795" cy="339769"/>
          </a:xfrm>
          <a:custGeom>
            <a:avLst/>
            <a:gdLst>
              <a:gd name="T0" fmla="*/ 80 w 98"/>
              <a:gd name="T1" fmla="*/ 344 h 344"/>
              <a:gd name="T2" fmla="*/ 80 w 98"/>
              <a:gd name="T3" fmla="*/ 344 h 344"/>
              <a:gd name="T4" fmla="*/ 80 w 98"/>
              <a:gd name="T5" fmla="*/ 344 h 344"/>
              <a:gd name="T6" fmla="*/ 70 w 98"/>
              <a:gd name="T7" fmla="*/ 344 h 344"/>
              <a:gd name="T8" fmla="*/ 62 w 98"/>
              <a:gd name="T9" fmla="*/ 340 h 344"/>
              <a:gd name="T10" fmla="*/ 56 w 98"/>
              <a:gd name="T11" fmla="*/ 334 h 344"/>
              <a:gd name="T12" fmla="*/ 54 w 98"/>
              <a:gd name="T13" fmla="*/ 326 h 344"/>
              <a:gd name="T14" fmla="*/ 0 w 98"/>
              <a:gd name="T15" fmla="*/ 26 h 344"/>
              <a:gd name="T16" fmla="*/ 0 w 98"/>
              <a:gd name="T17" fmla="*/ 26 h 344"/>
              <a:gd name="T18" fmla="*/ 0 w 98"/>
              <a:gd name="T19" fmla="*/ 18 h 344"/>
              <a:gd name="T20" fmla="*/ 4 w 98"/>
              <a:gd name="T21" fmla="*/ 10 h 344"/>
              <a:gd name="T22" fmla="*/ 10 w 98"/>
              <a:gd name="T23" fmla="*/ 4 h 344"/>
              <a:gd name="T24" fmla="*/ 20 w 98"/>
              <a:gd name="T25" fmla="*/ 0 h 344"/>
              <a:gd name="T26" fmla="*/ 20 w 98"/>
              <a:gd name="T27" fmla="*/ 0 h 344"/>
              <a:gd name="T28" fmla="*/ 20 w 98"/>
              <a:gd name="T29" fmla="*/ 0 h 344"/>
              <a:gd name="T30" fmla="*/ 28 w 98"/>
              <a:gd name="T31" fmla="*/ 0 h 344"/>
              <a:gd name="T32" fmla="*/ 36 w 98"/>
              <a:gd name="T33" fmla="*/ 4 h 344"/>
              <a:gd name="T34" fmla="*/ 42 w 98"/>
              <a:gd name="T35" fmla="*/ 10 h 344"/>
              <a:gd name="T36" fmla="*/ 46 w 98"/>
              <a:gd name="T37" fmla="*/ 18 h 344"/>
              <a:gd name="T38" fmla="*/ 98 w 98"/>
              <a:gd name="T39" fmla="*/ 318 h 344"/>
              <a:gd name="T40" fmla="*/ 98 w 98"/>
              <a:gd name="T41" fmla="*/ 318 h 344"/>
              <a:gd name="T42" fmla="*/ 98 w 98"/>
              <a:gd name="T43" fmla="*/ 326 h 344"/>
              <a:gd name="T44" fmla="*/ 94 w 98"/>
              <a:gd name="T45" fmla="*/ 334 h 344"/>
              <a:gd name="T46" fmla="*/ 88 w 98"/>
              <a:gd name="T47" fmla="*/ 340 h 344"/>
              <a:gd name="T48" fmla="*/ 80 w 98"/>
              <a:gd name="T49" fmla="*/ 344 h 344"/>
              <a:gd name="T50" fmla="*/ 80 w 98"/>
              <a:gd name="T51"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 h="344">
                <a:moveTo>
                  <a:pt x="80" y="344"/>
                </a:moveTo>
                <a:lnTo>
                  <a:pt x="80" y="344"/>
                </a:lnTo>
                <a:lnTo>
                  <a:pt x="80" y="344"/>
                </a:lnTo>
                <a:lnTo>
                  <a:pt x="70" y="344"/>
                </a:lnTo>
                <a:lnTo>
                  <a:pt x="62" y="340"/>
                </a:lnTo>
                <a:lnTo>
                  <a:pt x="56" y="334"/>
                </a:lnTo>
                <a:lnTo>
                  <a:pt x="54" y="326"/>
                </a:lnTo>
                <a:lnTo>
                  <a:pt x="0" y="26"/>
                </a:lnTo>
                <a:lnTo>
                  <a:pt x="0" y="26"/>
                </a:lnTo>
                <a:lnTo>
                  <a:pt x="0" y="18"/>
                </a:lnTo>
                <a:lnTo>
                  <a:pt x="4" y="10"/>
                </a:lnTo>
                <a:lnTo>
                  <a:pt x="10" y="4"/>
                </a:lnTo>
                <a:lnTo>
                  <a:pt x="20" y="0"/>
                </a:lnTo>
                <a:lnTo>
                  <a:pt x="20" y="0"/>
                </a:lnTo>
                <a:lnTo>
                  <a:pt x="20" y="0"/>
                </a:lnTo>
                <a:lnTo>
                  <a:pt x="28" y="0"/>
                </a:lnTo>
                <a:lnTo>
                  <a:pt x="36" y="4"/>
                </a:lnTo>
                <a:lnTo>
                  <a:pt x="42" y="10"/>
                </a:lnTo>
                <a:lnTo>
                  <a:pt x="46" y="18"/>
                </a:lnTo>
                <a:lnTo>
                  <a:pt x="98" y="318"/>
                </a:lnTo>
                <a:lnTo>
                  <a:pt x="98" y="318"/>
                </a:lnTo>
                <a:lnTo>
                  <a:pt x="98" y="326"/>
                </a:lnTo>
                <a:lnTo>
                  <a:pt x="94" y="334"/>
                </a:lnTo>
                <a:lnTo>
                  <a:pt x="88" y="340"/>
                </a:lnTo>
                <a:lnTo>
                  <a:pt x="80" y="344"/>
                </a:lnTo>
                <a:lnTo>
                  <a:pt x="80" y="344"/>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109" name="Freeform 199"/>
          <p:cNvSpPr/>
          <p:nvPr/>
        </p:nvSpPr>
        <p:spPr bwMode="auto">
          <a:xfrm>
            <a:off x="5506045" y="2583626"/>
            <a:ext cx="193589" cy="304212"/>
          </a:xfrm>
          <a:custGeom>
            <a:avLst/>
            <a:gdLst>
              <a:gd name="T0" fmla="*/ 186 w 196"/>
              <a:gd name="T1" fmla="*/ 304 h 308"/>
              <a:gd name="T2" fmla="*/ 186 w 196"/>
              <a:gd name="T3" fmla="*/ 304 h 308"/>
              <a:gd name="T4" fmla="*/ 186 w 196"/>
              <a:gd name="T5" fmla="*/ 304 h 308"/>
              <a:gd name="T6" fmla="*/ 176 w 196"/>
              <a:gd name="T7" fmla="*/ 308 h 308"/>
              <a:gd name="T8" fmla="*/ 168 w 196"/>
              <a:gd name="T9" fmla="*/ 308 h 308"/>
              <a:gd name="T10" fmla="*/ 160 w 196"/>
              <a:gd name="T11" fmla="*/ 304 h 308"/>
              <a:gd name="T12" fmla="*/ 154 w 196"/>
              <a:gd name="T13" fmla="*/ 296 h 308"/>
              <a:gd name="T14" fmla="*/ 2 w 196"/>
              <a:gd name="T15" fmla="*/ 34 h 308"/>
              <a:gd name="T16" fmla="*/ 2 w 196"/>
              <a:gd name="T17" fmla="*/ 34 h 308"/>
              <a:gd name="T18" fmla="*/ 0 w 196"/>
              <a:gd name="T19" fmla="*/ 26 h 308"/>
              <a:gd name="T20" fmla="*/ 0 w 196"/>
              <a:gd name="T21" fmla="*/ 16 h 308"/>
              <a:gd name="T22" fmla="*/ 4 w 196"/>
              <a:gd name="T23" fmla="*/ 8 h 308"/>
              <a:gd name="T24" fmla="*/ 12 w 196"/>
              <a:gd name="T25" fmla="*/ 2 h 308"/>
              <a:gd name="T26" fmla="*/ 12 w 196"/>
              <a:gd name="T27" fmla="*/ 2 h 308"/>
              <a:gd name="T28" fmla="*/ 12 w 196"/>
              <a:gd name="T29" fmla="*/ 2 h 308"/>
              <a:gd name="T30" fmla="*/ 20 w 196"/>
              <a:gd name="T31" fmla="*/ 0 h 308"/>
              <a:gd name="T32" fmla="*/ 28 w 196"/>
              <a:gd name="T33" fmla="*/ 0 h 308"/>
              <a:gd name="T34" fmla="*/ 36 w 196"/>
              <a:gd name="T35" fmla="*/ 4 h 308"/>
              <a:gd name="T36" fmla="*/ 42 w 196"/>
              <a:gd name="T37" fmla="*/ 12 h 308"/>
              <a:gd name="T38" fmla="*/ 194 w 196"/>
              <a:gd name="T39" fmla="*/ 274 h 308"/>
              <a:gd name="T40" fmla="*/ 194 w 196"/>
              <a:gd name="T41" fmla="*/ 274 h 308"/>
              <a:gd name="T42" fmla="*/ 196 w 196"/>
              <a:gd name="T43" fmla="*/ 282 h 308"/>
              <a:gd name="T44" fmla="*/ 196 w 196"/>
              <a:gd name="T45" fmla="*/ 292 h 308"/>
              <a:gd name="T46" fmla="*/ 192 w 196"/>
              <a:gd name="T47" fmla="*/ 298 h 308"/>
              <a:gd name="T48" fmla="*/ 186 w 196"/>
              <a:gd name="T49" fmla="*/ 304 h 308"/>
              <a:gd name="T50" fmla="*/ 186 w 196"/>
              <a:gd name="T51" fmla="*/ 3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6" h="308">
                <a:moveTo>
                  <a:pt x="186" y="304"/>
                </a:moveTo>
                <a:lnTo>
                  <a:pt x="186" y="304"/>
                </a:lnTo>
                <a:lnTo>
                  <a:pt x="186" y="304"/>
                </a:lnTo>
                <a:lnTo>
                  <a:pt x="176" y="308"/>
                </a:lnTo>
                <a:lnTo>
                  <a:pt x="168" y="308"/>
                </a:lnTo>
                <a:lnTo>
                  <a:pt x="160" y="304"/>
                </a:lnTo>
                <a:lnTo>
                  <a:pt x="154" y="296"/>
                </a:lnTo>
                <a:lnTo>
                  <a:pt x="2" y="34"/>
                </a:lnTo>
                <a:lnTo>
                  <a:pt x="2" y="34"/>
                </a:lnTo>
                <a:lnTo>
                  <a:pt x="0" y="26"/>
                </a:lnTo>
                <a:lnTo>
                  <a:pt x="0" y="16"/>
                </a:lnTo>
                <a:lnTo>
                  <a:pt x="4" y="8"/>
                </a:lnTo>
                <a:lnTo>
                  <a:pt x="12" y="2"/>
                </a:lnTo>
                <a:lnTo>
                  <a:pt x="12" y="2"/>
                </a:lnTo>
                <a:lnTo>
                  <a:pt x="12" y="2"/>
                </a:lnTo>
                <a:lnTo>
                  <a:pt x="20" y="0"/>
                </a:lnTo>
                <a:lnTo>
                  <a:pt x="28" y="0"/>
                </a:lnTo>
                <a:lnTo>
                  <a:pt x="36" y="4"/>
                </a:lnTo>
                <a:lnTo>
                  <a:pt x="42" y="12"/>
                </a:lnTo>
                <a:lnTo>
                  <a:pt x="194" y="274"/>
                </a:lnTo>
                <a:lnTo>
                  <a:pt x="194" y="274"/>
                </a:lnTo>
                <a:lnTo>
                  <a:pt x="196" y="282"/>
                </a:lnTo>
                <a:lnTo>
                  <a:pt x="196" y="292"/>
                </a:lnTo>
                <a:lnTo>
                  <a:pt x="192" y="298"/>
                </a:lnTo>
                <a:lnTo>
                  <a:pt x="186" y="304"/>
                </a:lnTo>
                <a:lnTo>
                  <a:pt x="186" y="304"/>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111" name="Freeform 200"/>
          <p:cNvSpPr/>
          <p:nvPr/>
        </p:nvSpPr>
        <p:spPr bwMode="auto">
          <a:xfrm>
            <a:off x="6238918" y="2445347"/>
            <a:ext cx="94819" cy="339769"/>
          </a:xfrm>
          <a:custGeom>
            <a:avLst/>
            <a:gdLst>
              <a:gd name="T0" fmla="*/ 18 w 96"/>
              <a:gd name="T1" fmla="*/ 344 h 344"/>
              <a:gd name="T2" fmla="*/ 18 w 96"/>
              <a:gd name="T3" fmla="*/ 344 h 344"/>
              <a:gd name="T4" fmla="*/ 18 w 96"/>
              <a:gd name="T5" fmla="*/ 344 h 344"/>
              <a:gd name="T6" fmla="*/ 10 w 96"/>
              <a:gd name="T7" fmla="*/ 340 h 344"/>
              <a:gd name="T8" fmla="*/ 2 w 96"/>
              <a:gd name="T9" fmla="*/ 334 h 344"/>
              <a:gd name="T10" fmla="*/ 0 w 96"/>
              <a:gd name="T11" fmla="*/ 326 h 344"/>
              <a:gd name="T12" fmla="*/ 0 w 96"/>
              <a:gd name="T13" fmla="*/ 318 h 344"/>
              <a:gd name="T14" fmla="*/ 52 w 96"/>
              <a:gd name="T15" fmla="*/ 18 h 344"/>
              <a:gd name="T16" fmla="*/ 52 w 96"/>
              <a:gd name="T17" fmla="*/ 18 h 344"/>
              <a:gd name="T18" fmla="*/ 54 w 96"/>
              <a:gd name="T19" fmla="*/ 10 h 344"/>
              <a:gd name="T20" fmla="*/ 62 w 96"/>
              <a:gd name="T21" fmla="*/ 4 h 344"/>
              <a:gd name="T22" fmla="*/ 70 w 96"/>
              <a:gd name="T23" fmla="*/ 0 h 344"/>
              <a:gd name="T24" fmla="*/ 78 w 96"/>
              <a:gd name="T25" fmla="*/ 0 h 344"/>
              <a:gd name="T26" fmla="*/ 78 w 96"/>
              <a:gd name="T27" fmla="*/ 0 h 344"/>
              <a:gd name="T28" fmla="*/ 78 w 96"/>
              <a:gd name="T29" fmla="*/ 0 h 344"/>
              <a:gd name="T30" fmla="*/ 86 w 96"/>
              <a:gd name="T31" fmla="*/ 4 h 344"/>
              <a:gd name="T32" fmla="*/ 92 w 96"/>
              <a:gd name="T33" fmla="*/ 10 h 344"/>
              <a:gd name="T34" fmla="*/ 96 w 96"/>
              <a:gd name="T35" fmla="*/ 18 h 344"/>
              <a:gd name="T36" fmla="*/ 96 w 96"/>
              <a:gd name="T37" fmla="*/ 26 h 344"/>
              <a:gd name="T38" fmla="*/ 44 w 96"/>
              <a:gd name="T39" fmla="*/ 326 h 344"/>
              <a:gd name="T40" fmla="*/ 44 w 96"/>
              <a:gd name="T41" fmla="*/ 326 h 344"/>
              <a:gd name="T42" fmla="*/ 40 w 96"/>
              <a:gd name="T43" fmla="*/ 334 h 344"/>
              <a:gd name="T44" fmla="*/ 34 w 96"/>
              <a:gd name="T45" fmla="*/ 340 h 344"/>
              <a:gd name="T46" fmla="*/ 26 w 96"/>
              <a:gd name="T47" fmla="*/ 344 h 344"/>
              <a:gd name="T48" fmla="*/ 18 w 96"/>
              <a:gd name="T49" fmla="*/ 344 h 344"/>
              <a:gd name="T50" fmla="*/ 18 w 96"/>
              <a:gd name="T51"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344">
                <a:moveTo>
                  <a:pt x="18" y="344"/>
                </a:moveTo>
                <a:lnTo>
                  <a:pt x="18" y="344"/>
                </a:lnTo>
                <a:lnTo>
                  <a:pt x="18" y="344"/>
                </a:lnTo>
                <a:lnTo>
                  <a:pt x="10" y="340"/>
                </a:lnTo>
                <a:lnTo>
                  <a:pt x="2" y="334"/>
                </a:lnTo>
                <a:lnTo>
                  <a:pt x="0" y="326"/>
                </a:lnTo>
                <a:lnTo>
                  <a:pt x="0" y="318"/>
                </a:lnTo>
                <a:lnTo>
                  <a:pt x="52" y="18"/>
                </a:lnTo>
                <a:lnTo>
                  <a:pt x="52" y="18"/>
                </a:lnTo>
                <a:lnTo>
                  <a:pt x="54" y="10"/>
                </a:lnTo>
                <a:lnTo>
                  <a:pt x="62" y="4"/>
                </a:lnTo>
                <a:lnTo>
                  <a:pt x="70" y="0"/>
                </a:lnTo>
                <a:lnTo>
                  <a:pt x="78" y="0"/>
                </a:lnTo>
                <a:lnTo>
                  <a:pt x="78" y="0"/>
                </a:lnTo>
                <a:lnTo>
                  <a:pt x="78" y="0"/>
                </a:lnTo>
                <a:lnTo>
                  <a:pt x="86" y="4"/>
                </a:lnTo>
                <a:lnTo>
                  <a:pt x="92" y="10"/>
                </a:lnTo>
                <a:lnTo>
                  <a:pt x="96" y="18"/>
                </a:lnTo>
                <a:lnTo>
                  <a:pt x="96" y="26"/>
                </a:lnTo>
                <a:lnTo>
                  <a:pt x="44" y="326"/>
                </a:lnTo>
                <a:lnTo>
                  <a:pt x="44" y="326"/>
                </a:lnTo>
                <a:lnTo>
                  <a:pt x="40" y="334"/>
                </a:lnTo>
                <a:lnTo>
                  <a:pt x="34" y="340"/>
                </a:lnTo>
                <a:lnTo>
                  <a:pt x="26" y="344"/>
                </a:lnTo>
                <a:lnTo>
                  <a:pt x="18" y="344"/>
                </a:lnTo>
                <a:lnTo>
                  <a:pt x="18" y="344"/>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112" name="Freeform 201"/>
          <p:cNvSpPr/>
          <p:nvPr/>
        </p:nvSpPr>
        <p:spPr bwMode="auto">
          <a:xfrm>
            <a:off x="6519425" y="2583624"/>
            <a:ext cx="195565" cy="304212"/>
          </a:xfrm>
          <a:custGeom>
            <a:avLst/>
            <a:gdLst>
              <a:gd name="T0" fmla="*/ 12 w 198"/>
              <a:gd name="T1" fmla="*/ 304 h 308"/>
              <a:gd name="T2" fmla="*/ 12 w 198"/>
              <a:gd name="T3" fmla="*/ 304 h 308"/>
              <a:gd name="T4" fmla="*/ 12 w 198"/>
              <a:gd name="T5" fmla="*/ 304 h 308"/>
              <a:gd name="T6" fmla="*/ 4 w 198"/>
              <a:gd name="T7" fmla="*/ 298 h 308"/>
              <a:gd name="T8" fmla="*/ 2 w 198"/>
              <a:gd name="T9" fmla="*/ 292 h 308"/>
              <a:gd name="T10" fmla="*/ 0 w 198"/>
              <a:gd name="T11" fmla="*/ 282 h 308"/>
              <a:gd name="T12" fmla="*/ 4 w 198"/>
              <a:gd name="T13" fmla="*/ 274 h 308"/>
              <a:gd name="T14" fmla="*/ 154 w 198"/>
              <a:gd name="T15" fmla="*/ 12 h 308"/>
              <a:gd name="T16" fmla="*/ 154 w 198"/>
              <a:gd name="T17" fmla="*/ 12 h 308"/>
              <a:gd name="T18" fmla="*/ 160 w 198"/>
              <a:gd name="T19" fmla="*/ 4 h 308"/>
              <a:gd name="T20" fmla="*/ 168 w 198"/>
              <a:gd name="T21" fmla="*/ 0 h 308"/>
              <a:gd name="T22" fmla="*/ 178 w 198"/>
              <a:gd name="T23" fmla="*/ 0 h 308"/>
              <a:gd name="T24" fmla="*/ 186 w 198"/>
              <a:gd name="T25" fmla="*/ 2 h 308"/>
              <a:gd name="T26" fmla="*/ 186 w 198"/>
              <a:gd name="T27" fmla="*/ 2 h 308"/>
              <a:gd name="T28" fmla="*/ 186 w 198"/>
              <a:gd name="T29" fmla="*/ 2 h 308"/>
              <a:gd name="T30" fmla="*/ 192 w 198"/>
              <a:gd name="T31" fmla="*/ 8 h 308"/>
              <a:gd name="T32" fmla="*/ 196 w 198"/>
              <a:gd name="T33" fmla="*/ 16 h 308"/>
              <a:gd name="T34" fmla="*/ 198 w 198"/>
              <a:gd name="T35" fmla="*/ 26 h 308"/>
              <a:gd name="T36" fmla="*/ 194 w 198"/>
              <a:gd name="T37" fmla="*/ 34 h 308"/>
              <a:gd name="T38" fmla="*/ 44 w 198"/>
              <a:gd name="T39" fmla="*/ 296 h 308"/>
              <a:gd name="T40" fmla="*/ 44 w 198"/>
              <a:gd name="T41" fmla="*/ 296 h 308"/>
              <a:gd name="T42" fmla="*/ 38 w 198"/>
              <a:gd name="T43" fmla="*/ 304 h 308"/>
              <a:gd name="T44" fmla="*/ 30 w 198"/>
              <a:gd name="T45" fmla="*/ 308 h 308"/>
              <a:gd name="T46" fmla="*/ 20 w 198"/>
              <a:gd name="T47" fmla="*/ 308 h 308"/>
              <a:gd name="T48" fmla="*/ 12 w 198"/>
              <a:gd name="T49" fmla="*/ 304 h 308"/>
              <a:gd name="T50" fmla="*/ 12 w 198"/>
              <a:gd name="T51" fmla="*/ 3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308">
                <a:moveTo>
                  <a:pt x="12" y="304"/>
                </a:moveTo>
                <a:lnTo>
                  <a:pt x="12" y="304"/>
                </a:lnTo>
                <a:lnTo>
                  <a:pt x="12" y="304"/>
                </a:lnTo>
                <a:lnTo>
                  <a:pt x="4" y="298"/>
                </a:lnTo>
                <a:lnTo>
                  <a:pt x="2" y="292"/>
                </a:lnTo>
                <a:lnTo>
                  <a:pt x="0" y="282"/>
                </a:lnTo>
                <a:lnTo>
                  <a:pt x="4" y="274"/>
                </a:lnTo>
                <a:lnTo>
                  <a:pt x="154" y="12"/>
                </a:lnTo>
                <a:lnTo>
                  <a:pt x="154" y="12"/>
                </a:lnTo>
                <a:lnTo>
                  <a:pt x="160" y="4"/>
                </a:lnTo>
                <a:lnTo>
                  <a:pt x="168" y="0"/>
                </a:lnTo>
                <a:lnTo>
                  <a:pt x="178" y="0"/>
                </a:lnTo>
                <a:lnTo>
                  <a:pt x="186" y="2"/>
                </a:lnTo>
                <a:lnTo>
                  <a:pt x="186" y="2"/>
                </a:lnTo>
                <a:lnTo>
                  <a:pt x="186" y="2"/>
                </a:lnTo>
                <a:lnTo>
                  <a:pt x="192" y="8"/>
                </a:lnTo>
                <a:lnTo>
                  <a:pt x="196" y="16"/>
                </a:lnTo>
                <a:lnTo>
                  <a:pt x="198" y="26"/>
                </a:lnTo>
                <a:lnTo>
                  <a:pt x="194" y="34"/>
                </a:lnTo>
                <a:lnTo>
                  <a:pt x="44" y="296"/>
                </a:lnTo>
                <a:lnTo>
                  <a:pt x="44" y="296"/>
                </a:lnTo>
                <a:lnTo>
                  <a:pt x="38" y="304"/>
                </a:lnTo>
                <a:lnTo>
                  <a:pt x="30" y="308"/>
                </a:lnTo>
                <a:lnTo>
                  <a:pt x="20" y="308"/>
                </a:lnTo>
                <a:lnTo>
                  <a:pt x="12" y="304"/>
                </a:lnTo>
                <a:lnTo>
                  <a:pt x="12" y="304"/>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113" name="Freeform 202"/>
          <p:cNvSpPr/>
          <p:nvPr/>
        </p:nvSpPr>
        <p:spPr bwMode="auto">
          <a:xfrm>
            <a:off x="6750547" y="2844377"/>
            <a:ext cx="272605" cy="237048"/>
          </a:xfrm>
          <a:custGeom>
            <a:avLst/>
            <a:gdLst>
              <a:gd name="T0" fmla="*/ 4 w 276"/>
              <a:gd name="T1" fmla="*/ 232 h 240"/>
              <a:gd name="T2" fmla="*/ 4 w 276"/>
              <a:gd name="T3" fmla="*/ 232 h 240"/>
              <a:gd name="T4" fmla="*/ 4 w 276"/>
              <a:gd name="T5" fmla="*/ 232 h 240"/>
              <a:gd name="T6" fmla="*/ 0 w 276"/>
              <a:gd name="T7" fmla="*/ 224 h 240"/>
              <a:gd name="T8" fmla="*/ 0 w 276"/>
              <a:gd name="T9" fmla="*/ 214 h 240"/>
              <a:gd name="T10" fmla="*/ 2 w 276"/>
              <a:gd name="T11" fmla="*/ 206 h 240"/>
              <a:gd name="T12" fmla="*/ 8 w 276"/>
              <a:gd name="T13" fmla="*/ 198 h 240"/>
              <a:gd name="T14" fmla="*/ 240 w 276"/>
              <a:gd name="T15" fmla="*/ 4 h 240"/>
              <a:gd name="T16" fmla="*/ 240 w 276"/>
              <a:gd name="T17" fmla="*/ 4 h 240"/>
              <a:gd name="T18" fmla="*/ 248 w 276"/>
              <a:gd name="T19" fmla="*/ 0 h 240"/>
              <a:gd name="T20" fmla="*/ 256 w 276"/>
              <a:gd name="T21" fmla="*/ 0 h 240"/>
              <a:gd name="T22" fmla="*/ 264 w 276"/>
              <a:gd name="T23" fmla="*/ 2 h 240"/>
              <a:gd name="T24" fmla="*/ 272 w 276"/>
              <a:gd name="T25" fmla="*/ 8 h 240"/>
              <a:gd name="T26" fmla="*/ 272 w 276"/>
              <a:gd name="T27" fmla="*/ 8 h 240"/>
              <a:gd name="T28" fmla="*/ 272 w 276"/>
              <a:gd name="T29" fmla="*/ 8 h 240"/>
              <a:gd name="T30" fmla="*/ 276 w 276"/>
              <a:gd name="T31" fmla="*/ 16 h 240"/>
              <a:gd name="T32" fmla="*/ 276 w 276"/>
              <a:gd name="T33" fmla="*/ 24 h 240"/>
              <a:gd name="T34" fmla="*/ 274 w 276"/>
              <a:gd name="T35" fmla="*/ 32 h 240"/>
              <a:gd name="T36" fmla="*/ 268 w 276"/>
              <a:gd name="T37" fmla="*/ 40 h 240"/>
              <a:gd name="T38" fmla="*/ 36 w 276"/>
              <a:gd name="T39" fmla="*/ 234 h 240"/>
              <a:gd name="T40" fmla="*/ 36 w 276"/>
              <a:gd name="T41" fmla="*/ 234 h 240"/>
              <a:gd name="T42" fmla="*/ 28 w 276"/>
              <a:gd name="T43" fmla="*/ 238 h 240"/>
              <a:gd name="T44" fmla="*/ 20 w 276"/>
              <a:gd name="T45" fmla="*/ 240 h 240"/>
              <a:gd name="T46" fmla="*/ 12 w 276"/>
              <a:gd name="T47" fmla="*/ 236 h 240"/>
              <a:gd name="T48" fmla="*/ 4 w 276"/>
              <a:gd name="T49" fmla="*/ 232 h 240"/>
              <a:gd name="T50" fmla="*/ 4 w 276"/>
              <a:gd name="T51" fmla="*/ 23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6" h="240">
                <a:moveTo>
                  <a:pt x="4" y="232"/>
                </a:moveTo>
                <a:lnTo>
                  <a:pt x="4" y="232"/>
                </a:lnTo>
                <a:lnTo>
                  <a:pt x="4" y="232"/>
                </a:lnTo>
                <a:lnTo>
                  <a:pt x="0" y="224"/>
                </a:lnTo>
                <a:lnTo>
                  <a:pt x="0" y="214"/>
                </a:lnTo>
                <a:lnTo>
                  <a:pt x="2" y="206"/>
                </a:lnTo>
                <a:lnTo>
                  <a:pt x="8" y="198"/>
                </a:lnTo>
                <a:lnTo>
                  <a:pt x="240" y="4"/>
                </a:lnTo>
                <a:lnTo>
                  <a:pt x="240" y="4"/>
                </a:lnTo>
                <a:lnTo>
                  <a:pt x="248" y="0"/>
                </a:lnTo>
                <a:lnTo>
                  <a:pt x="256" y="0"/>
                </a:lnTo>
                <a:lnTo>
                  <a:pt x="264" y="2"/>
                </a:lnTo>
                <a:lnTo>
                  <a:pt x="272" y="8"/>
                </a:lnTo>
                <a:lnTo>
                  <a:pt x="272" y="8"/>
                </a:lnTo>
                <a:lnTo>
                  <a:pt x="272" y="8"/>
                </a:lnTo>
                <a:lnTo>
                  <a:pt x="276" y="16"/>
                </a:lnTo>
                <a:lnTo>
                  <a:pt x="276" y="24"/>
                </a:lnTo>
                <a:lnTo>
                  <a:pt x="274" y="32"/>
                </a:lnTo>
                <a:lnTo>
                  <a:pt x="268" y="40"/>
                </a:lnTo>
                <a:lnTo>
                  <a:pt x="36" y="234"/>
                </a:lnTo>
                <a:lnTo>
                  <a:pt x="36" y="234"/>
                </a:lnTo>
                <a:lnTo>
                  <a:pt x="28" y="238"/>
                </a:lnTo>
                <a:lnTo>
                  <a:pt x="20" y="240"/>
                </a:lnTo>
                <a:lnTo>
                  <a:pt x="12" y="236"/>
                </a:lnTo>
                <a:lnTo>
                  <a:pt x="4" y="232"/>
                </a:lnTo>
                <a:lnTo>
                  <a:pt x="4" y="232"/>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114" name="Freeform 203"/>
          <p:cNvSpPr/>
          <p:nvPr/>
        </p:nvSpPr>
        <p:spPr bwMode="auto">
          <a:xfrm>
            <a:off x="5195902" y="2844379"/>
            <a:ext cx="274581" cy="237048"/>
          </a:xfrm>
          <a:custGeom>
            <a:avLst/>
            <a:gdLst>
              <a:gd name="T0" fmla="*/ 272 w 278"/>
              <a:gd name="T1" fmla="*/ 232 h 240"/>
              <a:gd name="T2" fmla="*/ 272 w 278"/>
              <a:gd name="T3" fmla="*/ 232 h 240"/>
              <a:gd name="T4" fmla="*/ 272 w 278"/>
              <a:gd name="T5" fmla="*/ 232 h 240"/>
              <a:gd name="T6" fmla="*/ 266 w 278"/>
              <a:gd name="T7" fmla="*/ 236 h 240"/>
              <a:gd name="T8" fmla="*/ 258 w 278"/>
              <a:gd name="T9" fmla="*/ 240 h 240"/>
              <a:gd name="T10" fmla="*/ 248 w 278"/>
              <a:gd name="T11" fmla="*/ 238 h 240"/>
              <a:gd name="T12" fmla="*/ 240 w 278"/>
              <a:gd name="T13" fmla="*/ 234 h 240"/>
              <a:gd name="T14" fmla="*/ 8 w 278"/>
              <a:gd name="T15" fmla="*/ 40 h 240"/>
              <a:gd name="T16" fmla="*/ 8 w 278"/>
              <a:gd name="T17" fmla="*/ 40 h 240"/>
              <a:gd name="T18" fmla="*/ 2 w 278"/>
              <a:gd name="T19" fmla="*/ 32 h 240"/>
              <a:gd name="T20" fmla="*/ 0 w 278"/>
              <a:gd name="T21" fmla="*/ 24 h 240"/>
              <a:gd name="T22" fmla="*/ 2 w 278"/>
              <a:gd name="T23" fmla="*/ 16 h 240"/>
              <a:gd name="T24" fmla="*/ 6 w 278"/>
              <a:gd name="T25" fmla="*/ 8 h 240"/>
              <a:gd name="T26" fmla="*/ 6 w 278"/>
              <a:gd name="T27" fmla="*/ 8 h 240"/>
              <a:gd name="T28" fmla="*/ 6 w 278"/>
              <a:gd name="T29" fmla="*/ 8 h 240"/>
              <a:gd name="T30" fmla="*/ 12 w 278"/>
              <a:gd name="T31" fmla="*/ 2 h 240"/>
              <a:gd name="T32" fmla="*/ 22 w 278"/>
              <a:gd name="T33" fmla="*/ 0 h 240"/>
              <a:gd name="T34" fmla="*/ 30 w 278"/>
              <a:gd name="T35" fmla="*/ 0 h 240"/>
              <a:gd name="T36" fmla="*/ 38 w 278"/>
              <a:gd name="T37" fmla="*/ 4 h 240"/>
              <a:gd name="T38" fmla="*/ 270 w 278"/>
              <a:gd name="T39" fmla="*/ 198 h 240"/>
              <a:gd name="T40" fmla="*/ 270 w 278"/>
              <a:gd name="T41" fmla="*/ 198 h 240"/>
              <a:gd name="T42" fmla="*/ 276 w 278"/>
              <a:gd name="T43" fmla="*/ 206 h 240"/>
              <a:gd name="T44" fmla="*/ 278 w 278"/>
              <a:gd name="T45" fmla="*/ 214 h 240"/>
              <a:gd name="T46" fmla="*/ 278 w 278"/>
              <a:gd name="T47" fmla="*/ 224 h 240"/>
              <a:gd name="T48" fmla="*/ 272 w 278"/>
              <a:gd name="T49" fmla="*/ 232 h 240"/>
              <a:gd name="T50" fmla="*/ 272 w 278"/>
              <a:gd name="T51" fmla="*/ 23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8" h="240">
                <a:moveTo>
                  <a:pt x="272" y="232"/>
                </a:moveTo>
                <a:lnTo>
                  <a:pt x="272" y="232"/>
                </a:lnTo>
                <a:lnTo>
                  <a:pt x="272" y="232"/>
                </a:lnTo>
                <a:lnTo>
                  <a:pt x="266" y="236"/>
                </a:lnTo>
                <a:lnTo>
                  <a:pt x="258" y="240"/>
                </a:lnTo>
                <a:lnTo>
                  <a:pt x="248" y="238"/>
                </a:lnTo>
                <a:lnTo>
                  <a:pt x="240" y="234"/>
                </a:lnTo>
                <a:lnTo>
                  <a:pt x="8" y="40"/>
                </a:lnTo>
                <a:lnTo>
                  <a:pt x="8" y="40"/>
                </a:lnTo>
                <a:lnTo>
                  <a:pt x="2" y="32"/>
                </a:lnTo>
                <a:lnTo>
                  <a:pt x="0" y="24"/>
                </a:lnTo>
                <a:lnTo>
                  <a:pt x="2" y="16"/>
                </a:lnTo>
                <a:lnTo>
                  <a:pt x="6" y="8"/>
                </a:lnTo>
                <a:lnTo>
                  <a:pt x="6" y="8"/>
                </a:lnTo>
                <a:lnTo>
                  <a:pt x="6" y="8"/>
                </a:lnTo>
                <a:lnTo>
                  <a:pt x="12" y="2"/>
                </a:lnTo>
                <a:lnTo>
                  <a:pt x="22" y="0"/>
                </a:lnTo>
                <a:lnTo>
                  <a:pt x="30" y="0"/>
                </a:lnTo>
                <a:lnTo>
                  <a:pt x="38" y="4"/>
                </a:lnTo>
                <a:lnTo>
                  <a:pt x="270" y="198"/>
                </a:lnTo>
                <a:lnTo>
                  <a:pt x="270" y="198"/>
                </a:lnTo>
                <a:lnTo>
                  <a:pt x="276" y="206"/>
                </a:lnTo>
                <a:lnTo>
                  <a:pt x="278" y="214"/>
                </a:lnTo>
                <a:lnTo>
                  <a:pt x="278" y="224"/>
                </a:lnTo>
                <a:lnTo>
                  <a:pt x="272" y="232"/>
                </a:lnTo>
                <a:lnTo>
                  <a:pt x="272" y="232"/>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83" name="Rectangle 252"/>
          <p:cNvSpPr/>
          <p:nvPr/>
        </p:nvSpPr>
        <p:spPr>
          <a:xfrm>
            <a:off x="4985753" y="3749692"/>
            <a:ext cx="2249528" cy="523220"/>
          </a:xfrm>
          <a:prstGeom prst="rect">
            <a:avLst/>
          </a:prstGeom>
        </p:spPr>
        <p:txBody>
          <a:bodyPr wrap="square" anchor="ctr">
            <a:spAutoFit/>
          </a:bodyPr>
          <a:lstStyle/>
          <a:p>
            <a:pPr algn="ctr">
              <a:spcAft>
                <a:spcPts val="600"/>
              </a:spcAft>
            </a:pPr>
            <a:r>
              <a:rPr lang="en-US" sz="2800" dirty="0" smtClean="0">
                <a:solidFill>
                  <a:schemeClr val="bg1">
                    <a:lumMod val="95000"/>
                  </a:schemeClr>
                </a:solidFill>
                <a:latin typeface="+mj-lt"/>
              </a:rPr>
              <a:t>text here</a:t>
            </a:r>
            <a:endParaRPr lang="id-ID" sz="2800" dirty="0">
              <a:solidFill>
                <a:schemeClr val="bg1">
                  <a:lumMod val="95000"/>
                </a:schemeClr>
              </a:solidFill>
              <a:latin typeface="+mj-lt"/>
            </a:endParaRPr>
          </a:p>
        </p:txBody>
      </p:sp>
      <p:sp>
        <p:nvSpPr>
          <p:cNvPr id="155" name="文本框 154"/>
          <p:cNvSpPr txBox="1"/>
          <p:nvPr/>
        </p:nvSpPr>
        <p:spPr>
          <a:xfrm>
            <a:off x="8799608" y="2348152"/>
            <a:ext cx="2106556"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56" name="文本框 155"/>
          <p:cNvSpPr txBox="1"/>
          <p:nvPr/>
        </p:nvSpPr>
        <p:spPr>
          <a:xfrm>
            <a:off x="8799608" y="2068753"/>
            <a:ext cx="1284902"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57" name="文本框 156"/>
          <p:cNvSpPr txBox="1"/>
          <p:nvPr/>
        </p:nvSpPr>
        <p:spPr>
          <a:xfrm>
            <a:off x="8799608" y="5160239"/>
            <a:ext cx="2106556"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58" name="文本框 157"/>
          <p:cNvSpPr txBox="1"/>
          <p:nvPr/>
        </p:nvSpPr>
        <p:spPr>
          <a:xfrm>
            <a:off x="8799608" y="4880840"/>
            <a:ext cx="1284902"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59" name="文本框 158"/>
          <p:cNvSpPr txBox="1"/>
          <p:nvPr/>
        </p:nvSpPr>
        <p:spPr>
          <a:xfrm>
            <a:off x="1253489" y="2348152"/>
            <a:ext cx="2106556"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60" name="文本框 159"/>
          <p:cNvSpPr txBox="1"/>
          <p:nvPr/>
        </p:nvSpPr>
        <p:spPr>
          <a:xfrm>
            <a:off x="2075143" y="2068753"/>
            <a:ext cx="1284902"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61" name="文本框 160"/>
          <p:cNvSpPr txBox="1"/>
          <p:nvPr/>
        </p:nvSpPr>
        <p:spPr>
          <a:xfrm>
            <a:off x="1253489" y="5160239"/>
            <a:ext cx="2106556"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62" name="文本框 161"/>
          <p:cNvSpPr txBox="1"/>
          <p:nvPr/>
        </p:nvSpPr>
        <p:spPr>
          <a:xfrm>
            <a:off x="2075143" y="4880840"/>
            <a:ext cx="1284902"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bright="20000" contrast="-2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椭圆 80"/>
          <p:cNvSpPr/>
          <p:nvPr/>
        </p:nvSpPr>
        <p:spPr bwMode="auto">
          <a:xfrm>
            <a:off x="7852525" y="2665687"/>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8" name="椭圆 80"/>
          <p:cNvSpPr/>
          <p:nvPr/>
        </p:nvSpPr>
        <p:spPr bwMode="auto">
          <a:xfrm>
            <a:off x="1283473" y="2665687"/>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9" name="椭圆 80"/>
          <p:cNvSpPr/>
          <p:nvPr/>
        </p:nvSpPr>
        <p:spPr bwMode="auto">
          <a:xfrm>
            <a:off x="3478729" y="2665687"/>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0" name="椭圆 80"/>
          <p:cNvSpPr/>
          <p:nvPr/>
        </p:nvSpPr>
        <p:spPr bwMode="auto">
          <a:xfrm>
            <a:off x="5662841" y="2665687"/>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1" name="椭圆 10"/>
          <p:cNvSpPr/>
          <p:nvPr/>
        </p:nvSpPr>
        <p:spPr bwMode="auto">
          <a:xfrm>
            <a:off x="10051700" y="2664826"/>
            <a:ext cx="866314" cy="868920"/>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5" name="文本框 14"/>
          <p:cNvSpPr txBox="1"/>
          <p:nvPr/>
        </p:nvSpPr>
        <p:spPr>
          <a:xfrm>
            <a:off x="-855790"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选题的背景与意义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886879"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7" name="文本框 16"/>
          <p:cNvSpPr txBox="1"/>
          <p:nvPr/>
        </p:nvSpPr>
        <p:spPr>
          <a:xfrm>
            <a:off x="1510030"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课题研究的思路与方法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354300"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9" name="文本框 18"/>
          <p:cNvSpPr txBox="1"/>
          <p:nvPr/>
        </p:nvSpPr>
        <p:spPr>
          <a:xfrm>
            <a:off x="3616035"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584946"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1" name="文本框 20"/>
          <p:cNvSpPr txBox="1"/>
          <p:nvPr/>
        </p:nvSpPr>
        <p:spPr>
          <a:xfrm>
            <a:off x="5805711"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课题实践的可行性</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5774623"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3" name="文本框 22"/>
          <p:cNvSpPr txBox="1"/>
          <p:nvPr/>
        </p:nvSpPr>
        <p:spPr>
          <a:xfrm>
            <a:off x="8052227"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课题研究的结论</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8021138"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5" name="文本框 24"/>
          <p:cNvSpPr txBox="1"/>
          <p:nvPr/>
        </p:nvSpPr>
        <p:spPr>
          <a:xfrm>
            <a:off x="1318886" y="2692426"/>
            <a:ext cx="795478" cy="769441"/>
          </a:xfrm>
          <a:prstGeom prst="rect">
            <a:avLst/>
          </a:prstGeom>
          <a:noFill/>
        </p:spPr>
        <p:txBody>
          <a:bodyPr wrap="square" rtlCol="0">
            <a:spAutoFit/>
          </a:bodyPr>
          <a:lstStyle/>
          <a:p>
            <a:pPr algn="ctr"/>
            <a:r>
              <a:rPr lang="en-US" altLang="zh-CN" sz="4400" dirty="0" smtClean="0">
                <a:solidFill>
                  <a:schemeClr val="bg1"/>
                </a:solidFill>
              </a:rPr>
              <a:t>01</a:t>
            </a:r>
            <a:endParaRPr lang="zh-CN" altLang="en-US" sz="4400" dirty="0">
              <a:solidFill>
                <a:schemeClr val="bg1"/>
              </a:solidFill>
            </a:endParaRPr>
          </a:p>
        </p:txBody>
      </p:sp>
      <p:sp>
        <p:nvSpPr>
          <p:cNvPr id="26" name="文本框 25"/>
          <p:cNvSpPr txBox="1"/>
          <p:nvPr/>
        </p:nvSpPr>
        <p:spPr>
          <a:xfrm>
            <a:off x="3529088" y="2692426"/>
            <a:ext cx="795478" cy="769441"/>
          </a:xfrm>
          <a:prstGeom prst="rect">
            <a:avLst/>
          </a:prstGeom>
          <a:noFill/>
        </p:spPr>
        <p:txBody>
          <a:bodyPr wrap="square" rtlCol="0">
            <a:spAutoFit/>
          </a:bodyPr>
          <a:lstStyle/>
          <a:p>
            <a:pPr algn="ctr"/>
            <a:r>
              <a:rPr lang="en-US" altLang="zh-CN" sz="4400" dirty="0" smtClean="0">
                <a:solidFill>
                  <a:schemeClr val="bg1"/>
                </a:solidFill>
              </a:rPr>
              <a:t>02</a:t>
            </a:r>
            <a:endParaRPr lang="zh-CN" altLang="en-US" sz="4400" dirty="0">
              <a:solidFill>
                <a:schemeClr val="bg1"/>
              </a:solidFill>
            </a:endParaRPr>
          </a:p>
        </p:txBody>
      </p:sp>
      <p:sp>
        <p:nvSpPr>
          <p:cNvPr id="27" name="文本框 26"/>
          <p:cNvSpPr txBox="1"/>
          <p:nvPr/>
        </p:nvSpPr>
        <p:spPr>
          <a:xfrm>
            <a:off x="5701040" y="2692426"/>
            <a:ext cx="795478" cy="769441"/>
          </a:xfrm>
          <a:prstGeom prst="rect">
            <a:avLst/>
          </a:prstGeom>
          <a:noFill/>
        </p:spPr>
        <p:txBody>
          <a:bodyPr wrap="square" rtlCol="0">
            <a:spAutoFit/>
          </a:bodyPr>
          <a:lstStyle/>
          <a:p>
            <a:pPr algn="ctr"/>
            <a:r>
              <a:rPr lang="en-US" altLang="zh-CN" sz="4400" dirty="0" smtClean="0">
                <a:solidFill>
                  <a:schemeClr val="bg1"/>
                </a:solidFill>
              </a:rPr>
              <a:t>03</a:t>
            </a:r>
            <a:endParaRPr lang="zh-CN" altLang="en-US" sz="4400" dirty="0">
              <a:solidFill>
                <a:schemeClr val="bg1"/>
              </a:solidFill>
            </a:endParaRPr>
          </a:p>
        </p:txBody>
      </p:sp>
      <p:sp>
        <p:nvSpPr>
          <p:cNvPr id="28" name="文本框 27"/>
          <p:cNvSpPr txBox="1"/>
          <p:nvPr/>
        </p:nvSpPr>
        <p:spPr>
          <a:xfrm>
            <a:off x="7887936" y="2692426"/>
            <a:ext cx="795478" cy="769441"/>
          </a:xfrm>
          <a:prstGeom prst="rect">
            <a:avLst/>
          </a:prstGeom>
          <a:noFill/>
        </p:spPr>
        <p:txBody>
          <a:bodyPr wrap="square" rtlCol="0">
            <a:spAutoFit/>
          </a:bodyPr>
          <a:lstStyle/>
          <a:p>
            <a:pPr algn="ctr"/>
            <a:r>
              <a:rPr lang="en-US" altLang="zh-CN" sz="4400" dirty="0" smtClean="0">
                <a:solidFill>
                  <a:schemeClr val="bg1"/>
                </a:solidFill>
              </a:rPr>
              <a:t>04</a:t>
            </a:r>
            <a:endParaRPr lang="zh-CN" altLang="en-US" sz="4400" dirty="0">
              <a:solidFill>
                <a:schemeClr val="bg1"/>
              </a:solidFill>
            </a:endParaRPr>
          </a:p>
        </p:txBody>
      </p:sp>
      <p:sp>
        <p:nvSpPr>
          <p:cNvPr id="29" name="文本框 28"/>
          <p:cNvSpPr txBox="1"/>
          <p:nvPr/>
        </p:nvSpPr>
        <p:spPr>
          <a:xfrm>
            <a:off x="10122536" y="2692426"/>
            <a:ext cx="795478" cy="769441"/>
          </a:xfrm>
          <a:prstGeom prst="rect">
            <a:avLst/>
          </a:prstGeom>
          <a:noFill/>
        </p:spPr>
        <p:txBody>
          <a:bodyPr wrap="square" rtlCol="0">
            <a:spAutoFit/>
          </a:bodyPr>
          <a:lstStyle/>
          <a:p>
            <a:pPr algn="ctr"/>
            <a:r>
              <a:rPr lang="en-US" altLang="zh-CN" sz="4400" dirty="0" smtClean="0">
                <a:solidFill>
                  <a:schemeClr val="bg1"/>
                </a:solidFill>
              </a:rPr>
              <a:t>05</a:t>
            </a:r>
            <a:endParaRPr lang="zh-CN" altLang="en-US" sz="4400" dirty="0">
              <a:solidFill>
                <a:schemeClr val="bg1"/>
              </a:solidFill>
            </a:endParaRPr>
          </a:p>
        </p:txBody>
      </p:sp>
      <p:grpSp>
        <p:nvGrpSpPr>
          <p:cNvPr id="30" name="组合 29"/>
          <p:cNvGrpSpPr/>
          <p:nvPr/>
        </p:nvGrpSpPr>
        <p:grpSpPr>
          <a:xfrm>
            <a:off x="4966856" y="902198"/>
            <a:ext cx="2258289" cy="1292662"/>
            <a:chOff x="5284473" y="902198"/>
            <a:chExt cx="2258289" cy="1292662"/>
          </a:xfrm>
        </p:grpSpPr>
        <p:sp>
          <p:nvSpPr>
            <p:cNvPr id="31" name="文本框 30"/>
            <p:cNvSpPr txBox="1"/>
            <p:nvPr/>
          </p:nvSpPr>
          <p:spPr>
            <a:xfrm>
              <a:off x="5402236" y="902198"/>
              <a:ext cx="2022763" cy="830997"/>
            </a:xfrm>
            <a:prstGeom prst="rect">
              <a:avLst/>
            </a:prstGeom>
            <a:noFill/>
          </p:spPr>
          <p:txBody>
            <a:bodyPr wrap="square" rtlCol="0">
              <a:spAutoFit/>
            </a:bodyPr>
            <a:lstStyle/>
            <a:p>
              <a:pPr algn="ctr"/>
              <a:r>
                <a:rPr lang="zh-CN" altLang="en-US" sz="4800" dirty="0" smtClean="0">
                  <a:solidFill>
                    <a:schemeClr val="bg1">
                      <a:lumMod val="95000"/>
                    </a:schemeClr>
                  </a:solidFill>
                  <a:latin typeface="微软雅黑" panose="020B0503020204020204" pitchFamily="34" charset="-122"/>
                  <a:ea typeface="微软雅黑" panose="020B0503020204020204" pitchFamily="34" charset="-122"/>
                </a:rPr>
                <a:t>目录</a:t>
              </a:r>
              <a:endParaRPr lang="zh-CN" altLang="en-US" sz="4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5284473" y="1733195"/>
              <a:ext cx="2258289" cy="461665"/>
            </a:xfrm>
            <a:prstGeom prst="rect">
              <a:avLst/>
            </a:prstGeom>
            <a:noFill/>
          </p:spPr>
          <p:txBody>
            <a:bodyPr wrap="square" rtlCol="0">
              <a:spAutoFit/>
            </a:bodyPr>
            <a:lstStyle/>
            <a:p>
              <a:pPr algn="ctr"/>
              <a:r>
                <a:rPr lang="en-US" altLang="zh-CN" sz="2400" dirty="0" smtClean="0">
                  <a:solidFill>
                    <a:schemeClr val="bg1">
                      <a:lumMod val="95000"/>
                    </a:schemeClr>
                  </a:solidFill>
                  <a:latin typeface="微软雅黑" panose="020B0503020204020204" pitchFamily="34" charset="-122"/>
                  <a:ea typeface="微软雅黑" panose="020B0503020204020204" pitchFamily="34" charset="-122"/>
                </a:rPr>
                <a:t>Contents</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bright="20000" contrast="-2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2" name="Group 41"/>
          <p:cNvGrpSpPr/>
          <p:nvPr/>
        </p:nvGrpSpPr>
        <p:grpSpPr>
          <a:xfrm rot="3585751">
            <a:off x="2092441" y="-1128867"/>
            <a:ext cx="7001508" cy="8624190"/>
            <a:chOff x="1507825" y="2293019"/>
            <a:chExt cx="3099093" cy="3817347"/>
          </a:xfrm>
          <a:solidFill>
            <a:schemeClr val="bg1">
              <a:alpha val="19000"/>
            </a:schemeClr>
          </a:solidFill>
        </p:grpSpPr>
        <p:sp>
          <p:nvSpPr>
            <p:cNvPr id="13" name="Freeform 6"/>
            <p:cNvSpPr/>
            <p:nvPr/>
          </p:nvSpPr>
          <p:spPr bwMode="auto">
            <a:xfrm rot="12600000" flipH="1">
              <a:off x="3800178" y="2413350"/>
              <a:ext cx="750887" cy="160337"/>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015">
                <a:latin typeface="+mn-lt"/>
              </a:endParaRPr>
            </a:p>
          </p:txBody>
        </p:sp>
        <p:sp>
          <p:nvSpPr>
            <p:cNvPr id="14" name="Freeform 74"/>
            <p:cNvSpPr/>
            <p:nvPr/>
          </p:nvSpPr>
          <p:spPr bwMode="auto">
            <a:xfrm rot="12600000" flipH="1">
              <a:off x="3463918" y="2571257"/>
              <a:ext cx="1143000" cy="333375"/>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350"/>
            </a:p>
          </p:txBody>
        </p:sp>
        <p:sp>
          <p:nvSpPr>
            <p:cNvPr id="15" name="Freeform 75"/>
            <p:cNvSpPr/>
            <p:nvPr/>
          </p:nvSpPr>
          <p:spPr bwMode="auto">
            <a:xfrm rot="12600000" flipH="1">
              <a:off x="4004965" y="2293019"/>
              <a:ext cx="509587" cy="109537"/>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350"/>
            </a:p>
          </p:txBody>
        </p:sp>
        <p:grpSp>
          <p:nvGrpSpPr>
            <p:cNvPr id="16" name="Group 39"/>
            <p:cNvGrpSpPr/>
            <p:nvPr/>
          </p:nvGrpSpPr>
          <p:grpSpPr>
            <a:xfrm rot="10800000">
              <a:off x="3422720" y="2960053"/>
              <a:ext cx="500508" cy="552172"/>
              <a:chOff x="3422720" y="2960053"/>
              <a:chExt cx="500508" cy="552172"/>
            </a:xfrm>
            <a:grpFill/>
          </p:grpSpPr>
          <p:grpSp>
            <p:nvGrpSpPr>
              <p:cNvPr id="110" name="Group 37"/>
              <p:cNvGrpSpPr/>
              <p:nvPr/>
            </p:nvGrpSpPr>
            <p:grpSpPr>
              <a:xfrm>
                <a:off x="3422720" y="2960053"/>
                <a:ext cx="500508" cy="552172"/>
                <a:chOff x="3422720" y="2960053"/>
                <a:chExt cx="500508" cy="552172"/>
              </a:xfrm>
              <a:grpFill/>
            </p:grpSpPr>
            <p:sp>
              <p:nvSpPr>
                <p:cNvPr id="115" name="Freeform 8"/>
                <p:cNvSpPr/>
                <p:nvPr/>
              </p:nvSpPr>
              <p:spPr bwMode="auto">
                <a:xfrm rot="12600000">
                  <a:off x="3885128" y="3037492"/>
                  <a:ext cx="38100" cy="65087"/>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nvGrpSpPr>
                <p:cNvPr id="116" name="Group 36"/>
                <p:cNvGrpSpPr/>
                <p:nvPr/>
              </p:nvGrpSpPr>
              <p:grpSpPr>
                <a:xfrm>
                  <a:off x="3422720" y="2960053"/>
                  <a:ext cx="407951" cy="552172"/>
                  <a:chOff x="3422720" y="2960053"/>
                  <a:chExt cx="407951" cy="552172"/>
                </a:xfrm>
                <a:grpFill/>
              </p:grpSpPr>
              <p:sp>
                <p:nvSpPr>
                  <p:cNvPr id="118" name="Freeform 5"/>
                  <p:cNvSpPr/>
                  <p:nvPr/>
                </p:nvSpPr>
                <p:spPr bwMode="auto">
                  <a:xfrm rot="12600000">
                    <a:off x="3681446" y="3036071"/>
                    <a:ext cx="149225" cy="441325"/>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19" name="Freeform 6"/>
                  <p:cNvSpPr/>
                  <p:nvPr/>
                </p:nvSpPr>
                <p:spPr bwMode="auto">
                  <a:xfrm rot="12600000">
                    <a:off x="3558062" y="3375700"/>
                    <a:ext cx="117475" cy="1365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20" name="Freeform 9"/>
                  <p:cNvSpPr/>
                  <p:nvPr/>
                </p:nvSpPr>
                <p:spPr bwMode="auto">
                  <a:xfrm rot="12600000">
                    <a:off x="3547403" y="2960053"/>
                    <a:ext cx="147637" cy="441325"/>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21" name="Freeform 10"/>
                  <p:cNvSpPr/>
                  <p:nvPr/>
                </p:nvSpPr>
                <p:spPr bwMode="auto">
                  <a:xfrm rot="12600000">
                    <a:off x="3422720" y="3302937"/>
                    <a:ext cx="117475" cy="134938"/>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117" name="Freeform 12"/>
                <p:cNvSpPr/>
                <p:nvPr/>
              </p:nvSpPr>
              <p:spPr bwMode="auto">
                <a:xfrm rot="12600000">
                  <a:off x="3748305" y="2964331"/>
                  <a:ext cx="39687" cy="63500"/>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grpSp>
            <p:nvGrpSpPr>
              <p:cNvPr id="111" name="Group 38"/>
              <p:cNvGrpSpPr/>
              <p:nvPr/>
            </p:nvGrpSpPr>
            <p:grpSpPr>
              <a:xfrm>
                <a:off x="3446371" y="3121330"/>
                <a:ext cx="262234" cy="351393"/>
                <a:chOff x="3446371" y="3121330"/>
                <a:chExt cx="262234" cy="351393"/>
              </a:xfrm>
              <a:grpFill/>
            </p:grpSpPr>
            <p:sp>
              <p:nvSpPr>
                <p:cNvPr id="112" name="Freeform 7"/>
                <p:cNvSpPr/>
                <p:nvPr/>
              </p:nvSpPr>
              <p:spPr bwMode="auto">
                <a:xfrm rot="12600000">
                  <a:off x="3581605" y="3348898"/>
                  <a:ext cx="127000" cy="123825"/>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13" name="Freeform 11"/>
                <p:cNvSpPr/>
                <p:nvPr/>
              </p:nvSpPr>
              <p:spPr bwMode="auto">
                <a:xfrm rot="12600000">
                  <a:off x="3446371" y="3272989"/>
                  <a:ext cx="128587" cy="122237"/>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14" name="Freeform 13"/>
                <p:cNvSpPr/>
                <p:nvPr/>
              </p:nvSpPr>
              <p:spPr bwMode="auto">
                <a:xfrm rot="12600000">
                  <a:off x="3484402" y="3121330"/>
                  <a:ext cx="33338" cy="223837"/>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grpSp>
        <p:grpSp>
          <p:nvGrpSpPr>
            <p:cNvPr id="17" name="Group 90"/>
            <p:cNvGrpSpPr/>
            <p:nvPr/>
          </p:nvGrpSpPr>
          <p:grpSpPr bwMode="auto">
            <a:xfrm rot="900000">
              <a:off x="3812918" y="3260083"/>
              <a:ext cx="686133" cy="520862"/>
              <a:chOff x="7170738" y="4168775"/>
              <a:chExt cx="817563" cy="620713"/>
            </a:xfrm>
            <a:grpFill/>
          </p:grpSpPr>
          <p:sp>
            <p:nvSpPr>
              <p:cNvPr id="104" name="Freeform 14"/>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5"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6"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7" name="Freeform 17"/>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8" name="Freeform 18"/>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9" name="Freeform 19"/>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18" name="Freeform 20"/>
            <p:cNvSpPr>
              <a:spLocks noEditPoints="1"/>
            </p:cNvSpPr>
            <p:nvPr/>
          </p:nvSpPr>
          <p:spPr bwMode="auto">
            <a:xfrm rot="900000">
              <a:off x="3631479" y="5270985"/>
              <a:ext cx="401637" cy="422275"/>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nvGrpSpPr>
            <p:cNvPr id="19" name="Group 35"/>
            <p:cNvGrpSpPr/>
            <p:nvPr/>
          </p:nvGrpSpPr>
          <p:grpSpPr>
            <a:xfrm rot="8550213">
              <a:off x="1635616" y="4070487"/>
              <a:ext cx="339303" cy="484865"/>
              <a:chOff x="1553510" y="4064335"/>
              <a:chExt cx="339303" cy="484865"/>
            </a:xfrm>
            <a:grpFill/>
          </p:grpSpPr>
          <p:sp>
            <p:nvSpPr>
              <p:cNvPr id="101" name="Oval 21"/>
              <p:cNvSpPr>
                <a:spLocks noChangeArrowheads="1"/>
              </p:cNvSpPr>
              <p:nvPr/>
            </p:nvSpPr>
            <p:spPr bwMode="auto">
              <a:xfrm rot="12600000">
                <a:off x="1553510" y="4431725"/>
                <a:ext cx="119062" cy="117475"/>
              </a:xfrm>
              <a:prstGeom prst="ellipse">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2" name="Freeform 22"/>
              <p:cNvSpPr/>
              <p:nvPr/>
            </p:nvSpPr>
            <p:spPr bwMode="auto">
              <a:xfrm rot="12600000">
                <a:off x="1564222" y="4064335"/>
                <a:ext cx="187325" cy="388937"/>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3" name="Freeform 23"/>
              <p:cNvSpPr/>
              <p:nvPr/>
            </p:nvSpPr>
            <p:spPr bwMode="auto">
              <a:xfrm rot="12600000">
                <a:off x="1692788" y="4147359"/>
                <a:ext cx="200025" cy="384175"/>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20" name="Freeform 25"/>
            <p:cNvSpPr>
              <a:spLocks noEditPoints="1"/>
            </p:cNvSpPr>
            <p:nvPr/>
          </p:nvSpPr>
          <p:spPr bwMode="auto">
            <a:xfrm rot="12600000">
              <a:off x="2201580" y="4781471"/>
              <a:ext cx="188913" cy="512763"/>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21" name="Freeform 26"/>
            <p:cNvSpPr>
              <a:spLocks noEditPoints="1"/>
            </p:cNvSpPr>
            <p:nvPr/>
          </p:nvSpPr>
          <p:spPr bwMode="auto">
            <a:xfrm rot="12600000">
              <a:off x="2039152" y="4945275"/>
              <a:ext cx="514350" cy="187325"/>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22" name="Freeform 27"/>
            <p:cNvSpPr>
              <a:spLocks noEditPoints="1"/>
            </p:cNvSpPr>
            <p:nvPr/>
          </p:nvSpPr>
          <p:spPr bwMode="auto">
            <a:xfrm rot="12600000">
              <a:off x="2078444" y="4830868"/>
              <a:ext cx="434975" cy="417512"/>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23" name="Freeform 28"/>
            <p:cNvSpPr>
              <a:spLocks noEditPoints="1"/>
            </p:cNvSpPr>
            <p:nvPr/>
          </p:nvSpPr>
          <p:spPr bwMode="auto">
            <a:xfrm rot="12600000">
              <a:off x="2078444" y="4830868"/>
              <a:ext cx="434975" cy="417512"/>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24" name="Oval 29"/>
            <p:cNvSpPr>
              <a:spLocks noChangeArrowheads="1"/>
            </p:cNvSpPr>
            <p:nvPr/>
          </p:nvSpPr>
          <p:spPr bwMode="auto">
            <a:xfrm rot="12600000">
              <a:off x="2255265" y="4998456"/>
              <a:ext cx="79375" cy="79375"/>
            </a:xfrm>
            <a:prstGeom prst="ellipse">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25" name="Freeform 30"/>
            <p:cNvSpPr>
              <a:spLocks noEditPoints="1"/>
            </p:cNvSpPr>
            <p:nvPr/>
          </p:nvSpPr>
          <p:spPr bwMode="auto">
            <a:xfrm rot="12600000">
              <a:off x="1507825" y="4666702"/>
              <a:ext cx="215900" cy="409575"/>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26" name="Rectangle 31"/>
            <p:cNvSpPr>
              <a:spLocks noChangeArrowheads="1"/>
            </p:cNvSpPr>
            <p:nvPr/>
          </p:nvSpPr>
          <p:spPr bwMode="auto">
            <a:xfrm rot="12600000">
              <a:off x="1747338" y="4772504"/>
              <a:ext cx="55562" cy="398463"/>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27" name="Freeform 32"/>
            <p:cNvSpPr>
              <a:spLocks noEditPoints="1"/>
            </p:cNvSpPr>
            <p:nvPr/>
          </p:nvSpPr>
          <p:spPr bwMode="auto">
            <a:xfrm rot="12600000">
              <a:off x="3880624" y="3865353"/>
              <a:ext cx="471487" cy="344488"/>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nvGrpSpPr>
            <p:cNvPr id="28" name="Group 123"/>
            <p:cNvGrpSpPr/>
            <p:nvPr/>
          </p:nvGrpSpPr>
          <p:grpSpPr bwMode="auto">
            <a:xfrm rot="4500000">
              <a:off x="2998487" y="2724730"/>
              <a:ext cx="426336" cy="548837"/>
              <a:chOff x="8610600" y="4127500"/>
              <a:chExt cx="508001" cy="654050"/>
            </a:xfrm>
            <a:grpFill/>
          </p:grpSpPr>
          <p:sp>
            <p:nvSpPr>
              <p:cNvPr id="93" name="Freeform 33"/>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4"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5" name="Freeform 35"/>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6" name="Freeform 36"/>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7" name="Freeform 37"/>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8" name="Freeform 38"/>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9"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0" name="Freeform 40"/>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29" name="Freeform 41"/>
            <p:cNvSpPr>
              <a:spLocks noEditPoints="1"/>
            </p:cNvSpPr>
            <p:nvPr/>
          </p:nvSpPr>
          <p:spPr bwMode="auto">
            <a:xfrm rot="12600000">
              <a:off x="2422382" y="3250428"/>
              <a:ext cx="360363" cy="328613"/>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30" name="Freeform 42"/>
            <p:cNvSpPr/>
            <p:nvPr/>
          </p:nvSpPr>
          <p:spPr bwMode="auto">
            <a:xfrm rot="12600000">
              <a:off x="2715643" y="3164209"/>
              <a:ext cx="77787" cy="165100"/>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31" name="Freeform 43"/>
            <p:cNvSpPr/>
            <p:nvPr/>
          </p:nvSpPr>
          <p:spPr bwMode="auto">
            <a:xfrm rot="12600000">
              <a:off x="2753202" y="3073244"/>
              <a:ext cx="109537" cy="225425"/>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32" name="Freeform 44"/>
            <p:cNvSpPr/>
            <p:nvPr/>
          </p:nvSpPr>
          <p:spPr bwMode="auto">
            <a:xfrm rot="12600000">
              <a:off x="2093459" y="5508761"/>
              <a:ext cx="439738" cy="401638"/>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33" name="Freeform 45"/>
            <p:cNvSpPr>
              <a:spLocks noEditPoints="1"/>
            </p:cNvSpPr>
            <p:nvPr/>
          </p:nvSpPr>
          <p:spPr bwMode="auto">
            <a:xfrm rot="900000">
              <a:off x="3244053" y="3577055"/>
              <a:ext cx="534988" cy="444500"/>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34" name="Freeform 46"/>
            <p:cNvSpPr>
              <a:spLocks noEditPoints="1"/>
            </p:cNvSpPr>
            <p:nvPr/>
          </p:nvSpPr>
          <p:spPr bwMode="auto">
            <a:xfrm rot="12600000">
              <a:off x="1929069" y="3496223"/>
              <a:ext cx="687387" cy="801688"/>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35" name="Freeform 47"/>
            <p:cNvSpPr>
              <a:spLocks noEditPoints="1"/>
            </p:cNvSpPr>
            <p:nvPr/>
          </p:nvSpPr>
          <p:spPr bwMode="auto">
            <a:xfrm rot="12600000">
              <a:off x="1905200" y="3334431"/>
              <a:ext cx="296862" cy="582613"/>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36" name="Freeform 48"/>
            <p:cNvSpPr>
              <a:spLocks noEditPoints="1"/>
            </p:cNvSpPr>
            <p:nvPr/>
          </p:nvSpPr>
          <p:spPr bwMode="auto">
            <a:xfrm rot="12600000">
              <a:off x="2639794" y="3831255"/>
              <a:ext cx="485775" cy="485775"/>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37" name="Freeform 49"/>
            <p:cNvSpPr/>
            <p:nvPr/>
          </p:nvSpPr>
          <p:spPr bwMode="auto">
            <a:xfrm rot="12600000">
              <a:off x="2777118" y="4047431"/>
              <a:ext cx="242888" cy="128588"/>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nvGrpSpPr>
            <p:cNvPr id="38" name="Group 133"/>
            <p:cNvGrpSpPr/>
            <p:nvPr/>
          </p:nvGrpSpPr>
          <p:grpSpPr bwMode="auto">
            <a:xfrm rot="900000">
              <a:off x="2851145" y="3333578"/>
              <a:ext cx="381037" cy="362339"/>
              <a:chOff x="8505825" y="3605213"/>
              <a:chExt cx="454025" cy="431800"/>
            </a:xfrm>
            <a:grpFill/>
          </p:grpSpPr>
          <p:sp>
            <p:nvSpPr>
              <p:cNvPr id="91" name="Freeform 50"/>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2" name="Freeform 51"/>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39" name="Freeform 52"/>
            <p:cNvSpPr/>
            <p:nvPr/>
          </p:nvSpPr>
          <p:spPr bwMode="auto">
            <a:xfrm rot="12600000">
              <a:off x="2640197" y="5646816"/>
              <a:ext cx="569913" cy="46355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40" name="Freeform 53"/>
            <p:cNvSpPr/>
            <p:nvPr/>
          </p:nvSpPr>
          <p:spPr bwMode="auto">
            <a:xfrm rot="12600000">
              <a:off x="2575362" y="5786368"/>
              <a:ext cx="157162" cy="215900"/>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41" name="Freeform 54"/>
            <p:cNvSpPr/>
            <p:nvPr/>
          </p:nvSpPr>
          <p:spPr bwMode="auto">
            <a:xfrm rot="12600000">
              <a:off x="2720316" y="5707030"/>
              <a:ext cx="431800" cy="282575"/>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42" name="Freeform 55"/>
            <p:cNvSpPr>
              <a:spLocks noEditPoints="1"/>
            </p:cNvSpPr>
            <p:nvPr/>
          </p:nvSpPr>
          <p:spPr bwMode="auto">
            <a:xfrm rot="1800000">
              <a:off x="3356805" y="5569946"/>
              <a:ext cx="249238" cy="436563"/>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43" name="Freeform 56"/>
            <p:cNvSpPr>
              <a:spLocks noEditPoints="1"/>
            </p:cNvSpPr>
            <p:nvPr/>
          </p:nvSpPr>
          <p:spPr bwMode="auto">
            <a:xfrm rot="12600000">
              <a:off x="3825544" y="4770535"/>
              <a:ext cx="466725" cy="508000"/>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44" name="Freeform 57"/>
            <p:cNvSpPr>
              <a:spLocks noEditPoints="1"/>
            </p:cNvSpPr>
            <p:nvPr/>
          </p:nvSpPr>
          <p:spPr bwMode="auto">
            <a:xfrm>
              <a:off x="1683463" y="5120191"/>
              <a:ext cx="444500" cy="434975"/>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45" name="Freeform 58"/>
            <p:cNvSpPr>
              <a:spLocks noEditPoints="1"/>
            </p:cNvSpPr>
            <p:nvPr/>
          </p:nvSpPr>
          <p:spPr bwMode="auto">
            <a:xfrm rot="12600000">
              <a:off x="3961097" y="4331046"/>
              <a:ext cx="431800" cy="438150"/>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46" name="Rectangle 61"/>
            <p:cNvSpPr>
              <a:spLocks noChangeArrowheads="1"/>
            </p:cNvSpPr>
            <p:nvPr/>
          </p:nvSpPr>
          <p:spPr bwMode="auto">
            <a:xfrm rot="12600000">
              <a:off x="2269108" y="4305364"/>
              <a:ext cx="103188"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47" name="Rectangle 63"/>
            <p:cNvSpPr>
              <a:spLocks noChangeArrowheads="1"/>
            </p:cNvSpPr>
            <p:nvPr/>
          </p:nvSpPr>
          <p:spPr bwMode="auto">
            <a:xfrm rot="12600000">
              <a:off x="2165921" y="4484090"/>
              <a:ext cx="103188"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48" name="Rectangle 64"/>
            <p:cNvSpPr>
              <a:spLocks noChangeArrowheads="1"/>
            </p:cNvSpPr>
            <p:nvPr/>
          </p:nvSpPr>
          <p:spPr bwMode="auto">
            <a:xfrm rot="12600000">
              <a:off x="2137339" y="4228370"/>
              <a:ext cx="100013"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49" name="Rectangle 66"/>
            <p:cNvSpPr>
              <a:spLocks noChangeArrowheads="1"/>
            </p:cNvSpPr>
            <p:nvPr/>
          </p:nvSpPr>
          <p:spPr bwMode="auto">
            <a:xfrm rot="12600000">
              <a:off x="2034151" y="4407096"/>
              <a:ext cx="100013"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0" name="Rectangle 67"/>
            <p:cNvSpPr>
              <a:spLocks noChangeArrowheads="1"/>
            </p:cNvSpPr>
            <p:nvPr/>
          </p:nvSpPr>
          <p:spPr bwMode="auto">
            <a:xfrm rot="12600000">
              <a:off x="2402465" y="4382357"/>
              <a:ext cx="103187"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1" name="Rectangle 69"/>
            <p:cNvSpPr>
              <a:spLocks noChangeArrowheads="1"/>
            </p:cNvSpPr>
            <p:nvPr/>
          </p:nvSpPr>
          <p:spPr bwMode="auto">
            <a:xfrm rot="12600000">
              <a:off x="2299278" y="4561083"/>
              <a:ext cx="103187"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2" name="Rectangle 70"/>
            <p:cNvSpPr>
              <a:spLocks noChangeArrowheads="1"/>
            </p:cNvSpPr>
            <p:nvPr/>
          </p:nvSpPr>
          <p:spPr bwMode="auto">
            <a:xfrm rot="12600000">
              <a:off x="1946052" y="4534958"/>
              <a:ext cx="484188" cy="26988"/>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nvGrpSpPr>
            <p:cNvPr id="53" name="Group 40"/>
            <p:cNvGrpSpPr/>
            <p:nvPr/>
          </p:nvGrpSpPr>
          <p:grpSpPr>
            <a:xfrm rot="10800000">
              <a:off x="1878016" y="4167309"/>
              <a:ext cx="738081" cy="491536"/>
              <a:chOff x="1900808" y="4212274"/>
              <a:chExt cx="738081" cy="491536"/>
            </a:xfrm>
            <a:grpFill/>
          </p:grpSpPr>
          <p:sp>
            <p:nvSpPr>
              <p:cNvPr id="85" name="Rectangle 59"/>
              <p:cNvSpPr>
                <a:spLocks noChangeArrowheads="1"/>
              </p:cNvSpPr>
              <p:nvPr/>
            </p:nvSpPr>
            <p:spPr bwMode="auto">
              <a:xfrm rot="12600000">
                <a:off x="2111839" y="4212274"/>
                <a:ext cx="527050"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6" name="Rectangle 60"/>
              <p:cNvSpPr>
                <a:spLocks noChangeArrowheads="1"/>
              </p:cNvSpPr>
              <p:nvPr/>
            </p:nvSpPr>
            <p:spPr bwMode="auto">
              <a:xfrm rot="12600000">
                <a:off x="2106390" y="4257245"/>
                <a:ext cx="484188" cy="26988"/>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7" name="Rectangle 62"/>
              <p:cNvSpPr>
                <a:spLocks noChangeArrowheads="1"/>
              </p:cNvSpPr>
              <p:nvPr/>
            </p:nvSpPr>
            <p:spPr bwMode="auto">
              <a:xfrm rot="12600000">
                <a:off x="2236961" y="4301171"/>
                <a:ext cx="65088" cy="212725"/>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8" name="Rectangle 65"/>
              <p:cNvSpPr>
                <a:spLocks noChangeArrowheads="1"/>
              </p:cNvSpPr>
              <p:nvPr/>
            </p:nvSpPr>
            <p:spPr bwMode="auto">
              <a:xfrm rot="12600000">
                <a:off x="2105085" y="4224574"/>
                <a:ext cx="63500" cy="212725"/>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9" name="Rectangle 68"/>
              <p:cNvSpPr>
                <a:spLocks noChangeArrowheads="1"/>
              </p:cNvSpPr>
              <p:nvPr/>
            </p:nvSpPr>
            <p:spPr bwMode="auto">
              <a:xfrm rot="12600000">
                <a:off x="2370212" y="4378562"/>
                <a:ext cx="66675" cy="212725"/>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0" name="Freeform 71"/>
              <p:cNvSpPr/>
              <p:nvPr/>
            </p:nvSpPr>
            <p:spPr bwMode="auto">
              <a:xfrm rot="12600000">
                <a:off x="1900808" y="4549823"/>
                <a:ext cx="484188" cy="153987"/>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54" name="Freeform 72"/>
            <p:cNvSpPr>
              <a:spLocks noEditPoints="1"/>
            </p:cNvSpPr>
            <p:nvPr/>
          </p:nvSpPr>
          <p:spPr bwMode="auto">
            <a:xfrm rot="12600000">
              <a:off x="3019018" y="4782043"/>
              <a:ext cx="671513" cy="438150"/>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5" name="Freeform 73"/>
            <p:cNvSpPr>
              <a:spLocks noEditPoints="1"/>
            </p:cNvSpPr>
            <p:nvPr/>
          </p:nvSpPr>
          <p:spPr bwMode="auto">
            <a:xfrm rot="1393596">
              <a:off x="2414463" y="3905258"/>
              <a:ext cx="157163" cy="274638"/>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6" name="Freeform 74"/>
            <p:cNvSpPr>
              <a:spLocks noEditPoints="1"/>
            </p:cNvSpPr>
            <p:nvPr/>
          </p:nvSpPr>
          <p:spPr bwMode="auto">
            <a:xfrm rot="1800000">
              <a:off x="3013444" y="5262374"/>
              <a:ext cx="315912" cy="385763"/>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7" name="Freeform 75"/>
            <p:cNvSpPr>
              <a:spLocks noEditPoints="1"/>
            </p:cNvSpPr>
            <p:nvPr/>
          </p:nvSpPr>
          <p:spPr bwMode="auto">
            <a:xfrm rot="900000">
              <a:off x="2562427" y="4478545"/>
              <a:ext cx="477838" cy="479425"/>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8" name="Freeform 76"/>
            <p:cNvSpPr>
              <a:spLocks noEditPoints="1"/>
            </p:cNvSpPr>
            <p:nvPr/>
          </p:nvSpPr>
          <p:spPr bwMode="auto">
            <a:xfrm rot="1800000">
              <a:off x="3209787" y="4232354"/>
              <a:ext cx="539750" cy="409575"/>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9" name="Freeform 77"/>
            <p:cNvSpPr/>
            <p:nvPr/>
          </p:nvSpPr>
          <p:spPr bwMode="auto">
            <a:xfrm rot="900000">
              <a:off x="2972466" y="4980097"/>
              <a:ext cx="179388" cy="134937"/>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0" name="Freeform 78"/>
            <p:cNvSpPr/>
            <p:nvPr/>
          </p:nvSpPr>
          <p:spPr bwMode="auto">
            <a:xfrm rot="12600000">
              <a:off x="3063515" y="4941708"/>
              <a:ext cx="49213" cy="60325"/>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1" name="Freeform 79"/>
            <p:cNvSpPr>
              <a:spLocks noEditPoints="1"/>
            </p:cNvSpPr>
            <p:nvPr/>
          </p:nvSpPr>
          <p:spPr bwMode="auto">
            <a:xfrm rot="7200000">
              <a:off x="3712274" y="4017487"/>
              <a:ext cx="188913" cy="261938"/>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2" name="Freeform 80"/>
            <p:cNvSpPr>
              <a:spLocks noEditPoints="1"/>
            </p:cNvSpPr>
            <p:nvPr/>
          </p:nvSpPr>
          <p:spPr bwMode="auto">
            <a:xfrm rot="12600000">
              <a:off x="1735409" y="4445936"/>
              <a:ext cx="236538" cy="258763"/>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3" name="Freeform 81"/>
            <p:cNvSpPr>
              <a:spLocks noEditPoints="1"/>
            </p:cNvSpPr>
            <p:nvPr/>
          </p:nvSpPr>
          <p:spPr bwMode="auto">
            <a:xfrm rot="900000">
              <a:off x="2539100" y="5072698"/>
              <a:ext cx="357187" cy="514350"/>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4" name="Freeform 82"/>
            <p:cNvSpPr>
              <a:spLocks noEditPoints="1"/>
            </p:cNvSpPr>
            <p:nvPr/>
          </p:nvSpPr>
          <p:spPr bwMode="auto">
            <a:xfrm rot="12600000">
              <a:off x="2697110" y="5598298"/>
              <a:ext cx="206375" cy="182562"/>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5" name="Freeform 83"/>
            <p:cNvSpPr/>
            <p:nvPr/>
          </p:nvSpPr>
          <p:spPr bwMode="auto">
            <a:xfrm rot="12600000">
              <a:off x="2853325" y="5629363"/>
              <a:ext cx="90487" cy="57150"/>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6" name="Freeform 84"/>
            <p:cNvSpPr/>
            <p:nvPr/>
          </p:nvSpPr>
          <p:spPr bwMode="auto">
            <a:xfrm rot="12600000">
              <a:off x="2906930" y="5677634"/>
              <a:ext cx="122237" cy="74613"/>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7" name="Freeform 85"/>
            <p:cNvSpPr>
              <a:spLocks noEditPoints="1"/>
            </p:cNvSpPr>
            <p:nvPr/>
          </p:nvSpPr>
          <p:spPr bwMode="auto">
            <a:xfrm rot="12600000">
              <a:off x="3209252" y="4701487"/>
              <a:ext cx="373062" cy="133350"/>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8" name="Freeform 86"/>
            <p:cNvSpPr/>
            <p:nvPr/>
          </p:nvSpPr>
          <p:spPr bwMode="auto">
            <a:xfrm rot="12600000">
              <a:off x="2225969" y="3547771"/>
              <a:ext cx="206375" cy="265112"/>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9" name="Freeform 87"/>
            <p:cNvSpPr/>
            <p:nvPr/>
          </p:nvSpPr>
          <p:spPr bwMode="auto">
            <a:xfrm rot="12600000">
              <a:off x="2171665" y="3706953"/>
              <a:ext cx="100012" cy="68263"/>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0" name="Freeform 88"/>
            <p:cNvSpPr/>
            <p:nvPr/>
          </p:nvSpPr>
          <p:spPr bwMode="auto">
            <a:xfrm rot="12600000">
              <a:off x="2261135" y="3575133"/>
              <a:ext cx="136525" cy="190500"/>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1" name="Freeform 89"/>
            <p:cNvSpPr>
              <a:spLocks noEditPoints="1"/>
            </p:cNvSpPr>
            <p:nvPr/>
          </p:nvSpPr>
          <p:spPr bwMode="auto">
            <a:xfrm rot="12600000">
              <a:off x="1935826" y="4712129"/>
              <a:ext cx="187325" cy="136525"/>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2" name="Freeform 90"/>
            <p:cNvSpPr/>
            <p:nvPr/>
          </p:nvSpPr>
          <p:spPr bwMode="auto">
            <a:xfrm rot="12600000">
              <a:off x="3761826" y="4641528"/>
              <a:ext cx="173038" cy="222250"/>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3" name="Freeform 91"/>
            <p:cNvSpPr/>
            <p:nvPr/>
          </p:nvSpPr>
          <p:spPr bwMode="auto">
            <a:xfrm rot="12600000">
              <a:off x="3807272" y="4829720"/>
              <a:ext cx="85725" cy="58738"/>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4" name="Freeform 92"/>
            <p:cNvSpPr/>
            <p:nvPr/>
          </p:nvSpPr>
          <p:spPr bwMode="auto">
            <a:xfrm rot="12600000">
              <a:off x="3797409" y="4666907"/>
              <a:ext cx="117475" cy="160337"/>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5" name="Freeform 93"/>
            <p:cNvSpPr>
              <a:spLocks noEditPoints="1"/>
            </p:cNvSpPr>
            <p:nvPr/>
          </p:nvSpPr>
          <p:spPr bwMode="auto">
            <a:xfrm rot="12600000">
              <a:off x="3537923" y="2821556"/>
              <a:ext cx="184150" cy="201613"/>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0" name="Freeform 94"/>
            <p:cNvSpPr/>
            <p:nvPr/>
          </p:nvSpPr>
          <p:spPr bwMode="auto">
            <a:xfrm rot="12600000">
              <a:off x="3063402" y="4320809"/>
              <a:ext cx="53975" cy="50800"/>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1" name="Freeform 95"/>
            <p:cNvSpPr/>
            <p:nvPr/>
          </p:nvSpPr>
          <p:spPr bwMode="auto">
            <a:xfrm rot="12600000">
              <a:off x="3031218" y="4353689"/>
              <a:ext cx="49212" cy="165100"/>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2" name="Freeform 96"/>
            <p:cNvSpPr/>
            <p:nvPr/>
          </p:nvSpPr>
          <p:spPr bwMode="auto">
            <a:xfrm rot="12600000">
              <a:off x="2955192" y="4320784"/>
              <a:ext cx="106362" cy="141288"/>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3" name="Freeform 97"/>
            <p:cNvSpPr/>
            <p:nvPr/>
          </p:nvSpPr>
          <p:spPr bwMode="auto">
            <a:xfrm rot="12600000">
              <a:off x="3102926" y="4313709"/>
              <a:ext cx="14287" cy="25400"/>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4" name="Freeform 98"/>
            <p:cNvSpPr>
              <a:spLocks noEditPoints="1"/>
            </p:cNvSpPr>
            <p:nvPr/>
          </p:nvSpPr>
          <p:spPr bwMode="auto">
            <a:xfrm rot="12600000">
              <a:off x="2348758" y="5299028"/>
              <a:ext cx="184150" cy="198438"/>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123" name="文本框 122"/>
          <p:cNvSpPr txBox="1"/>
          <p:nvPr/>
        </p:nvSpPr>
        <p:spPr>
          <a:xfrm>
            <a:off x="2329676" y="3715756"/>
            <a:ext cx="7424516" cy="923330"/>
          </a:xfrm>
          <a:prstGeom prst="rect">
            <a:avLst/>
          </a:prstGeom>
          <a:noFill/>
        </p:spPr>
        <p:txBody>
          <a:bodyPr wrap="square" rtlCol="0">
            <a:spAutoFit/>
          </a:bodyPr>
          <a:lstStyle/>
          <a:p>
            <a:pPr algn="ctr"/>
            <a:r>
              <a:rPr lang="zh-CN" altLang="en-US" sz="5400" dirty="0" smtClean="0">
                <a:solidFill>
                  <a:schemeClr val="bg1">
                    <a:lumMod val="95000"/>
                  </a:schemeClr>
                </a:solidFill>
                <a:latin typeface="微软雅黑" panose="020B0503020204020204" pitchFamily="34" charset="-122"/>
                <a:ea typeface="微软雅黑" panose="020B0503020204020204" pitchFamily="34" charset="-122"/>
              </a:rPr>
              <a:t>欢迎各位老师指导</a:t>
            </a:r>
            <a:endParaRPr lang="zh-CN" altLang="en-US" sz="5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24" name="文本框 19"/>
          <p:cNvSpPr txBox="1"/>
          <p:nvPr/>
        </p:nvSpPr>
        <p:spPr>
          <a:xfrm>
            <a:off x="491757" y="2051433"/>
            <a:ext cx="11100354" cy="18620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500" dirty="0" smtClean="0">
                <a:solidFill>
                  <a:schemeClr val="bg1">
                    <a:lumMod val="95000"/>
                  </a:schemeClr>
                </a:solidFill>
                <a:latin typeface="Road Rage" pitchFamily="50" charset="0"/>
                <a:ea typeface="微软雅黑" panose="020B0503020204020204" pitchFamily="34" charset="-122"/>
                <a:cs typeface="Arial" panose="020B0604020202020204" pitchFamily="34" charset="0"/>
              </a:rPr>
              <a:t>THANK YOU</a:t>
            </a:r>
            <a:endParaRPr lang="zh-CN" altLang="en-US" sz="11500" dirty="0">
              <a:solidFill>
                <a:schemeClr val="bg1">
                  <a:lumMod val="95000"/>
                </a:schemeClr>
              </a:solidFill>
              <a:latin typeface="Road Rage" pitchFamily="50" charset="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bright="20000" contrast="-2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椭圆 9"/>
          <p:cNvSpPr/>
          <p:nvPr/>
        </p:nvSpPr>
        <p:spPr>
          <a:xfrm>
            <a:off x="4169160" y="1502160"/>
            <a:ext cx="3853680" cy="3853680"/>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3810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514856" y="2266712"/>
            <a:ext cx="1162288" cy="1162288"/>
          </a:xfrm>
          <a:prstGeom prst="ellipse">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2" name="文本框 11"/>
          <p:cNvSpPr txBox="1"/>
          <p:nvPr/>
        </p:nvSpPr>
        <p:spPr>
          <a:xfrm>
            <a:off x="5514856" y="2340024"/>
            <a:ext cx="1153886" cy="1015663"/>
          </a:xfrm>
          <a:prstGeom prst="rect">
            <a:avLst/>
          </a:prstGeom>
          <a:noFill/>
        </p:spPr>
        <p:txBody>
          <a:bodyPr wrap="square" rtlCol="0">
            <a:spAutoFit/>
          </a:bodyPr>
          <a:lstStyle/>
          <a:p>
            <a:pPr algn="ctr"/>
            <a:r>
              <a:rPr lang="en-US" altLang="zh-CN" sz="6000" dirty="0" smtClean="0">
                <a:ln w="28575">
                  <a:noFill/>
                </a:ln>
                <a:solidFill>
                  <a:schemeClr val="bg1">
                    <a:lumMod val="95000"/>
                  </a:schemeClr>
                </a:solidFill>
                <a:latin typeface="微软雅黑" panose="020B0503020204020204" pitchFamily="34" charset="-122"/>
                <a:ea typeface="微软雅黑" panose="020B0503020204020204" pitchFamily="34" charset="-122"/>
              </a:rPr>
              <a:t>01</a:t>
            </a:r>
            <a:endParaRPr lang="zh-CN" altLang="en-US" sz="6000" dirty="0">
              <a:ln w="28575">
                <a:noFill/>
              </a:ln>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616036" y="3595983"/>
            <a:ext cx="4959929" cy="461665"/>
          </a:xfrm>
          <a:prstGeom prst="rect">
            <a:avLst/>
          </a:prstGeom>
          <a:noFill/>
        </p:spPr>
        <p:txBody>
          <a:bodyPr wrap="square" rtlCol="0">
            <a:spAutoFit/>
          </a:bodyPr>
          <a:lstStyle/>
          <a:p>
            <a:pPr algn="ctr"/>
            <a:r>
              <a:rPr lang="zh-CN" altLang="en-US" sz="2400" b="1" dirty="0" smtClean="0">
                <a:solidFill>
                  <a:schemeClr val="bg1">
                    <a:lumMod val="95000"/>
                  </a:schemeClr>
                </a:solidFill>
                <a:latin typeface="微软雅黑" panose="020B0503020204020204" pitchFamily="34" charset="-122"/>
                <a:ea typeface="微软雅黑" panose="020B0503020204020204" pitchFamily="34" charset="-122"/>
              </a:rPr>
              <a:t>选题的背景与意义</a:t>
            </a:r>
            <a:endParaRPr lang="en-US" altLang="zh-CN" sz="2400" b="1" dirty="0" smtClean="0">
              <a:solidFill>
                <a:schemeClr val="bg1">
                  <a:lumMod val="9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84947" y="4119203"/>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椭圆 80"/>
          <p:cNvSpPr/>
          <p:nvPr/>
        </p:nvSpPr>
        <p:spPr bwMode="auto">
          <a:xfrm>
            <a:off x="977873" y="460369"/>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smtClean="0">
                <a:solidFill>
                  <a:schemeClr val="bg1"/>
                </a:solidFill>
              </a:rPr>
              <a:t>01</a:t>
            </a:r>
            <a:endParaRPr lang="zh-CN" altLang="en-US" sz="4400" dirty="0">
              <a:solidFill>
                <a:schemeClr val="bg1"/>
              </a:solidFill>
            </a:endParaRPr>
          </a:p>
        </p:txBody>
      </p:sp>
      <p:sp>
        <p:nvSpPr>
          <p:cNvPr id="21" name="矩形 20"/>
          <p:cNvSpPr/>
          <p:nvPr/>
        </p:nvSpPr>
        <p:spPr>
          <a:xfrm>
            <a:off x="1989644" y="371537"/>
            <a:ext cx="2031325" cy="646331"/>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选题</a:t>
            </a:r>
            <a:r>
              <a:rPr lang="zh-CN" altLang="en-US" dirty="0">
                <a:solidFill>
                  <a:schemeClr val="bg1"/>
                </a:solidFill>
                <a:latin typeface="微软雅黑" panose="020B0503020204020204" pitchFamily="34" charset="-122"/>
                <a:ea typeface="微软雅黑" panose="020B0503020204020204" pitchFamily="34" charset="-122"/>
              </a:rPr>
              <a:t>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32407" y="995673"/>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1" name="Group 41"/>
          <p:cNvGrpSpPr/>
          <p:nvPr/>
        </p:nvGrpSpPr>
        <p:grpSpPr>
          <a:xfrm rot="8961991">
            <a:off x="2273965" y="1830558"/>
            <a:ext cx="3150760" cy="3880986"/>
            <a:chOff x="1507825" y="2293019"/>
            <a:chExt cx="3099093" cy="3817347"/>
          </a:xfrm>
          <a:solidFill>
            <a:schemeClr val="bg1">
              <a:lumMod val="95000"/>
            </a:schemeClr>
          </a:solidFill>
        </p:grpSpPr>
        <p:sp>
          <p:nvSpPr>
            <p:cNvPr id="42" name="Freeform 6"/>
            <p:cNvSpPr/>
            <p:nvPr/>
          </p:nvSpPr>
          <p:spPr bwMode="auto">
            <a:xfrm rot="12600000" flipH="1">
              <a:off x="3800178" y="2413350"/>
              <a:ext cx="750887" cy="160337"/>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015">
                <a:latin typeface="+mn-lt"/>
              </a:endParaRPr>
            </a:p>
          </p:txBody>
        </p:sp>
        <p:sp>
          <p:nvSpPr>
            <p:cNvPr id="43" name="Freeform 74"/>
            <p:cNvSpPr/>
            <p:nvPr/>
          </p:nvSpPr>
          <p:spPr bwMode="auto">
            <a:xfrm rot="12600000" flipH="1">
              <a:off x="3463918" y="2571257"/>
              <a:ext cx="1143000" cy="333375"/>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350"/>
            </a:p>
          </p:txBody>
        </p:sp>
        <p:sp>
          <p:nvSpPr>
            <p:cNvPr id="44" name="Freeform 75"/>
            <p:cNvSpPr/>
            <p:nvPr/>
          </p:nvSpPr>
          <p:spPr bwMode="auto">
            <a:xfrm rot="12600000" flipH="1">
              <a:off x="4004965" y="2293019"/>
              <a:ext cx="509587" cy="109537"/>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350"/>
            </a:p>
          </p:txBody>
        </p:sp>
        <p:grpSp>
          <p:nvGrpSpPr>
            <p:cNvPr id="45" name="Group 39"/>
            <p:cNvGrpSpPr/>
            <p:nvPr/>
          </p:nvGrpSpPr>
          <p:grpSpPr>
            <a:xfrm rot="10800000">
              <a:off x="3422720" y="2960053"/>
              <a:ext cx="500508" cy="552172"/>
              <a:chOff x="3422720" y="2960053"/>
              <a:chExt cx="500508" cy="552172"/>
            </a:xfrm>
            <a:grpFill/>
          </p:grpSpPr>
          <p:grpSp>
            <p:nvGrpSpPr>
              <p:cNvPr id="135" name="Group 37"/>
              <p:cNvGrpSpPr/>
              <p:nvPr/>
            </p:nvGrpSpPr>
            <p:grpSpPr>
              <a:xfrm>
                <a:off x="3422720" y="2960053"/>
                <a:ext cx="500508" cy="552172"/>
                <a:chOff x="3422720" y="2960053"/>
                <a:chExt cx="500508" cy="552172"/>
              </a:xfrm>
              <a:grpFill/>
            </p:grpSpPr>
            <p:sp>
              <p:nvSpPr>
                <p:cNvPr id="140" name="Freeform 8"/>
                <p:cNvSpPr/>
                <p:nvPr/>
              </p:nvSpPr>
              <p:spPr bwMode="auto">
                <a:xfrm rot="12600000">
                  <a:off x="3885128" y="3037492"/>
                  <a:ext cx="38100" cy="65087"/>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nvGrpSpPr>
                <p:cNvPr id="141" name="Group 36"/>
                <p:cNvGrpSpPr/>
                <p:nvPr/>
              </p:nvGrpSpPr>
              <p:grpSpPr>
                <a:xfrm>
                  <a:off x="3422720" y="2960053"/>
                  <a:ext cx="407951" cy="552172"/>
                  <a:chOff x="3422720" y="2960053"/>
                  <a:chExt cx="407951" cy="552172"/>
                </a:xfrm>
                <a:grpFill/>
              </p:grpSpPr>
              <p:sp>
                <p:nvSpPr>
                  <p:cNvPr id="143" name="Freeform 5"/>
                  <p:cNvSpPr/>
                  <p:nvPr/>
                </p:nvSpPr>
                <p:spPr bwMode="auto">
                  <a:xfrm rot="12600000">
                    <a:off x="3681446" y="3036071"/>
                    <a:ext cx="149225" cy="441325"/>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44" name="Freeform 6"/>
                  <p:cNvSpPr/>
                  <p:nvPr/>
                </p:nvSpPr>
                <p:spPr bwMode="auto">
                  <a:xfrm rot="12600000">
                    <a:off x="3558062" y="3375700"/>
                    <a:ext cx="117475" cy="1365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45" name="Freeform 9"/>
                  <p:cNvSpPr/>
                  <p:nvPr/>
                </p:nvSpPr>
                <p:spPr bwMode="auto">
                  <a:xfrm rot="12600000">
                    <a:off x="3547403" y="2960053"/>
                    <a:ext cx="147637" cy="441325"/>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46" name="Freeform 10"/>
                  <p:cNvSpPr/>
                  <p:nvPr/>
                </p:nvSpPr>
                <p:spPr bwMode="auto">
                  <a:xfrm rot="12600000">
                    <a:off x="3422720" y="3302937"/>
                    <a:ext cx="117475" cy="134938"/>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142" name="Freeform 12"/>
                <p:cNvSpPr/>
                <p:nvPr/>
              </p:nvSpPr>
              <p:spPr bwMode="auto">
                <a:xfrm rot="12600000">
                  <a:off x="3748305" y="2964331"/>
                  <a:ext cx="39687" cy="63500"/>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grpSp>
            <p:nvGrpSpPr>
              <p:cNvPr id="136" name="Group 38"/>
              <p:cNvGrpSpPr/>
              <p:nvPr/>
            </p:nvGrpSpPr>
            <p:grpSpPr>
              <a:xfrm>
                <a:off x="3446371" y="3121330"/>
                <a:ext cx="262234" cy="351393"/>
                <a:chOff x="3446371" y="3121330"/>
                <a:chExt cx="262234" cy="351393"/>
              </a:xfrm>
              <a:grpFill/>
            </p:grpSpPr>
            <p:sp>
              <p:nvSpPr>
                <p:cNvPr id="137" name="Freeform 7"/>
                <p:cNvSpPr/>
                <p:nvPr/>
              </p:nvSpPr>
              <p:spPr bwMode="auto">
                <a:xfrm rot="12600000">
                  <a:off x="3581605" y="3348898"/>
                  <a:ext cx="127000" cy="123825"/>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38" name="Freeform 11"/>
                <p:cNvSpPr/>
                <p:nvPr/>
              </p:nvSpPr>
              <p:spPr bwMode="auto">
                <a:xfrm rot="12600000">
                  <a:off x="3446371" y="3272989"/>
                  <a:ext cx="128587" cy="122237"/>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39" name="Freeform 13"/>
                <p:cNvSpPr/>
                <p:nvPr/>
              </p:nvSpPr>
              <p:spPr bwMode="auto">
                <a:xfrm rot="12600000">
                  <a:off x="3484402" y="3121330"/>
                  <a:ext cx="33338" cy="223837"/>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grpSp>
        <p:grpSp>
          <p:nvGrpSpPr>
            <p:cNvPr id="46" name="Group 90"/>
            <p:cNvGrpSpPr/>
            <p:nvPr/>
          </p:nvGrpSpPr>
          <p:grpSpPr bwMode="auto">
            <a:xfrm rot="900000">
              <a:off x="3812918" y="3260083"/>
              <a:ext cx="686133" cy="520862"/>
              <a:chOff x="7170738" y="4168775"/>
              <a:chExt cx="817563" cy="620713"/>
            </a:xfrm>
            <a:grpFill/>
          </p:grpSpPr>
          <p:sp>
            <p:nvSpPr>
              <p:cNvPr id="129" name="Freeform 14"/>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30"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31"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32" name="Freeform 17"/>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33" name="Freeform 18"/>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34" name="Freeform 19"/>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47" name="Freeform 20"/>
            <p:cNvSpPr>
              <a:spLocks noEditPoints="1"/>
            </p:cNvSpPr>
            <p:nvPr/>
          </p:nvSpPr>
          <p:spPr bwMode="auto">
            <a:xfrm rot="900000">
              <a:off x="3631479" y="5270985"/>
              <a:ext cx="401637" cy="422275"/>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nvGrpSpPr>
            <p:cNvPr id="48" name="Group 35"/>
            <p:cNvGrpSpPr/>
            <p:nvPr/>
          </p:nvGrpSpPr>
          <p:grpSpPr>
            <a:xfrm rot="8550213">
              <a:off x="1635616" y="4070487"/>
              <a:ext cx="339303" cy="484865"/>
              <a:chOff x="1553510" y="4064335"/>
              <a:chExt cx="339303" cy="484865"/>
            </a:xfrm>
            <a:grpFill/>
          </p:grpSpPr>
          <p:sp>
            <p:nvSpPr>
              <p:cNvPr id="126" name="Oval 21"/>
              <p:cNvSpPr>
                <a:spLocks noChangeArrowheads="1"/>
              </p:cNvSpPr>
              <p:nvPr/>
            </p:nvSpPr>
            <p:spPr bwMode="auto">
              <a:xfrm rot="12600000">
                <a:off x="1553510" y="4431725"/>
                <a:ext cx="119062" cy="117475"/>
              </a:xfrm>
              <a:prstGeom prst="ellipse">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27" name="Freeform 22"/>
              <p:cNvSpPr/>
              <p:nvPr/>
            </p:nvSpPr>
            <p:spPr bwMode="auto">
              <a:xfrm rot="12600000">
                <a:off x="1564222" y="4064335"/>
                <a:ext cx="187325" cy="388937"/>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28" name="Freeform 23"/>
              <p:cNvSpPr/>
              <p:nvPr/>
            </p:nvSpPr>
            <p:spPr bwMode="auto">
              <a:xfrm rot="12600000">
                <a:off x="1692788" y="4147359"/>
                <a:ext cx="200025" cy="384175"/>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49" name="Freeform 25"/>
            <p:cNvSpPr>
              <a:spLocks noEditPoints="1"/>
            </p:cNvSpPr>
            <p:nvPr/>
          </p:nvSpPr>
          <p:spPr bwMode="auto">
            <a:xfrm rot="12600000">
              <a:off x="2201580" y="4781471"/>
              <a:ext cx="188913" cy="512763"/>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0" name="Freeform 26"/>
            <p:cNvSpPr>
              <a:spLocks noEditPoints="1"/>
            </p:cNvSpPr>
            <p:nvPr/>
          </p:nvSpPr>
          <p:spPr bwMode="auto">
            <a:xfrm rot="12600000">
              <a:off x="2039152" y="4945275"/>
              <a:ext cx="514350" cy="187325"/>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1" name="Freeform 27"/>
            <p:cNvSpPr>
              <a:spLocks noEditPoints="1"/>
            </p:cNvSpPr>
            <p:nvPr/>
          </p:nvSpPr>
          <p:spPr bwMode="auto">
            <a:xfrm rot="12600000">
              <a:off x="2078444" y="4830868"/>
              <a:ext cx="434975" cy="417512"/>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2" name="Freeform 28"/>
            <p:cNvSpPr>
              <a:spLocks noEditPoints="1"/>
            </p:cNvSpPr>
            <p:nvPr/>
          </p:nvSpPr>
          <p:spPr bwMode="auto">
            <a:xfrm rot="12600000">
              <a:off x="2078444" y="4830868"/>
              <a:ext cx="434975" cy="417512"/>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3" name="Oval 29"/>
            <p:cNvSpPr>
              <a:spLocks noChangeArrowheads="1"/>
            </p:cNvSpPr>
            <p:nvPr/>
          </p:nvSpPr>
          <p:spPr bwMode="auto">
            <a:xfrm rot="12600000">
              <a:off x="2255265" y="4998456"/>
              <a:ext cx="79375" cy="79375"/>
            </a:xfrm>
            <a:prstGeom prst="ellipse">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4" name="Freeform 30"/>
            <p:cNvSpPr>
              <a:spLocks noEditPoints="1"/>
            </p:cNvSpPr>
            <p:nvPr/>
          </p:nvSpPr>
          <p:spPr bwMode="auto">
            <a:xfrm rot="12600000">
              <a:off x="1507825" y="4666702"/>
              <a:ext cx="215900" cy="409575"/>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5" name="Rectangle 31"/>
            <p:cNvSpPr>
              <a:spLocks noChangeArrowheads="1"/>
            </p:cNvSpPr>
            <p:nvPr/>
          </p:nvSpPr>
          <p:spPr bwMode="auto">
            <a:xfrm rot="12600000">
              <a:off x="1747338" y="4772504"/>
              <a:ext cx="55562" cy="398463"/>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6" name="Freeform 32"/>
            <p:cNvSpPr>
              <a:spLocks noEditPoints="1"/>
            </p:cNvSpPr>
            <p:nvPr/>
          </p:nvSpPr>
          <p:spPr bwMode="auto">
            <a:xfrm rot="12600000">
              <a:off x="3880624" y="3865353"/>
              <a:ext cx="471487" cy="344488"/>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nvGrpSpPr>
            <p:cNvPr id="57" name="Group 123"/>
            <p:cNvGrpSpPr/>
            <p:nvPr/>
          </p:nvGrpSpPr>
          <p:grpSpPr bwMode="auto">
            <a:xfrm rot="4500000">
              <a:off x="2998487" y="2724730"/>
              <a:ext cx="426336" cy="548837"/>
              <a:chOff x="8610600" y="4127500"/>
              <a:chExt cx="508001" cy="654050"/>
            </a:xfrm>
            <a:grpFill/>
          </p:grpSpPr>
          <p:sp>
            <p:nvSpPr>
              <p:cNvPr id="118" name="Freeform 33"/>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19"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20" name="Freeform 35"/>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21" name="Freeform 36"/>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22" name="Freeform 37"/>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23" name="Freeform 38"/>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24"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25" name="Freeform 40"/>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58" name="Freeform 41"/>
            <p:cNvSpPr>
              <a:spLocks noEditPoints="1"/>
            </p:cNvSpPr>
            <p:nvPr/>
          </p:nvSpPr>
          <p:spPr bwMode="auto">
            <a:xfrm rot="12600000">
              <a:off x="2422382" y="3250428"/>
              <a:ext cx="360363" cy="328613"/>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59" name="Freeform 42"/>
            <p:cNvSpPr/>
            <p:nvPr/>
          </p:nvSpPr>
          <p:spPr bwMode="auto">
            <a:xfrm rot="12600000">
              <a:off x="2715643" y="3164209"/>
              <a:ext cx="77787" cy="165100"/>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0" name="Freeform 43"/>
            <p:cNvSpPr/>
            <p:nvPr/>
          </p:nvSpPr>
          <p:spPr bwMode="auto">
            <a:xfrm rot="12600000">
              <a:off x="2753202" y="3073244"/>
              <a:ext cx="109537" cy="225425"/>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1" name="Freeform 44"/>
            <p:cNvSpPr/>
            <p:nvPr/>
          </p:nvSpPr>
          <p:spPr bwMode="auto">
            <a:xfrm rot="12600000">
              <a:off x="2093459" y="5508761"/>
              <a:ext cx="439738" cy="401638"/>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2" name="Freeform 45"/>
            <p:cNvSpPr>
              <a:spLocks noEditPoints="1"/>
            </p:cNvSpPr>
            <p:nvPr/>
          </p:nvSpPr>
          <p:spPr bwMode="auto">
            <a:xfrm rot="900000">
              <a:off x="3244053" y="3577055"/>
              <a:ext cx="534988" cy="444500"/>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3" name="Freeform 46"/>
            <p:cNvSpPr>
              <a:spLocks noEditPoints="1"/>
            </p:cNvSpPr>
            <p:nvPr/>
          </p:nvSpPr>
          <p:spPr bwMode="auto">
            <a:xfrm rot="12600000">
              <a:off x="1929069" y="3496223"/>
              <a:ext cx="687387" cy="801688"/>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4" name="Freeform 47"/>
            <p:cNvSpPr>
              <a:spLocks noEditPoints="1"/>
            </p:cNvSpPr>
            <p:nvPr/>
          </p:nvSpPr>
          <p:spPr bwMode="auto">
            <a:xfrm rot="12600000">
              <a:off x="1905200" y="3334431"/>
              <a:ext cx="296862" cy="582613"/>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5" name="Freeform 48"/>
            <p:cNvSpPr>
              <a:spLocks noEditPoints="1"/>
            </p:cNvSpPr>
            <p:nvPr/>
          </p:nvSpPr>
          <p:spPr bwMode="auto">
            <a:xfrm rot="12600000">
              <a:off x="2639794" y="3831255"/>
              <a:ext cx="485775" cy="485775"/>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6" name="Freeform 49"/>
            <p:cNvSpPr/>
            <p:nvPr/>
          </p:nvSpPr>
          <p:spPr bwMode="auto">
            <a:xfrm rot="12600000">
              <a:off x="2777118" y="4047431"/>
              <a:ext cx="242888" cy="128588"/>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nvGrpSpPr>
            <p:cNvPr id="67" name="Group 133"/>
            <p:cNvGrpSpPr/>
            <p:nvPr/>
          </p:nvGrpSpPr>
          <p:grpSpPr bwMode="auto">
            <a:xfrm rot="900000">
              <a:off x="2851145" y="3333578"/>
              <a:ext cx="381037" cy="362339"/>
              <a:chOff x="8505825" y="3605213"/>
              <a:chExt cx="454025" cy="431800"/>
            </a:xfrm>
            <a:grpFill/>
          </p:grpSpPr>
          <p:sp>
            <p:nvSpPr>
              <p:cNvPr id="116" name="Freeform 50"/>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17" name="Freeform 51"/>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68" name="Freeform 52"/>
            <p:cNvSpPr/>
            <p:nvPr/>
          </p:nvSpPr>
          <p:spPr bwMode="auto">
            <a:xfrm rot="12600000">
              <a:off x="2640197" y="5646816"/>
              <a:ext cx="569913" cy="46355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69" name="Freeform 53"/>
            <p:cNvSpPr/>
            <p:nvPr/>
          </p:nvSpPr>
          <p:spPr bwMode="auto">
            <a:xfrm rot="12600000">
              <a:off x="2575362" y="5786368"/>
              <a:ext cx="157162" cy="215900"/>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0" name="Freeform 54"/>
            <p:cNvSpPr/>
            <p:nvPr/>
          </p:nvSpPr>
          <p:spPr bwMode="auto">
            <a:xfrm rot="12600000">
              <a:off x="2720316" y="5707030"/>
              <a:ext cx="431800" cy="282575"/>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1" name="Freeform 55"/>
            <p:cNvSpPr>
              <a:spLocks noEditPoints="1"/>
            </p:cNvSpPr>
            <p:nvPr/>
          </p:nvSpPr>
          <p:spPr bwMode="auto">
            <a:xfrm rot="1800000">
              <a:off x="3356805" y="5569946"/>
              <a:ext cx="249238" cy="436563"/>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2" name="Freeform 56"/>
            <p:cNvSpPr>
              <a:spLocks noEditPoints="1"/>
            </p:cNvSpPr>
            <p:nvPr/>
          </p:nvSpPr>
          <p:spPr bwMode="auto">
            <a:xfrm rot="12600000">
              <a:off x="3825544" y="4770535"/>
              <a:ext cx="466725" cy="508000"/>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3" name="Freeform 57"/>
            <p:cNvSpPr>
              <a:spLocks noEditPoints="1"/>
            </p:cNvSpPr>
            <p:nvPr/>
          </p:nvSpPr>
          <p:spPr bwMode="auto">
            <a:xfrm>
              <a:off x="1683463" y="5120191"/>
              <a:ext cx="444500" cy="434975"/>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4" name="Freeform 58"/>
            <p:cNvSpPr>
              <a:spLocks noEditPoints="1"/>
            </p:cNvSpPr>
            <p:nvPr/>
          </p:nvSpPr>
          <p:spPr bwMode="auto">
            <a:xfrm rot="12600000">
              <a:off x="3961097" y="4331046"/>
              <a:ext cx="431800" cy="438150"/>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5" name="Rectangle 61"/>
            <p:cNvSpPr>
              <a:spLocks noChangeArrowheads="1"/>
            </p:cNvSpPr>
            <p:nvPr/>
          </p:nvSpPr>
          <p:spPr bwMode="auto">
            <a:xfrm rot="12600000">
              <a:off x="2269108" y="4305364"/>
              <a:ext cx="103188"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6" name="Rectangle 63"/>
            <p:cNvSpPr>
              <a:spLocks noChangeArrowheads="1"/>
            </p:cNvSpPr>
            <p:nvPr/>
          </p:nvSpPr>
          <p:spPr bwMode="auto">
            <a:xfrm rot="12600000">
              <a:off x="2165921" y="4484090"/>
              <a:ext cx="103188"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7" name="Rectangle 64"/>
            <p:cNvSpPr>
              <a:spLocks noChangeArrowheads="1"/>
            </p:cNvSpPr>
            <p:nvPr/>
          </p:nvSpPr>
          <p:spPr bwMode="auto">
            <a:xfrm rot="12600000">
              <a:off x="2137339" y="4228370"/>
              <a:ext cx="100013"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8" name="Rectangle 66"/>
            <p:cNvSpPr>
              <a:spLocks noChangeArrowheads="1"/>
            </p:cNvSpPr>
            <p:nvPr/>
          </p:nvSpPr>
          <p:spPr bwMode="auto">
            <a:xfrm rot="12600000">
              <a:off x="2034151" y="4407096"/>
              <a:ext cx="100013"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79" name="Rectangle 67"/>
            <p:cNvSpPr>
              <a:spLocks noChangeArrowheads="1"/>
            </p:cNvSpPr>
            <p:nvPr/>
          </p:nvSpPr>
          <p:spPr bwMode="auto">
            <a:xfrm rot="12600000">
              <a:off x="2402465" y="4382357"/>
              <a:ext cx="103187"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0" name="Rectangle 69"/>
            <p:cNvSpPr>
              <a:spLocks noChangeArrowheads="1"/>
            </p:cNvSpPr>
            <p:nvPr/>
          </p:nvSpPr>
          <p:spPr bwMode="auto">
            <a:xfrm rot="12600000">
              <a:off x="2299278" y="4561083"/>
              <a:ext cx="103187"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1" name="Rectangle 70"/>
            <p:cNvSpPr>
              <a:spLocks noChangeArrowheads="1"/>
            </p:cNvSpPr>
            <p:nvPr/>
          </p:nvSpPr>
          <p:spPr bwMode="auto">
            <a:xfrm rot="12600000">
              <a:off x="1946052" y="4534958"/>
              <a:ext cx="484188" cy="26988"/>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nvGrpSpPr>
            <p:cNvPr id="82" name="Group 40"/>
            <p:cNvGrpSpPr/>
            <p:nvPr/>
          </p:nvGrpSpPr>
          <p:grpSpPr>
            <a:xfrm rot="10800000">
              <a:off x="1878016" y="4167309"/>
              <a:ext cx="738081" cy="491536"/>
              <a:chOff x="1900808" y="4212274"/>
              <a:chExt cx="738081" cy="491536"/>
            </a:xfrm>
            <a:grpFill/>
          </p:grpSpPr>
          <p:sp>
            <p:nvSpPr>
              <p:cNvPr id="110" name="Rectangle 59"/>
              <p:cNvSpPr>
                <a:spLocks noChangeArrowheads="1"/>
              </p:cNvSpPr>
              <p:nvPr/>
            </p:nvSpPr>
            <p:spPr bwMode="auto">
              <a:xfrm rot="12600000">
                <a:off x="2111839" y="4212274"/>
                <a:ext cx="527050" cy="26987"/>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11" name="Rectangle 60"/>
              <p:cNvSpPr>
                <a:spLocks noChangeArrowheads="1"/>
              </p:cNvSpPr>
              <p:nvPr/>
            </p:nvSpPr>
            <p:spPr bwMode="auto">
              <a:xfrm rot="12600000">
                <a:off x="2106390" y="4257245"/>
                <a:ext cx="484188" cy="26988"/>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12" name="Rectangle 62"/>
              <p:cNvSpPr>
                <a:spLocks noChangeArrowheads="1"/>
              </p:cNvSpPr>
              <p:nvPr/>
            </p:nvSpPr>
            <p:spPr bwMode="auto">
              <a:xfrm rot="12600000">
                <a:off x="2236961" y="4301171"/>
                <a:ext cx="65088" cy="212725"/>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13" name="Rectangle 65"/>
              <p:cNvSpPr>
                <a:spLocks noChangeArrowheads="1"/>
              </p:cNvSpPr>
              <p:nvPr/>
            </p:nvSpPr>
            <p:spPr bwMode="auto">
              <a:xfrm rot="12600000">
                <a:off x="2105085" y="4224574"/>
                <a:ext cx="63500" cy="212725"/>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14" name="Rectangle 68"/>
              <p:cNvSpPr>
                <a:spLocks noChangeArrowheads="1"/>
              </p:cNvSpPr>
              <p:nvPr/>
            </p:nvSpPr>
            <p:spPr bwMode="auto">
              <a:xfrm rot="12600000">
                <a:off x="2370212" y="4378562"/>
                <a:ext cx="66675" cy="212725"/>
              </a:xfrm>
              <a:prstGeom prst="rect">
                <a:avLst/>
              </a:pr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15" name="Freeform 71"/>
              <p:cNvSpPr/>
              <p:nvPr/>
            </p:nvSpPr>
            <p:spPr bwMode="auto">
              <a:xfrm rot="12600000">
                <a:off x="1900808" y="4549823"/>
                <a:ext cx="484188" cy="153987"/>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83" name="Freeform 72"/>
            <p:cNvSpPr>
              <a:spLocks noEditPoints="1"/>
            </p:cNvSpPr>
            <p:nvPr/>
          </p:nvSpPr>
          <p:spPr bwMode="auto">
            <a:xfrm rot="12600000">
              <a:off x="3019018" y="4782043"/>
              <a:ext cx="671513" cy="438150"/>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4" name="Freeform 73"/>
            <p:cNvSpPr>
              <a:spLocks noEditPoints="1"/>
            </p:cNvSpPr>
            <p:nvPr/>
          </p:nvSpPr>
          <p:spPr bwMode="auto">
            <a:xfrm rot="1393596">
              <a:off x="2414463" y="3905258"/>
              <a:ext cx="157163" cy="274638"/>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5" name="Freeform 74"/>
            <p:cNvSpPr>
              <a:spLocks noEditPoints="1"/>
            </p:cNvSpPr>
            <p:nvPr/>
          </p:nvSpPr>
          <p:spPr bwMode="auto">
            <a:xfrm rot="1800000">
              <a:off x="3013444" y="5262374"/>
              <a:ext cx="315912" cy="385763"/>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6" name="Freeform 75"/>
            <p:cNvSpPr>
              <a:spLocks noEditPoints="1"/>
            </p:cNvSpPr>
            <p:nvPr/>
          </p:nvSpPr>
          <p:spPr bwMode="auto">
            <a:xfrm rot="900000">
              <a:off x="2562427" y="4478545"/>
              <a:ext cx="477838" cy="479425"/>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7" name="Freeform 76"/>
            <p:cNvSpPr>
              <a:spLocks noEditPoints="1"/>
            </p:cNvSpPr>
            <p:nvPr/>
          </p:nvSpPr>
          <p:spPr bwMode="auto">
            <a:xfrm rot="1800000">
              <a:off x="3209787" y="4232354"/>
              <a:ext cx="539750" cy="409575"/>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8" name="Freeform 77"/>
            <p:cNvSpPr/>
            <p:nvPr/>
          </p:nvSpPr>
          <p:spPr bwMode="auto">
            <a:xfrm rot="900000">
              <a:off x="2972466" y="4980097"/>
              <a:ext cx="179388" cy="134937"/>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89" name="Freeform 78"/>
            <p:cNvSpPr/>
            <p:nvPr/>
          </p:nvSpPr>
          <p:spPr bwMode="auto">
            <a:xfrm rot="12600000">
              <a:off x="3063515" y="4941708"/>
              <a:ext cx="49213" cy="60325"/>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0" name="Freeform 79"/>
            <p:cNvSpPr>
              <a:spLocks noEditPoints="1"/>
            </p:cNvSpPr>
            <p:nvPr/>
          </p:nvSpPr>
          <p:spPr bwMode="auto">
            <a:xfrm rot="7200000">
              <a:off x="3712274" y="4017487"/>
              <a:ext cx="188913" cy="261938"/>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1" name="Freeform 80"/>
            <p:cNvSpPr>
              <a:spLocks noEditPoints="1"/>
            </p:cNvSpPr>
            <p:nvPr/>
          </p:nvSpPr>
          <p:spPr bwMode="auto">
            <a:xfrm rot="12600000">
              <a:off x="1735409" y="4445936"/>
              <a:ext cx="236538" cy="258763"/>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2" name="Freeform 81"/>
            <p:cNvSpPr>
              <a:spLocks noEditPoints="1"/>
            </p:cNvSpPr>
            <p:nvPr/>
          </p:nvSpPr>
          <p:spPr bwMode="auto">
            <a:xfrm rot="900000">
              <a:off x="2539100" y="5072698"/>
              <a:ext cx="357187" cy="514350"/>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3" name="Freeform 82"/>
            <p:cNvSpPr>
              <a:spLocks noEditPoints="1"/>
            </p:cNvSpPr>
            <p:nvPr/>
          </p:nvSpPr>
          <p:spPr bwMode="auto">
            <a:xfrm rot="12600000">
              <a:off x="2697110" y="5598298"/>
              <a:ext cx="206375" cy="182562"/>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4" name="Freeform 83"/>
            <p:cNvSpPr/>
            <p:nvPr/>
          </p:nvSpPr>
          <p:spPr bwMode="auto">
            <a:xfrm rot="12600000">
              <a:off x="2853325" y="5629363"/>
              <a:ext cx="90487" cy="57150"/>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5" name="Freeform 84"/>
            <p:cNvSpPr/>
            <p:nvPr/>
          </p:nvSpPr>
          <p:spPr bwMode="auto">
            <a:xfrm rot="12600000">
              <a:off x="2906930" y="5677634"/>
              <a:ext cx="122237" cy="74613"/>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6" name="Freeform 85"/>
            <p:cNvSpPr>
              <a:spLocks noEditPoints="1"/>
            </p:cNvSpPr>
            <p:nvPr/>
          </p:nvSpPr>
          <p:spPr bwMode="auto">
            <a:xfrm rot="12600000">
              <a:off x="3209252" y="4701487"/>
              <a:ext cx="373062" cy="133350"/>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7" name="Freeform 86"/>
            <p:cNvSpPr/>
            <p:nvPr/>
          </p:nvSpPr>
          <p:spPr bwMode="auto">
            <a:xfrm rot="12600000">
              <a:off x="2225969" y="3547771"/>
              <a:ext cx="206375" cy="265112"/>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8" name="Freeform 87"/>
            <p:cNvSpPr/>
            <p:nvPr/>
          </p:nvSpPr>
          <p:spPr bwMode="auto">
            <a:xfrm rot="12600000">
              <a:off x="2171665" y="3706953"/>
              <a:ext cx="100012" cy="68263"/>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99" name="Freeform 88"/>
            <p:cNvSpPr/>
            <p:nvPr/>
          </p:nvSpPr>
          <p:spPr bwMode="auto">
            <a:xfrm rot="12600000">
              <a:off x="2261135" y="3575133"/>
              <a:ext cx="136525" cy="190500"/>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0" name="Freeform 89"/>
            <p:cNvSpPr>
              <a:spLocks noEditPoints="1"/>
            </p:cNvSpPr>
            <p:nvPr/>
          </p:nvSpPr>
          <p:spPr bwMode="auto">
            <a:xfrm rot="12600000">
              <a:off x="1935826" y="4712129"/>
              <a:ext cx="187325" cy="136525"/>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1" name="Freeform 90"/>
            <p:cNvSpPr/>
            <p:nvPr/>
          </p:nvSpPr>
          <p:spPr bwMode="auto">
            <a:xfrm rot="12600000">
              <a:off x="3761826" y="4641528"/>
              <a:ext cx="173038" cy="222250"/>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2" name="Freeform 91"/>
            <p:cNvSpPr/>
            <p:nvPr/>
          </p:nvSpPr>
          <p:spPr bwMode="auto">
            <a:xfrm rot="12600000">
              <a:off x="3807272" y="4829720"/>
              <a:ext cx="85725" cy="58738"/>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3" name="Freeform 92"/>
            <p:cNvSpPr/>
            <p:nvPr/>
          </p:nvSpPr>
          <p:spPr bwMode="auto">
            <a:xfrm rot="12600000">
              <a:off x="3797409" y="4666907"/>
              <a:ext cx="117475" cy="160337"/>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4" name="Freeform 93"/>
            <p:cNvSpPr>
              <a:spLocks noEditPoints="1"/>
            </p:cNvSpPr>
            <p:nvPr/>
          </p:nvSpPr>
          <p:spPr bwMode="auto">
            <a:xfrm rot="12600000">
              <a:off x="3537923" y="2821556"/>
              <a:ext cx="184150" cy="201613"/>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5" name="Freeform 94"/>
            <p:cNvSpPr/>
            <p:nvPr/>
          </p:nvSpPr>
          <p:spPr bwMode="auto">
            <a:xfrm rot="12600000">
              <a:off x="3063402" y="4320809"/>
              <a:ext cx="53975" cy="50800"/>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6" name="Freeform 95"/>
            <p:cNvSpPr/>
            <p:nvPr/>
          </p:nvSpPr>
          <p:spPr bwMode="auto">
            <a:xfrm rot="12600000">
              <a:off x="3031218" y="4353689"/>
              <a:ext cx="49212" cy="165100"/>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7" name="Freeform 96"/>
            <p:cNvSpPr/>
            <p:nvPr/>
          </p:nvSpPr>
          <p:spPr bwMode="auto">
            <a:xfrm rot="12600000">
              <a:off x="2955192" y="4320784"/>
              <a:ext cx="106362" cy="141288"/>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8" name="Freeform 97"/>
            <p:cNvSpPr/>
            <p:nvPr/>
          </p:nvSpPr>
          <p:spPr bwMode="auto">
            <a:xfrm rot="12600000">
              <a:off x="3102926" y="4313709"/>
              <a:ext cx="14287" cy="25400"/>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sp>
          <p:nvSpPr>
            <p:cNvPr id="109" name="Freeform 98"/>
            <p:cNvSpPr>
              <a:spLocks noEditPoints="1"/>
            </p:cNvSpPr>
            <p:nvPr/>
          </p:nvSpPr>
          <p:spPr bwMode="auto">
            <a:xfrm rot="12600000">
              <a:off x="2348758" y="5299028"/>
              <a:ext cx="184150" cy="198438"/>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grpFill/>
            <a:ln>
              <a:noFill/>
            </a:ln>
          </p:spPr>
          <p:txBody>
            <a:bodyPr lIns="68580" tIns="34290" rIns="68580" bIns="34290"/>
            <a:lstStyle/>
            <a:p>
              <a:pPr eaLnBrk="1" fontAlgn="auto" hangingPunct="1">
                <a:spcBef>
                  <a:spcPts val="0"/>
                </a:spcBef>
                <a:spcAft>
                  <a:spcPts val="0"/>
                </a:spcAft>
                <a:defRPr/>
              </a:pPr>
              <a:endParaRPr lang="id-ID" sz="1350">
                <a:latin typeface="+mn-lt"/>
              </a:endParaRPr>
            </a:p>
          </p:txBody>
        </p:sp>
      </p:grpSp>
      <p:sp>
        <p:nvSpPr>
          <p:cNvPr id="147" name="文本框 146"/>
          <p:cNvSpPr txBox="1"/>
          <p:nvPr/>
        </p:nvSpPr>
        <p:spPr>
          <a:xfrm>
            <a:off x="6346420" y="2592385"/>
            <a:ext cx="3453219" cy="1015663"/>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48" name="TextBox 38"/>
          <p:cNvSpPr txBox="1"/>
          <p:nvPr/>
        </p:nvSpPr>
        <p:spPr>
          <a:xfrm>
            <a:off x="6409614" y="3722238"/>
            <a:ext cx="3314944" cy="738664"/>
          </a:xfrm>
          <a:prstGeom prst="rect">
            <a:avLst/>
          </a:prstGeom>
          <a:noFill/>
        </p:spPr>
        <p:txBody>
          <a:bodyPr wrap="square" lIns="0" tIns="0" rIns="0" bIns="0" rtlCol="0">
            <a:spAutoFit/>
          </a:bodyPr>
          <a:lstStyle/>
          <a:p>
            <a:pPr algn="just"/>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solidFill>
                <a:latin typeface="Arial" panose="020B0604020202020204" pitchFamily="34" charset="0"/>
                <a:cs typeface="Arial" panose="020B0604020202020204" pitchFamily="34" charset="0"/>
              </a:rPr>
              <a:t> </a:t>
            </a:r>
            <a:endParaRPr lang="en-US" sz="1200" dirty="0" smtClean="0">
              <a:solidFill>
                <a:schemeClr val="bg1"/>
              </a:solidFill>
              <a:latin typeface="Arial" panose="020B0604020202020204" pitchFamily="34" charset="0"/>
              <a:cs typeface="Arial" panose="020B0604020202020204" pitchFamily="34" charset="0"/>
            </a:endParaRPr>
          </a:p>
        </p:txBody>
      </p:sp>
      <p:sp>
        <p:nvSpPr>
          <p:cNvPr id="149" name="文本框 148"/>
          <p:cNvSpPr txBox="1"/>
          <p:nvPr/>
        </p:nvSpPr>
        <p:spPr>
          <a:xfrm>
            <a:off x="6346419" y="4553772"/>
            <a:ext cx="3453219" cy="1015663"/>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50" name="直接连接符 149"/>
          <p:cNvCxnSpPr/>
          <p:nvPr/>
        </p:nvCxnSpPr>
        <p:spPr>
          <a:xfrm>
            <a:off x="5795151" y="2595965"/>
            <a:ext cx="0" cy="307869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椭圆 80"/>
          <p:cNvSpPr/>
          <p:nvPr/>
        </p:nvSpPr>
        <p:spPr bwMode="auto">
          <a:xfrm>
            <a:off x="977873" y="460369"/>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smtClean="0">
                <a:solidFill>
                  <a:schemeClr val="bg1"/>
                </a:solidFill>
              </a:rPr>
              <a:t>01</a:t>
            </a:r>
            <a:endParaRPr lang="zh-CN" altLang="en-US" sz="4400" dirty="0">
              <a:solidFill>
                <a:schemeClr val="bg1"/>
              </a:solidFill>
            </a:endParaRPr>
          </a:p>
        </p:txBody>
      </p:sp>
      <p:sp>
        <p:nvSpPr>
          <p:cNvPr id="21" name="矩形 20"/>
          <p:cNvSpPr/>
          <p:nvPr/>
        </p:nvSpPr>
        <p:spPr>
          <a:xfrm>
            <a:off x="1989644" y="371537"/>
            <a:ext cx="2031325" cy="646331"/>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选题</a:t>
            </a:r>
            <a:r>
              <a:rPr lang="zh-CN" altLang="en-US" dirty="0">
                <a:solidFill>
                  <a:schemeClr val="bg1"/>
                </a:solidFill>
                <a:latin typeface="微软雅黑" panose="020B0503020204020204" pitchFamily="34" charset="-122"/>
                <a:ea typeface="微软雅黑" panose="020B0503020204020204" pitchFamily="34" charset="-122"/>
              </a:rPr>
              <a:t>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32407" y="995673"/>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9" name="Freeform 5"/>
          <p:cNvSpPr>
            <a:spLocks noEditPoints="1"/>
          </p:cNvSpPr>
          <p:nvPr/>
        </p:nvSpPr>
        <p:spPr bwMode="auto">
          <a:xfrm>
            <a:off x="2076456" y="2417836"/>
            <a:ext cx="1051403" cy="1302374"/>
          </a:xfrm>
          <a:custGeom>
            <a:avLst/>
            <a:gdLst>
              <a:gd name="T0" fmla="*/ 325 w 365"/>
              <a:gd name="T1" fmla="*/ 413 h 451"/>
              <a:gd name="T2" fmla="*/ 297 w 365"/>
              <a:gd name="T3" fmla="*/ 381 h 451"/>
              <a:gd name="T4" fmla="*/ 289 w 365"/>
              <a:gd name="T5" fmla="*/ 267 h 451"/>
              <a:gd name="T6" fmla="*/ 290 w 365"/>
              <a:gd name="T7" fmla="*/ 185 h 451"/>
              <a:gd name="T8" fmla="*/ 288 w 365"/>
              <a:gd name="T9" fmla="*/ 117 h 451"/>
              <a:gd name="T10" fmla="*/ 246 w 365"/>
              <a:gd name="T11" fmla="*/ 60 h 451"/>
              <a:gd name="T12" fmla="*/ 143 w 365"/>
              <a:gd name="T13" fmla="*/ 50 h 451"/>
              <a:gd name="T14" fmla="*/ 84 w 365"/>
              <a:gd name="T15" fmla="*/ 84 h 451"/>
              <a:gd name="T16" fmla="*/ 69 w 365"/>
              <a:gd name="T17" fmla="*/ 169 h 451"/>
              <a:gd name="T18" fmla="*/ 69 w 365"/>
              <a:gd name="T19" fmla="*/ 239 h 451"/>
              <a:gd name="T20" fmla="*/ 64 w 365"/>
              <a:gd name="T21" fmla="*/ 360 h 451"/>
              <a:gd name="T22" fmla="*/ 61 w 365"/>
              <a:gd name="T23" fmla="*/ 388 h 451"/>
              <a:gd name="T24" fmla="*/ 33 w 365"/>
              <a:gd name="T25" fmla="*/ 415 h 451"/>
              <a:gd name="T26" fmla="*/ 20 w 365"/>
              <a:gd name="T27" fmla="*/ 440 h 451"/>
              <a:gd name="T28" fmla="*/ 51 w 365"/>
              <a:gd name="T29" fmla="*/ 425 h 451"/>
              <a:gd name="T30" fmla="*/ 80 w 365"/>
              <a:gd name="T31" fmla="*/ 447 h 451"/>
              <a:gd name="T32" fmla="*/ 76 w 365"/>
              <a:gd name="T33" fmla="*/ 435 h 451"/>
              <a:gd name="T34" fmla="*/ 88 w 365"/>
              <a:gd name="T35" fmla="*/ 381 h 451"/>
              <a:gd name="T36" fmla="*/ 101 w 365"/>
              <a:gd name="T37" fmla="*/ 276 h 451"/>
              <a:gd name="T38" fmla="*/ 109 w 365"/>
              <a:gd name="T39" fmla="*/ 192 h 451"/>
              <a:gd name="T40" fmla="*/ 111 w 365"/>
              <a:gd name="T41" fmla="*/ 152 h 451"/>
              <a:gd name="T42" fmla="*/ 135 w 365"/>
              <a:gd name="T43" fmla="*/ 160 h 451"/>
              <a:gd name="T44" fmla="*/ 117 w 365"/>
              <a:gd name="T45" fmla="*/ 248 h 451"/>
              <a:gd name="T46" fmla="*/ 125 w 365"/>
              <a:gd name="T47" fmla="*/ 318 h 451"/>
              <a:gd name="T48" fmla="*/ 114 w 365"/>
              <a:gd name="T49" fmla="*/ 371 h 451"/>
              <a:gd name="T50" fmla="*/ 147 w 365"/>
              <a:gd name="T51" fmla="*/ 409 h 451"/>
              <a:gd name="T52" fmla="*/ 157 w 365"/>
              <a:gd name="T53" fmla="*/ 338 h 451"/>
              <a:gd name="T54" fmla="*/ 154 w 365"/>
              <a:gd name="T55" fmla="*/ 302 h 451"/>
              <a:gd name="T56" fmla="*/ 175 w 365"/>
              <a:gd name="T57" fmla="*/ 258 h 451"/>
              <a:gd name="T58" fmla="*/ 190 w 365"/>
              <a:gd name="T59" fmla="*/ 244 h 451"/>
              <a:gd name="T60" fmla="*/ 203 w 365"/>
              <a:gd name="T61" fmla="*/ 353 h 451"/>
              <a:gd name="T62" fmla="*/ 211 w 365"/>
              <a:gd name="T63" fmla="*/ 399 h 451"/>
              <a:gd name="T64" fmla="*/ 250 w 365"/>
              <a:gd name="T65" fmla="*/ 378 h 451"/>
              <a:gd name="T66" fmla="*/ 261 w 365"/>
              <a:gd name="T67" fmla="*/ 314 h 451"/>
              <a:gd name="T68" fmla="*/ 276 w 365"/>
              <a:gd name="T69" fmla="*/ 395 h 451"/>
              <a:gd name="T70" fmla="*/ 282 w 365"/>
              <a:gd name="T71" fmla="*/ 435 h 451"/>
              <a:gd name="T72" fmla="*/ 295 w 365"/>
              <a:gd name="T73" fmla="*/ 432 h 451"/>
              <a:gd name="T74" fmla="*/ 326 w 365"/>
              <a:gd name="T75" fmla="*/ 441 h 451"/>
              <a:gd name="T76" fmla="*/ 347 w 365"/>
              <a:gd name="T77" fmla="*/ 434 h 451"/>
              <a:gd name="T78" fmla="*/ 240 w 365"/>
              <a:gd name="T79" fmla="*/ 152 h 451"/>
              <a:gd name="T80" fmla="*/ 248 w 365"/>
              <a:gd name="T81" fmla="*/ 165 h 451"/>
              <a:gd name="T82" fmla="*/ 260 w 365"/>
              <a:gd name="T83" fmla="*/ 31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5" h="451">
                <a:moveTo>
                  <a:pt x="347" y="434"/>
                </a:moveTo>
                <a:cubicBezTo>
                  <a:pt x="335" y="434"/>
                  <a:pt x="326" y="415"/>
                  <a:pt x="325" y="413"/>
                </a:cubicBezTo>
                <a:cubicBezTo>
                  <a:pt x="323" y="411"/>
                  <a:pt x="325" y="407"/>
                  <a:pt x="319" y="404"/>
                </a:cubicBezTo>
                <a:cubicBezTo>
                  <a:pt x="314" y="400"/>
                  <a:pt x="299" y="388"/>
                  <a:pt x="297" y="381"/>
                </a:cubicBezTo>
                <a:cubicBezTo>
                  <a:pt x="296" y="373"/>
                  <a:pt x="292" y="339"/>
                  <a:pt x="293" y="329"/>
                </a:cubicBezTo>
                <a:cubicBezTo>
                  <a:pt x="294" y="319"/>
                  <a:pt x="288" y="275"/>
                  <a:pt x="289" y="267"/>
                </a:cubicBezTo>
                <a:cubicBezTo>
                  <a:pt x="291" y="258"/>
                  <a:pt x="286" y="248"/>
                  <a:pt x="286" y="235"/>
                </a:cubicBezTo>
                <a:cubicBezTo>
                  <a:pt x="286" y="221"/>
                  <a:pt x="290" y="192"/>
                  <a:pt x="290" y="185"/>
                </a:cubicBezTo>
                <a:cubicBezTo>
                  <a:pt x="289" y="178"/>
                  <a:pt x="283" y="163"/>
                  <a:pt x="284" y="156"/>
                </a:cubicBezTo>
                <a:cubicBezTo>
                  <a:pt x="284" y="149"/>
                  <a:pt x="289" y="130"/>
                  <a:pt x="288" y="117"/>
                </a:cubicBezTo>
                <a:cubicBezTo>
                  <a:pt x="287" y="103"/>
                  <a:pt x="277" y="84"/>
                  <a:pt x="267" y="78"/>
                </a:cubicBezTo>
                <a:cubicBezTo>
                  <a:pt x="257" y="73"/>
                  <a:pt x="246" y="60"/>
                  <a:pt x="246" y="60"/>
                </a:cubicBezTo>
                <a:cubicBezTo>
                  <a:pt x="237" y="48"/>
                  <a:pt x="218" y="48"/>
                  <a:pt x="218" y="48"/>
                </a:cubicBezTo>
                <a:cubicBezTo>
                  <a:pt x="175" y="0"/>
                  <a:pt x="143" y="50"/>
                  <a:pt x="143" y="50"/>
                </a:cubicBezTo>
                <a:cubicBezTo>
                  <a:pt x="132" y="46"/>
                  <a:pt x="115" y="63"/>
                  <a:pt x="110" y="67"/>
                </a:cubicBezTo>
                <a:cubicBezTo>
                  <a:pt x="104" y="72"/>
                  <a:pt x="99" y="76"/>
                  <a:pt x="84" y="84"/>
                </a:cubicBezTo>
                <a:cubicBezTo>
                  <a:pt x="69" y="92"/>
                  <a:pt x="69" y="123"/>
                  <a:pt x="72" y="134"/>
                </a:cubicBezTo>
                <a:cubicBezTo>
                  <a:pt x="75" y="145"/>
                  <a:pt x="72" y="157"/>
                  <a:pt x="69" y="169"/>
                </a:cubicBezTo>
                <a:cubicBezTo>
                  <a:pt x="65" y="184"/>
                  <a:pt x="70" y="193"/>
                  <a:pt x="70" y="200"/>
                </a:cubicBezTo>
                <a:cubicBezTo>
                  <a:pt x="70" y="207"/>
                  <a:pt x="72" y="232"/>
                  <a:pt x="69" y="239"/>
                </a:cubicBezTo>
                <a:cubicBezTo>
                  <a:pt x="66" y="245"/>
                  <a:pt x="67" y="265"/>
                  <a:pt x="65" y="272"/>
                </a:cubicBezTo>
                <a:cubicBezTo>
                  <a:pt x="63" y="278"/>
                  <a:pt x="64" y="353"/>
                  <a:pt x="64" y="360"/>
                </a:cubicBezTo>
                <a:cubicBezTo>
                  <a:pt x="64" y="368"/>
                  <a:pt x="65" y="375"/>
                  <a:pt x="63" y="378"/>
                </a:cubicBezTo>
                <a:cubicBezTo>
                  <a:pt x="61" y="381"/>
                  <a:pt x="62" y="386"/>
                  <a:pt x="61" y="388"/>
                </a:cubicBezTo>
                <a:cubicBezTo>
                  <a:pt x="60" y="391"/>
                  <a:pt x="49" y="398"/>
                  <a:pt x="40" y="401"/>
                </a:cubicBezTo>
                <a:cubicBezTo>
                  <a:pt x="32" y="405"/>
                  <a:pt x="36" y="412"/>
                  <a:pt x="33" y="415"/>
                </a:cubicBezTo>
                <a:cubicBezTo>
                  <a:pt x="31" y="419"/>
                  <a:pt x="28" y="430"/>
                  <a:pt x="27" y="435"/>
                </a:cubicBezTo>
                <a:cubicBezTo>
                  <a:pt x="25" y="439"/>
                  <a:pt x="20" y="440"/>
                  <a:pt x="20" y="440"/>
                </a:cubicBezTo>
                <a:cubicBezTo>
                  <a:pt x="0" y="446"/>
                  <a:pt x="30" y="447"/>
                  <a:pt x="35" y="445"/>
                </a:cubicBezTo>
                <a:cubicBezTo>
                  <a:pt x="40" y="442"/>
                  <a:pt x="51" y="425"/>
                  <a:pt x="51" y="425"/>
                </a:cubicBezTo>
                <a:cubicBezTo>
                  <a:pt x="55" y="422"/>
                  <a:pt x="65" y="440"/>
                  <a:pt x="65" y="440"/>
                </a:cubicBezTo>
                <a:cubicBezTo>
                  <a:pt x="68" y="451"/>
                  <a:pt x="80" y="447"/>
                  <a:pt x="80" y="447"/>
                </a:cubicBezTo>
                <a:cubicBezTo>
                  <a:pt x="87" y="446"/>
                  <a:pt x="88" y="441"/>
                  <a:pt x="82" y="441"/>
                </a:cubicBezTo>
                <a:cubicBezTo>
                  <a:pt x="76" y="442"/>
                  <a:pt x="76" y="435"/>
                  <a:pt x="76" y="435"/>
                </a:cubicBezTo>
                <a:cubicBezTo>
                  <a:pt x="72" y="429"/>
                  <a:pt x="80" y="418"/>
                  <a:pt x="80" y="418"/>
                </a:cubicBezTo>
                <a:cubicBezTo>
                  <a:pt x="86" y="410"/>
                  <a:pt x="89" y="389"/>
                  <a:pt x="88" y="381"/>
                </a:cubicBezTo>
                <a:cubicBezTo>
                  <a:pt x="88" y="374"/>
                  <a:pt x="91" y="338"/>
                  <a:pt x="92" y="332"/>
                </a:cubicBezTo>
                <a:cubicBezTo>
                  <a:pt x="94" y="325"/>
                  <a:pt x="101" y="276"/>
                  <a:pt x="101" y="276"/>
                </a:cubicBezTo>
                <a:cubicBezTo>
                  <a:pt x="105" y="268"/>
                  <a:pt x="103" y="251"/>
                  <a:pt x="103" y="251"/>
                </a:cubicBezTo>
                <a:cubicBezTo>
                  <a:pt x="106" y="244"/>
                  <a:pt x="109" y="202"/>
                  <a:pt x="109" y="192"/>
                </a:cubicBezTo>
                <a:cubicBezTo>
                  <a:pt x="109" y="183"/>
                  <a:pt x="111" y="154"/>
                  <a:pt x="111" y="154"/>
                </a:cubicBezTo>
                <a:cubicBezTo>
                  <a:pt x="111" y="154"/>
                  <a:pt x="107" y="177"/>
                  <a:pt x="111" y="152"/>
                </a:cubicBezTo>
                <a:cubicBezTo>
                  <a:pt x="114" y="127"/>
                  <a:pt x="128" y="141"/>
                  <a:pt x="128" y="141"/>
                </a:cubicBezTo>
                <a:cubicBezTo>
                  <a:pt x="133" y="143"/>
                  <a:pt x="135" y="160"/>
                  <a:pt x="135" y="160"/>
                </a:cubicBezTo>
                <a:cubicBezTo>
                  <a:pt x="122" y="164"/>
                  <a:pt x="117" y="200"/>
                  <a:pt x="117" y="200"/>
                </a:cubicBezTo>
                <a:cubicBezTo>
                  <a:pt x="107" y="219"/>
                  <a:pt x="117" y="248"/>
                  <a:pt x="117" y="248"/>
                </a:cubicBezTo>
                <a:cubicBezTo>
                  <a:pt x="115" y="250"/>
                  <a:pt x="117" y="258"/>
                  <a:pt x="117" y="258"/>
                </a:cubicBezTo>
                <a:cubicBezTo>
                  <a:pt x="97" y="264"/>
                  <a:pt x="125" y="318"/>
                  <a:pt x="125" y="318"/>
                </a:cubicBezTo>
                <a:cubicBezTo>
                  <a:pt x="121" y="323"/>
                  <a:pt x="119" y="342"/>
                  <a:pt x="120" y="347"/>
                </a:cubicBezTo>
                <a:cubicBezTo>
                  <a:pt x="121" y="351"/>
                  <a:pt x="121" y="344"/>
                  <a:pt x="114" y="371"/>
                </a:cubicBezTo>
                <a:cubicBezTo>
                  <a:pt x="107" y="399"/>
                  <a:pt x="127" y="411"/>
                  <a:pt x="127" y="411"/>
                </a:cubicBezTo>
                <a:cubicBezTo>
                  <a:pt x="147" y="409"/>
                  <a:pt x="147" y="409"/>
                  <a:pt x="147" y="409"/>
                </a:cubicBezTo>
                <a:cubicBezTo>
                  <a:pt x="157" y="404"/>
                  <a:pt x="161" y="381"/>
                  <a:pt x="155" y="370"/>
                </a:cubicBezTo>
                <a:cubicBezTo>
                  <a:pt x="149" y="358"/>
                  <a:pt x="157" y="338"/>
                  <a:pt x="157" y="338"/>
                </a:cubicBezTo>
                <a:cubicBezTo>
                  <a:pt x="161" y="328"/>
                  <a:pt x="159" y="316"/>
                  <a:pt x="155" y="312"/>
                </a:cubicBezTo>
                <a:cubicBezTo>
                  <a:pt x="151" y="308"/>
                  <a:pt x="154" y="302"/>
                  <a:pt x="154" y="302"/>
                </a:cubicBezTo>
                <a:cubicBezTo>
                  <a:pt x="180" y="293"/>
                  <a:pt x="168" y="271"/>
                  <a:pt x="168" y="271"/>
                </a:cubicBezTo>
                <a:cubicBezTo>
                  <a:pt x="171" y="269"/>
                  <a:pt x="175" y="258"/>
                  <a:pt x="175" y="258"/>
                </a:cubicBezTo>
                <a:cubicBezTo>
                  <a:pt x="179" y="257"/>
                  <a:pt x="184" y="245"/>
                  <a:pt x="184" y="245"/>
                </a:cubicBezTo>
                <a:cubicBezTo>
                  <a:pt x="187" y="245"/>
                  <a:pt x="190" y="244"/>
                  <a:pt x="190" y="244"/>
                </a:cubicBezTo>
                <a:cubicBezTo>
                  <a:pt x="181" y="267"/>
                  <a:pt x="198" y="312"/>
                  <a:pt x="199" y="315"/>
                </a:cubicBezTo>
                <a:cubicBezTo>
                  <a:pt x="201" y="319"/>
                  <a:pt x="204" y="344"/>
                  <a:pt x="203" y="353"/>
                </a:cubicBezTo>
                <a:cubicBezTo>
                  <a:pt x="202" y="362"/>
                  <a:pt x="204" y="384"/>
                  <a:pt x="204" y="384"/>
                </a:cubicBezTo>
                <a:cubicBezTo>
                  <a:pt x="207" y="387"/>
                  <a:pt x="211" y="399"/>
                  <a:pt x="211" y="399"/>
                </a:cubicBezTo>
                <a:cubicBezTo>
                  <a:pt x="219" y="417"/>
                  <a:pt x="238" y="410"/>
                  <a:pt x="238" y="410"/>
                </a:cubicBezTo>
                <a:cubicBezTo>
                  <a:pt x="245" y="406"/>
                  <a:pt x="248" y="389"/>
                  <a:pt x="250" y="378"/>
                </a:cubicBezTo>
                <a:cubicBezTo>
                  <a:pt x="252" y="366"/>
                  <a:pt x="260" y="315"/>
                  <a:pt x="260" y="313"/>
                </a:cubicBezTo>
                <a:cubicBezTo>
                  <a:pt x="260" y="314"/>
                  <a:pt x="260" y="314"/>
                  <a:pt x="261" y="314"/>
                </a:cubicBezTo>
                <a:cubicBezTo>
                  <a:pt x="265" y="326"/>
                  <a:pt x="274" y="373"/>
                  <a:pt x="273" y="380"/>
                </a:cubicBezTo>
                <a:cubicBezTo>
                  <a:pt x="272" y="387"/>
                  <a:pt x="275" y="396"/>
                  <a:pt x="276" y="395"/>
                </a:cubicBezTo>
                <a:cubicBezTo>
                  <a:pt x="276" y="393"/>
                  <a:pt x="283" y="424"/>
                  <a:pt x="284" y="429"/>
                </a:cubicBezTo>
                <a:cubicBezTo>
                  <a:pt x="285" y="434"/>
                  <a:pt x="282" y="435"/>
                  <a:pt x="282" y="435"/>
                </a:cubicBezTo>
                <a:cubicBezTo>
                  <a:pt x="266" y="443"/>
                  <a:pt x="289" y="443"/>
                  <a:pt x="292" y="442"/>
                </a:cubicBezTo>
                <a:cubicBezTo>
                  <a:pt x="296" y="440"/>
                  <a:pt x="295" y="438"/>
                  <a:pt x="295" y="432"/>
                </a:cubicBezTo>
                <a:cubicBezTo>
                  <a:pt x="296" y="426"/>
                  <a:pt x="303" y="423"/>
                  <a:pt x="303" y="423"/>
                </a:cubicBezTo>
                <a:cubicBezTo>
                  <a:pt x="311" y="420"/>
                  <a:pt x="326" y="441"/>
                  <a:pt x="326" y="441"/>
                </a:cubicBezTo>
                <a:cubicBezTo>
                  <a:pt x="333" y="447"/>
                  <a:pt x="352" y="441"/>
                  <a:pt x="352" y="441"/>
                </a:cubicBezTo>
                <a:cubicBezTo>
                  <a:pt x="365" y="436"/>
                  <a:pt x="347" y="434"/>
                  <a:pt x="347" y="434"/>
                </a:cubicBezTo>
                <a:close/>
                <a:moveTo>
                  <a:pt x="248" y="165"/>
                </a:moveTo>
                <a:cubicBezTo>
                  <a:pt x="247" y="164"/>
                  <a:pt x="241" y="154"/>
                  <a:pt x="240" y="152"/>
                </a:cubicBezTo>
                <a:cubicBezTo>
                  <a:pt x="239" y="150"/>
                  <a:pt x="244" y="147"/>
                  <a:pt x="244" y="147"/>
                </a:cubicBezTo>
                <a:cubicBezTo>
                  <a:pt x="252" y="148"/>
                  <a:pt x="248" y="165"/>
                  <a:pt x="248" y="165"/>
                </a:cubicBezTo>
                <a:close/>
                <a:moveTo>
                  <a:pt x="260" y="312"/>
                </a:moveTo>
                <a:cubicBezTo>
                  <a:pt x="260" y="312"/>
                  <a:pt x="260" y="313"/>
                  <a:pt x="260" y="313"/>
                </a:cubicBezTo>
                <a:cubicBezTo>
                  <a:pt x="260" y="312"/>
                  <a:pt x="256" y="307"/>
                  <a:pt x="260" y="312"/>
                </a:cubicBez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10" name="Freeform 6"/>
          <p:cNvSpPr>
            <a:spLocks noEditPoints="1"/>
          </p:cNvSpPr>
          <p:nvPr/>
        </p:nvSpPr>
        <p:spPr bwMode="auto">
          <a:xfrm>
            <a:off x="4531353" y="2215597"/>
            <a:ext cx="635958" cy="1438826"/>
          </a:xfrm>
          <a:custGeom>
            <a:avLst/>
            <a:gdLst>
              <a:gd name="T0" fmla="*/ 212 w 221"/>
              <a:gd name="T1" fmla="*/ 46 h 498"/>
              <a:gd name="T2" fmla="*/ 147 w 221"/>
              <a:gd name="T3" fmla="*/ 48 h 498"/>
              <a:gd name="T4" fmla="*/ 137 w 221"/>
              <a:gd name="T5" fmla="*/ 45 h 498"/>
              <a:gd name="T6" fmla="*/ 77 w 221"/>
              <a:gd name="T7" fmla="*/ 48 h 498"/>
              <a:gd name="T8" fmla="*/ 43 w 221"/>
              <a:gd name="T9" fmla="*/ 81 h 498"/>
              <a:gd name="T10" fmla="*/ 7 w 221"/>
              <a:gd name="T11" fmla="*/ 167 h 498"/>
              <a:gd name="T12" fmla="*/ 4 w 221"/>
              <a:gd name="T13" fmla="*/ 201 h 498"/>
              <a:gd name="T14" fmla="*/ 19 w 221"/>
              <a:gd name="T15" fmla="*/ 209 h 498"/>
              <a:gd name="T16" fmla="*/ 48 w 221"/>
              <a:gd name="T17" fmla="*/ 209 h 498"/>
              <a:gd name="T18" fmla="*/ 45 w 221"/>
              <a:gd name="T19" fmla="*/ 263 h 498"/>
              <a:gd name="T20" fmla="*/ 55 w 221"/>
              <a:gd name="T21" fmla="*/ 314 h 498"/>
              <a:gd name="T22" fmla="*/ 62 w 221"/>
              <a:gd name="T23" fmla="*/ 383 h 498"/>
              <a:gd name="T24" fmla="*/ 49 w 221"/>
              <a:gd name="T25" fmla="*/ 430 h 498"/>
              <a:gd name="T26" fmla="*/ 82 w 221"/>
              <a:gd name="T27" fmla="*/ 419 h 498"/>
              <a:gd name="T28" fmla="*/ 79 w 221"/>
              <a:gd name="T29" fmla="*/ 379 h 498"/>
              <a:gd name="T30" fmla="*/ 86 w 221"/>
              <a:gd name="T31" fmla="*/ 325 h 498"/>
              <a:gd name="T32" fmla="*/ 94 w 221"/>
              <a:gd name="T33" fmla="*/ 299 h 498"/>
              <a:gd name="T34" fmla="*/ 107 w 221"/>
              <a:gd name="T35" fmla="*/ 253 h 498"/>
              <a:gd name="T36" fmla="*/ 113 w 221"/>
              <a:gd name="T37" fmla="*/ 266 h 498"/>
              <a:gd name="T38" fmla="*/ 118 w 221"/>
              <a:gd name="T39" fmla="*/ 320 h 498"/>
              <a:gd name="T40" fmla="*/ 116 w 221"/>
              <a:gd name="T41" fmla="*/ 403 h 498"/>
              <a:gd name="T42" fmla="*/ 105 w 221"/>
              <a:gd name="T43" fmla="*/ 451 h 498"/>
              <a:gd name="T44" fmla="*/ 94 w 221"/>
              <a:gd name="T45" fmla="*/ 486 h 498"/>
              <a:gd name="T46" fmla="*/ 134 w 221"/>
              <a:gd name="T47" fmla="*/ 471 h 498"/>
              <a:gd name="T48" fmla="*/ 137 w 221"/>
              <a:gd name="T49" fmla="*/ 414 h 498"/>
              <a:gd name="T50" fmla="*/ 151 w 221"/>
              <a:gd name="T51" fmla="*/ 313 h 498"/>
              <a:gd name="T52" fmla="*/ 172 w 221"/>
              <a:gd name="T53" fmla="*/ 236 h 498"/>
              <a:gd name="T54" fmla="*/ 173 w 221"/>
              <a:gd name="T55" fmla="*/ 230 h 498"/>
              <a:gd name="T56" fmla="*/ 175 w 221"/>
              <a:gd name="T57" fmla="*/ 212 h 498"/>
              <a:gd name="T58" fmla="*/ 174 w 221"/>
              <a:gd name="T59" fmla="*/ 196 h 498"/>
              <a:gd name="T60" fmla="*/ 164 w 221"/>
              <a:gd name="T61" fmla="*/ 161 h 498"/>
              <a:gd name="T62" fmla="*/ 166 w 221"/>
              <a:gd name="T63" fmla="*/ 129 h 498"/>
              <a:gd name="T64" fmla="*/ 191 w 221"/>
              <a:gd name="T65" fmla="*/ 89 h 498"/>
              <a:gd name="T66" fmla="*/ 197 w 221"/>
              <a:gd name="T67" fmla="*/ 134 h 498"/>
              <a:gd name="T68" fmla="*/ 185 w 221"/>
              <a:gd name="T69" fmla="*/ 151 h 498"/>
              <a:gd name="T70" fmla="*/ 188 w 221"/>
              <a:gd name="T71" fmla="*/ 154 h 498"/>
              <a:gd name="T72" fmla="*/ 201 w 221"/>
              <a:gd name="T73" fmla="*/ 158 h 498"/>
              <a:gd name="T74" fmla="*/ 201 w 221"/>
              <a:gd name="T75" fmla="*/ 164 h 498"/>
              <a:gd name="T76" fmla="*/ 197 w 221"/>
              <a:gd name="T77" fmla="*/ 168 h 498"/>
              <a:gd name="T78" fmla="*/ 195 w 221"/>
              <a:gd name="T79" fmla="*/ 173 h 498"/>
              <a:gd name="T80" fmla="*/ 206 w 221"/>
              <a:gd name="T81" fmla="*/ 169 h 498"/>
              <a:gd name="T82" fmla="*/ 215 w 221"/>
              <a:gd name="T83" fmla="*/ 135 h 498"/>
              <a:gd name="T84" fmla="*/ 216 w 221"/>
              <a:gd name="T85" fmla="*/ 61 h 498"/>
              <a:gd name="T86" fmla="*/ 48 w 221"/>
              <a:gd name="T87" fmla="*/ 175 h 498"/>
              <a:gd name="T88" fmla="*/ 55 w 221"/>
              <a:gd name="T89" fmla="*/ 140 h 498"/>
              <a:gd name="T90" fmla="*/ 66 w 221"/>
              <a:gd name="T91" fmla="*/ 14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1" h="498">
                <a:moveTo>
                  <a:pt x="216" y="61"/>
                </a:moveTo>
                <a:cubicBezTo>
                  <a:pt x="213" y="55"/>
                  <a:pt x="212" y="46"/>
                  <a:pt x="212" y="46"/>
                </a:cubicBezTo>
                <a:cubicBezTo>
                  <a:pt x="202" y="28"/>
                  <a:pt x="168" y="44"/>
                  <a:pt x="168" y="44"/>
                </a:cubicBezTo>
                <a:cubicBezTo>
                  <a:pt x="160" y="43"/>
                  <a:pt x="149" y="49"/>
                  <a:pt x="147" y="48"/>
                </a:cubicBezTo>
                <a:cubicBezTo>
                  <a:pt x="144" y="48"/>
                  <a:pt x="140" y="49"/>
                  <a:pt x="140" y="49"/>
                </a:cubicBezTo>
                <a:cubicBezTo>
                  <a:pt x="141" y="44"/>
                  <a:pt x="137" y="45"/>
                  <a:pt x="137" y="45"/>
                </a:cubicBezTo>
                <a:cubicBezTo>
                  <a:pt x="142" y="0"/>
                  <a:pt x="107" y="3"/>
                  <a:pt x="107" y="3"/>
                </a:cubicBezTo>
                <a:cubicBezTo>
                  <a:pt x="67" y="3"/>
                  <a:pt x="77" y="48"/>
                  <a:pt x="77" y="48"/>
                </a:cubicBezTo>
                <a:cubicBezTo>
                  <a:pt x="67" y="37"/>
                  <a:pt x="76" y="60"/>
                  <a:pt x="76" y="60"/>
                </a:cubicBezTo>
                <a:cubicBezTo>
                  <a:pt x="64" y="61"/>
                  <a:pt x="43" y="81"/>
                  <a:pt x="43" y="81"/>
                </a:cubicBezTo>
                <a:cubicBezTo>
                  <a:pt x="27" y="90"/>
                  <a:pt x="30" y="119"/>
                  <a:pt x="24" y="124"/>
                </a:cubicBezTo>
                <a:cubicBezTo>
                  <a:pt x="17" y="129"/>
                  <a:pt x="7" y="164"/>
                  <a:pt x="7" y="167"/>
                </a:cubicBezTo>
                <a:cubicBezTo>
                  <a:pt x="6" y="171"/>
                  <a:pt x="7" y="176"/>
                  <a:pt x="4" y="184"/>
                </a:cubicBezTo>
                <a:cubicBezTo>
                  <a:pt x="0" y="192"/>
                  <a:pt x="0" y="191"/>
                  <a:pt x="4" y="201"/>
                </a:cubicBezTo>
                <a:cubicBezTo>
                  <a:pt x="9" y="211"/>
                  <a:pt x="13" y="210"/>
                  <a:pt x="13" y="210"/>
                </a:cubicBezTo>
                <a:cubicBezTo>
                  <a:pt x="15" y="208"/>
                  <a:pt x="19" y="209"/>
                  <a:pt x="19" y="209"/>
                </a:cubicBezTo>
                <a:cubicBezTo>
                  <a:pt x="29" y="211"/>
                  <a:pt x="48" y="206"/>
                  <a:pt x="48" y="206"/>
                </a:cubicBezTo>
                <a:cubicBezTo>
                  <a:pt x="48" y="209"/>
                  <a:pt x="48" y="209"/>
                  <a:pt x="48" y="209"/>
                </a:cubicBezTo>
                <a:cubicBezTo>
                  <a:pt x="45" y="210"/>
                  <a:pt x="46" y="219"/>
                  <a:pt x="46" y="219"/>
                </a:cubicBezTo>
                <a:cubicBezTo>
                  <a:pt x="43" y="224"/>
                  <a:pt x="47" y="247"/>
                  <a:pt x="45" y="263"/>
                </a:cubicBezTo>
                <a:cubicBezTo>
                  <a:pt x="42" y="279"/>
                  <a:pt x="54" y="294"/>
                  <a:pt x="54" y="294"/>
                </a:cubicBezTo>
                <a:cubicBezTo>
                  <a:pt x="56" y="297"/>
                  <a:pt x="55" y="314"/>
                  <a:pt x="55" y="314"/>
                </a:cubicBezTo>
                <a:cubicBezTo>
                  <a:pt x="48" y="326"/>
                  <a:pt x="51" y="344"/>
                  <a:pt x="53" y="349"/>
                </a:cubicBezTo>
                <a:cubicBezTo>
                  <a:pt x="55" y="355"/>
                  <a:pt x="60" y="374"/>
                  <a:pt x="62" y="383"/>
                </a:cubicBezTo>
                <a:cubicBezTo>
                  <a:pt x="64" y="392"/>
                  <a:pt x="58" y="405"/>
                  <a:pt x="56" y="410"/>
                </a:cubicBezTo>
                <a:cubicBezTo>
                  <a:pt x="54" y="415"/>
                  <a:pt x="49" y="430"/>
                  <a:pt x="49" y="430"/>
                </a:cubicBezTo>
                <a:cubicBezTo>
                  <a:pt x="44" y="441"/>
                  <a:pt x="78" y="437"/>
                  <a:pt x="78" y="437"/>
                </a:cubicBezTo>
                <a:cubicBezTo>
                  <a:pt x="83" y="433"/>
                  <a:pt x="81" y="427"/>
                  <a:pt x="82" y="419"/>
                </a:cubicBezTo>
                <a:cubicBezTo>
                  <a:pt x="82" y="411"/>
                  <a:pt x="86" y="409"/>
                  <a:pt x="85" y="404"/>
                </a:cubicBezTo>
                <a:cubicBezTo>
                  <a:pt x="85" y="399"/>
                  <a:pt x="81" y="386"/>
                  <a:pt x="79" y="379"/>
                </a:cubicBezTo>
                <a:cubicBezTo>
                  <a:pt x="77" y="373"/>
                  <a:pt x="77" y="366"/>
                  <a:pt x="80" y="358"/>
                </a:cubicBezTo>
                <a:cubicBezTo>
                  <a:pt x="83" y="349"/>
                  <a:pt x="88" y="331"/>
                  <a:pt x="86" y="325"/>
                </a:cubicBezTo>
                <a:cubicBezTo>
                  <a:pt x="85" y="319"/>
                  <a:pt x="85" y="314"/>
                  <a:pt x="85" y="314"/>
                </a:cubicBezTo>
                <a:cubicBezTo>
                  <a:pt x="87" y="312"/>
                  <a:pt x="94" y="299"/>
                  <a:pt x="94" y="299"/>
                </a:cubicBezTo>
                <a:cubicBezTo>
                  <a:pt x="97" y="297"/>
                  <a:pt x="102" y="274"/>
                  <a:pt x="102" y="273"/>
                </a:cubicBezTo>
                <a:cubicBezTo>
                  <a:pt x="103" y="272"/>
                  <a:pt x="104" y="256"/>
                  <a:pt x="107" y="253"/>
                </a:cubicBezTo>
                <a:cubicBezTo>
                  <a:pt x="110" y="250"/>
                  <a:pt x="112" y="258"/>
                  <a:pt x="112" y="259"/>
                </a:cubicBezTo>
                <a:cubicBezTo>
                  <a:pt x="112" y="261"/>
                  <a:pt x="113" y="266"/>
                  <a:pt x="113" y="266"/>
                </a:cubicBezTo>
                <a:cubicBezTo>
                  <a:pt x="111" y="270"/>
                  <a:pt x="118" y="298"/>
                  <a:pt x="118" y="298"/>
                </a:cubicBezTo>
                <a:cubicBezTo>
                  <a:pt x="114" y="304"/>
                  <a:pt x="118" y="320"/>
                  <a:pt x="118" y="320"/>
                </a:cubicBezTo>
                <a:cubicBezTo>
                  <a:pt x="120" y="326"/>
                  <a:pt x="120" y="333"/>
                  <a:pt x="120" y="333"/>
                </a:cubicBezTo>
                <a:cubicBezTo>
                  <a:pt x="114" y="346"/>
                  <a:pt x="117" y="397"/>
                  <a:pt x="116" y="403"/>
                </a:cubicBezTo>
                <a:cubicBezTo>
                  <a:pt x="116" y="410"/>
                  <a:pt x="114" y="431"/>
                  <a:pt x="111" y="436"/>
                </a:cubicBezTo>
                <a:cubicBezTo>
                  <a:pt x="107" y="441"/>
                  <a:pt x="106" y="445"/>
                  <a:pt x="105" y="451"/>
                </a:cubicBezTo>
                <a:cubicBezTo>
                  <a:pt x="105" y="456"/>
                  <a:pt x="101" y="467"/>
                  <a:pt x="101" y="467"/>
                </a:cubicBezTo>
                <a:cubicBezTo>
                  <a:pt x="96" y="471"/>
                  <a:pt x="94" y="486"/>
                  <a:pt x="94" y="486"/>
                </a:cubicBezTo>
                <a:cubicBezTo>
                  <a:pt x="93" y="498"/>
                  <a:pt x="132" y="490"/>
                  <a:pt x="132" y="490"/>
                </a:cubicBezTo>
                <a:cubicBezTo>
                  <a:pt x="138" y="485"/>
                  <a:pt x="134" y="477"/>
                  <a:pt x="134" y="471"/>
                </a:cubicBezTo>
                <a:cubicBezTo>
                  <a:pt x="133" y="465"/>
                  <a:pt x="132" y="444"/>
                  <a:pt x="132" y="444"/>
                </a:cubicBezTo>
                <a:cubicBezTo>
                  <a:pt x="128" y="434"/>
                  <a:pt x="137" y="414"/>
                  <a:pt x="137" y="414"/>
                </a:cubicBezTo>
                <a:cubicBezTo>
                  <a:pt x="161" y="343"/>
                  <a:pt x="151" y="327"/>
                  <a:pt x="151" y="327"/>
                </a:cubicBezTo>
                <a:cubicBezTo>
                  <a:pt x="151" y="327"/>
                  <a:pt x="151" y="320"/>
                  <a:pt x="151" y="313"/>
                </a:cubicBezTo>
                <a:cubicBezTo>
                  <a:pt x="151" y="307"/>
                  <a:pt x="146" y="309"/>
                  <a:pt x="157" y="288"/>
                </a:cubicBezTo>
                <a:cubicBezTo>
                  <a:pt x="168" y="267"/>
                  <a:pt x="171" y="237"/>
                  <a:pt x="172" y="236"/>
                </a:cubicBezTo>
                <a:cubicBezTo>
                  <a:pt x="173" y="235"/>
                  <a:pt x="173" y="234"/>
                  <a:pt x="171" y="232"/>
                </a:cubicBezTo>
                <a:cubicBezTo>
                  <a:pt x="170" y="230"/>
                  <a:pt x="171" y="232"/>
                  <a:pt x="173" y="230"/>
                </a:cubicBezTo>
                <a:cubicBezTo>
                  <a:pt x="175" y="227"/>
                  <a:pt x="173" y="223"/>
                  <a:pt x="174" y="221"/>
                </a:cubicBezTo>
                <a:cubicBezTo>
                  <a:pt x="174" y="219"/>
                  <a:pt x="175" y="215"/>
                  <a:pt x="175" y="212"/>
                </a:cubicBezTo>
                <a:cubicBezTo>
                  <a:pt x="175" y="210"/>
                  <a:pt x="175" y="206"/>
                  <a:pt x="175" y="204"/>
                </a:cubicBezTo>
                <a:cubicBezTo>
                  <a:pt x="175" y="201"/>
                  <a:pt x="172" y="201"/>
                  <a:pt x="174" y="196"/>
                </a:cubicBezTo>
                <a:cubicBezTo>
                  <a:pt x="175" y="191"/>
                  <a:pt x="172" y="185"/>
                  <a:pt x="172" y="185"/>
                </a:cubicBezTo>
                <a:cubicBezTo>
                  <a:pt x="174" y="175"/>
                  <a:pt x="164" y="163"/>
                  <a:pt x="164" y="161"/>
                </a:cubicBezTo>
                <a:cubicBezTo>
                  <a:pt x="165" y="158"/>
                  <a:pt x="163" y="146"/>
                  <a:pt x="162" y="144"/>
                </a:cubicBezTo>
                <a:cubicBezTo>
                  <a:pt x="162" y="143"/>
                  <a:pt x="166" y="129"/>
                  <a:pt x="166" y="129"/>
                </a:cubicBezTo>
                <a:cubicBezTo>
                  <a:pt x="170" y="126"/>
                  <a:pt x="178" y="102"/>
                  <a:pt x="179" y="101"/>
                </a:cubicBezTo>
                <a:cubicBezTo>
                  <a:pt x="179" y="100"/>
                  <a:pt x="191" y="89"/>
                  <a:pt x="191" y="89"/>
                </a:cubicBezTo>
                <a:cubicBezTo>
                  <a:pt x="191" y="92"/>
                  <a:pt x="199" y="121"/>
                  <a:pt x="200" y="125"/>
                </a:cubicBezTo>
                <a:cubicBezTo>
                  <a:pt x="200" y="128"/>
                  <a:pt x="200" y="131"/>
                  <a:pt x="197" y="134"/>
                </a:cubicBezTo>
                <a:cubicBezTo>
                  <a:pt x="194" y="136"/>
                  <a:pt x="192" y="142"/>
                  <a:pt x="190" y="144"/>
                </a:cubicBezTo>
                <a:cubicBezTo>
                  <a:pt x="189" y="147"/>
                  <a:pt x="187" y="149"/>
                  <a:pt x="185" y="151"/>
                </a:cubicBezTo>
                <a:cubicBezTo>
                  <a:pt x="182" y="152"/>
                  <a:pt x="179" y="154"/>
                  <a:pt x="179" y="154"/>
                </a:cubicBezTo>
                <a:cubicBezTo>
                  <a:pt x="176" y="164"/>
                  <a:pt x="188" y="154"/>
                  <a:pt x="188" y="154"/>
                </a:cubicBezTo>
                <a:cubicBezTo>
                  <a:pt x="190" y="152"/>
                  <a:pt x="195" y="151"/>
                  <a:pt x="195" y="151"/>
                </a:cubicBezTo>
                <a:cubicBezTo>
                  <a:pt x="203" y="151"/>
                  <a:pt x="201" y="158"/>
                  <a:pt x="201" y="158"/>
                </a:cubicBezTo>
                <a:cubicBezTo>
                  <a:pt x="193" y="155"/>
                  <a:pt x="197" y="160"/>
                  <a:pt x="197" y="160"/>
                </a:cubicBezTo>
                <a:cubicBezTo>
                  <a:pt x="199" y="159"/>
                  <a:pt x="201" y="164"/>
                  <a:pt x="201" y="164"/>
                </a:cubicBezTo>
                <a:cubicBezTo>
                  <a:pt x="199" y="166"/>
                  <a:pt x="193" y="164"/>
                  <a:pt x="193" y="164"/>
                </a:cubicBezTo>
                <a:cubicBezTo>
                  <a:pt x="187" y="164"/>
                  <a:pt x="197" y="168"/>
                  <a:pt x="197" y="168"/>
                </a:cubicBezTo>
                <a:cubicBezTo>
                  <a:pt x="192" y="168"/>
                  <a:pt x="192" y="168"/>
                  <a:pt x="192" y="168"/>
                </a:cubicBezTo>
                <a:cubicBezTo>
                  <a:pt x="183" y="168"/>
                  <a:pt x="195" y="173"/>
                  <a:pt x="195" y="173"/>
                </a:cubicBezTo>
                <a:cubicBezTo>
                  <a:pt x="186" y="178"/>
                  <a:pt x="197" y="177"/>
                  <a:pt x="199" y="176"/>
                </a:cubicBezTo>
                <a:cubicBezTo>
                  <a:pt x="200" y="175"/>
                  <a:pt x="206" y="169"/>
                  <a:pt x="206" y="169"/>
                </a:cubicBezTo>
                <a:cubicBezTo>
                  <a:pt x="212" y="163"/>
                  <a:pt x="212" y="163"/>
                  <a:pt x="212" y="163"/>
                </a:cubicBezTo>
                <a:cubicBezTo>
                  <a:pt x="216" y="158"/>
                  <a:pt x="215" y="141"/>
                  <a:pt x="215" y="135"/>
                </a:cubicBezTo>
                <a:cubicBezTo>
                  <a:pt x="216" y="129"/>
                  <a:pt x="215" y="115"/>
                  <a:pt x="215" y="115"/>
                </a:cubicBezTo>
                <a:cubicBezTo>
                  <a:pt x="221" y="84"/>
                  <a:pt x="216" y="61"/>
                  <a:pt x="216" y="61"/>
                </a:cubicBezTo>
                <a:close/>
                <a:moveTo>
                  <a:pt x="58" y="173"/>
                </a:moveTo>
                <a:cubicBezTo>
                  <a:pt x="58" y="173"/>
                  <a:pt x="50" y="174"/>
                  <a:pt x="48" y="175"/>
                </a:cubicBezTo>
                <a:cubicBezTo>
                  <a:pt x="46" y="177"/>
                  <a:pt x="40" y="177"/>
                  <a:pt x="38" y="176"/>
                </a:cubicBezTo>
                <a:cubicBezTo>
                  <a:pt x="38" y="176"/>
                  <a:pt x="55" y="161"/>
                  <a:pt x="55" y="140"/>
                </a:cubicBezTo>
                <a:cubicBezTo>
                  <a:pt x="55" y="140"/>
                  <a:pt x="57" y="132"/>
                  <a:pt x="63" y="136"/>
                </a:cubicBezTo>
                <a:cubicBezTo>
                  <a:pt x="63" y="136"/>
                  <a:pt x="63" y="144"/>
                  <a:pt x="66" y="148"/>
                </a:cubicBezTo>
                <a:cubicBezTo>
                  <a:pt x="66" y="148"/>
                  <a:pt x="63" y="167"/>
                  <a:pt x="58" y="173"/>
                </a:cubicBez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11" name="Freeform 7"/>
          <p:cNvSpPr>
            <a:spLocks noEditPoints="1"/>
          </p:cNvSpPr>
          <p:nvPr/>
        </p:nvSpPr>
        <p:spPr bwMode="auto">
          <a:xfrm>
            <a:off x="6930209" y="2281386"/>
            <a:ext cx="584789" cy="1531417"/>
          </a:xfrm>
          <a:custGeom>
            <a:avLst/>
            <a:gdLst>
              <a:gd name="T0" fmla="*/ 163 w 203"/>
              <a:gd name="T1" fmla="*/ 105 h 530"/>
              <a:gd name="T2" fmla="*/ 148 w 203"/>
              <a:gd name="T3" fmla="*/ 88 h 530"/>
              <a:gd name="T4" fmla="*/ 113 w 203"/>
              <a:gd name="T5" fmla="*/ 74 h 530"/>
              <a:gd name="T6" fmla="*/ 97 w 203"/>
              <a:gd name="T7" fmla="*/ 74 h 530"/>
              <a:gd name="T8" fmla="*/ 108 w 203"/>
              <a:gd name="T9" fmla="*/ 54 h 530"/>
              <a:gd name="T10" fmla="*/ 106 w 203"/>
              <a:gd name="T11" fmla="*/ 22 h 530"/>
              <a:gd name="T12" fmla="*/ 45 w 203"/>
              <a:gd name="T13" fmla="*/ 44 h 530"/>
              <a:gd name="T14" fmla="*/ 55 w 203"/>
              <a:gd name="T15" fmla="*/ 82 h 530"/>
              <a:gd name="T16" fmla="*/ 10 w 203"/>
              <a:gd name="T17" fmla="*/ 118 h 530"/>
              <a:gd name="T18" fmla="*/ 4 w 203"/>
              <a:gd name="T19" fmla="*/ 162 h 530"/>
              <a:gd name="T20" fmla="*/ 32 w 203"/>
              <a:gd name="T21" fmla="*/ 187 h 530"/>
              <a:gd name="T22" fmla="*/ 38 w 203"/>
              <a:gd name="T23" fmla="*/ 247 h 530"/>
              <a:gd name="T24" fmla="*/ 66 w 203"/>
              <a:gd name="T25" fmla="*/ 413 h 530"/>
              <a:gd name="T26" fmla="*/ 102 w 203"/>
              <a:gd name="T27" fmla="*/ 436 h 530"/>
              <a:gd name="T28" fmla="*/ 114 w 203"/>
              <a:gd name="T29" fmla="*/ 433 h 530"/>
              <a:gd name="T30" fmla="*/ 124 w 203"/>
              <a:gd name="T31" fmla="*/ 484 h 530"/>
              <a:gd name="T32" fmla="*/ 127 w 203"/>
              <a:gd name="T33" fmla="*/ 515 h 530"/>
              <a:gd name="T34" fmla="*/ 152 w 203"/>
              <a:gd name="T35" fmla="*/ 496 h 530"/>
              <a:gd name="T36" fmla="*/ 154 w 203"/>
              <a:gd name="T37" fmla="*/ 413 h 530"/>
              <a:gd name="T38" fmla="*/ 142 w 203"/>
              <a:gd name="T39" fmla="*/ 344 h 530"/>
              <a:gd name="T40" fmla="*/ 163 w 203"/>
              <a:gd name="T41" fmla="*/ 295 h 530"/>
              <a:gd name="T42" fmla="*/ 147 w 203"/>
              <a:gd name="T43" fmla="*/ 229 h 530"/>
              <a:gd name="T44" fmla="*/ 137 w 203"/>
              <a:gd name="T45" fmla="*/ 181 h 530"/>
              <a:gd name="T46" fmla="*/ 140 w 203"/>
              <a:gd name="T47" fmla="*/ 119 h 530"/>
              <a:gd name="T48" fmla="*/ 181 w 203"/>
              <a:gd name="T49" fmla="*/ 167 h 530"/>
              <a:gd name="T50" fmla="*/ 174 w 203"/>
              <a:gd name="T51" fmla="*/ 188 h 530"/>
              <a:gd name="T52" fmla="*/ 160 w 203"/>
              <a:gd name="T53" fmla="*/ 207 h 530"/>
              <a:gd name="T54" fmla="*/ 168 w 203"/>
              <a:gd name="T55" fmla="*/ 213 h 530"/>
              <a:gd name="T56" fmla="*/ 186 w 203"/>
              <a:gd name="T57" fmla="*/ 203 h 530"/>
              <a:gd name="T58" fmla="*/ 197 w 203"/>
              <a:gd name="T59" fmla="*/ 158 h 530"/>
              <a:gd name="T60" fmla="*/ 104 w 203"/>
              <a:gd name="T61" fmla="*/ 344 h 530"/>
              <a:gd name="T62" fmla="*/ 110 w 203"/>
              <a:gd name="T63" fmla="*/ 3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3" h="530">
                <a:moveTo>
                  <a:pt x="197" y="158"/>
                </a:moveTo>
                <a:cubicBezTo>
                  <a:pt x="163" y="105"/>
                  <a:pt x="163" y="105"/>
                  <a:pt x="163" y="105"/>
                </a:cubicBezTo>
                <a:cubicBezTo>
                  <a:pt x="163" y="105"/>
                  <a:pt x="171" y="110"/>
                  <a:pt x="162" y="103"/>
                </a:cubicBezTo>
                <a:cubicBezTo>
                  <a:pt x="153" y="96"/>
                  <a:pt x="148" y="88"/>
                  <a:pt x="148" y="88"/>
                </a:cubicBezTo>
                <a:cubicBezTo>
                  <a:pt x="142" y="64"/>
                  <a:pt x="124" y="71"/>
                  <a:pt x="121" y="73"/>
                </a:cubicBezTo>
                <a:cubicBezTo>
                  <a:pt x="118" y="75"/>
                  <a:pt x="118" y="75"/>
                  <a:pt x="113" y="74"/>
                </a:cubicBezTo>
                <a:cubicBezTo>
                  <a:pt x="108" y="74"/>
                  <a:pt x="102" y="77"/>
                  <a:pt x="101" y="77"/>
                </a:cubicBezTo>
                <a:cubicBezTo>
                  <a:pt x="99" y="77"/>
                  <a:pt x="97" y="74"/>
                  <a:pt x="97" y="74"/>
                </a:cubicBezTo>
                <a:cubicBezTo>
                  <a:pt x="102" y="63"/>
                  <a:pt x="102" y="63"/>
                  <a:pt x="102" y="63"/>
                </a:cubicBezTo>
                <a:cubicBezTo>
                  <a:pt x="104" y="63"/>
                  <a:pt x="108" y="54"/>
                  <a:pt x="108" y="54"/>
                </a:cubicBezTo>
                <a:cubicBezTo>
                  <a:pt x="110" y="46"/>
                  <a:pt x="106" y="45"/>
                  <a:pt x="106" y="45"/>
                </a:cubicBezTo>
                <a:cubicBezTo>
                  <a:pt x="106" y="42"/>
                  <a:pt x="106" y="22"/>
                  <a:pt x="106" y="22"/>
                </a:cubicBezTo>
                <a:cubicBezTo>
                  <a:pt x="102" y="3"/>
                  <a:pt x="83" y="0"/>
                  <a:pt x="64" y="4"/>
                </a:cubicBezTo>
                <a:cubicBezTo>
                  <a:pt x="45" y="7"/>
                  <a:pt x="45" y="44"/>
                  <a:pt x="45" y="44"/>
                </a:cubicBezTo>
                <a:cubicBezTo>
                  <a:pt x="33" y="45"/>
                  <a:pt x="52" y="65"/>
                  <a:pt x="52" y="65"/>
                </a:cubicBezTo>
                <a:cubicBezTo>
                  <a:pt x="51" y="68"/>
                  <a:pt x="55" y="82"/>
                  <a:pt x="55" y="82"/>
                </a:cubicBezTo>
                <a:cubicBezTo>
                  <a:pt x="44" y="82"/>
                  <a:pt x="36" y="89"/>
                  <a:pt x="36" y="89"/>
                </a:cubicBezTo>
                <a:cubicBezTo>
                  <a:pt x="12" y="90"/>
                  <a:pt x="11" y="114"/>
                  <a:pt x="10" y="118"/>
                </a:cubicBezTo>
                <a:cubicBezTo>
                  <a:pt x="10" y="122"/>
                  <a:pt x="9" y="129"/>
                  <a:pt x="9" y="129"/>
                </a:cubicBezTo>
                <a:cubicBezTo>
                  <a:pt x="3" y="140"/>
                  <a:pt x="4" y="162"/>
                  <a:pt x="4" y="162"/>
                </a:cubicBezTo>
                <a:cubicBezTo>
                  <a:pt x="0" y="172"/>
                  <a:pt x="10" y="191"/>
                  <a:pt x="10" y="191"/>
                </a:cubicBezTo>
                <a:cubicBezTo>
                  <a:pt x="15" y="202"/>
                  <a:pt x="32" y="187"/>
                  <a:pt x="32" y="187"/>
                </a:cubicBezTo>
                <a:cubicBezTo>
                  <a:pt x="32" y="190"/>
                  <a:pt x="32" y="206"/>
                  <a:pt x="38" y="221"/>
                </a:cubicBezTo>
                <a:cubicBezTo>
                  <a:pt x="44" y="235"/>
                  <a:pt x="38" y="247"/>
                  <a:pt x="38" y="247"/>
                </a:cubicBezTo>
                <a:cubicBezTo>
                  <a:pt x="28" y="269"/>
                  <a:pt x="56" y="392"/>
                  <a:pt x="59" y="396"/>
                </a:cubicBezTo>
                <a:cubicBezTo>
                  <a:pt x="61" y="399"/>
                  <a:pt x="66" y="413"/>
                  <a:pt x="66" y="413"/>
                </a:cubicBezTo>
                <a:cubicBezTo>
                  <a:pt x="66" y="421"/>
                  <a:pt x="84" y="421"/>
                  <a:pt x="84" y="421"/>
                </a:cubicBezTo>
                <a:cubicBezTo>
                  <a:pt x="83" y="434"/>
                  <a:pt x="102" y="436"/>
                  <a:pt x="102" y="436"/>
                </a:cubicBezTo>
                <a:cubicBezTo>
                  <a:pt x="106" y="434"/>
                  <a:pt x="109" y="429"/>
                  <a:pt x="111" y="423"/>
                </a:cubicBezTo>
                <a:cubicBezTo>
                  <a:pt x="113" y="427"/>
                  <a:pt x="114" y="430"/>
                  <a:pt x="114" y="433"/>
                </a:cubicBezTo>
                <a:cubicBezTo>
                  <a:pt x="117" y="446"/>
                  <a:pt x="125" y="472"/>
                  <a:pt x="125" y="472"/>
                </a:cubicBezTo>
                <a:cubicBezTo>
                  <a:pt x="123" y="474"/>
                  <a:pt x="123" y="477"/>
                  <a:pt x="124" y="484"/>
                </a:cubicBezTo>
                <a:cubicBezTo>
                  <a:pt x="126" y="492"/>
                  <a:pt x="122" y="497"/>
                  <a:pt x="122" y="497"/>
                </a:cubicBezTo>
                <a:cubicBezTo>
                  <a:pt x="117" y="509"/>
                  <a:pt x="127" y="515"/>
                  <a:pt x="127" y="515"/>
                </a:cubicBezTo>
                <a:cubicBezTo>
                  <a:pt x="124" y="530"/>
                  <a:pt x="155" y="523"/>
                  <a:pt x="155" y="523"/>
                </a:cubicBezTo>
                <a:cubicBezTo>
                  <a:pt x="162" y="518"/>
                  <a:pt x="154" y="500"/>
                  <a:pt x="152" y="496"/>
                </a:cubicBezTo>
                <a:cubicBezTo>
                  <a:pt x="150" y="492"/>
                  <a:pt x="148" y="475"/>
                  <a:pt x="147" y="471"/>
                </a:cubicBezTo>
                <a:cubicBezTo>
                  <a:pt x="145" y="467"/>
                  <a:pt x="154" y="413"/>
                  <a:pt x="154" y="413"/>
                </a:cubicBezTo>
                <a:cubicBezTo>
                  <a:pt x="155" y="385"/>
                  <a:pt x="148" y="367"/>
                  <a:pt x="146" y="362"/>
                </a:cubicBezTo>
                <a:cubicBezTo>
                  <a:pt x="143" y="358"/>
                  <a:pt x="142" y="344"/>
                  <a:pt x="142" y="344"/>
                </a:cubicBezTo>
                <a:cubicBezTo>
                  <a:pt x="139" y="336"/>
                  <a:pt x="143" y="331"/>
                  <a:pt x="143" y="331"/>
                </a:cubicBezTo>
                <a:cubicBezTo>
                  <a:pt x="156" y="319"/>
                  <a:pt x="163" y="295"/>
                  <a:pt x="163" y="295"/>
                </a:cubicBezTo>
                <a:cubicBezTo>
                  <a:pt x="174" y="251"/>
                  <a:pt x="155" y="242"/>
                  <a:pt x="151" y="239"/>
                </a:cubicBezTo>
                <a:cubicBezTo>
                  <a:pt x="147" y="235"/>
                  <a:pt x="147" y="237"/>
                  <a:pt x="147" y="229"/>
                </a:cubicBezTo>
                <a:cubicBezTo>
                  <a:pt x="147" y="221"/>
                  <a:pt x="142" y="210"/>
                  <a:pt x="140" y="205"/>
                </a:cubicBezTo>
                <a:cubicBezTo>
                  <a:pt x="139" y="201"/>
                  <a:pt x="138" y="187"/>
                  <a:pt x="137" y="181"/>
                </a:cubicBezTo>
                <a:cubicBezTo>
                  <a:pt x="137" y="176"/>
                  <a:pt x="136" y="155"/>
                  <a:pt x="136" y="155"/>
                </a:cubicBezTo>
                <a:cubicBezTo>
                  <a:pt x="140" y="142"/>
                  <a:pt x="140" y="119"/>
                  <a:pt x="140" y="119"/>
                </a:cubicBezTo>
                <a:cubicBezTo>
                  <a:pt x="145" y="132"/>
                  <a:pt x="161" y="151"/>
                  <a:pt x="169" y="153"/>
                </a:cubicBezTo>
                <a:cubicBezTo>
                  <a:pt x="177" y="156"/>
                  <a:pt x="178" y="164"/>
                  <a:pt x="181" y="167"/>
                </a:cubicBezTo>
                <a:cubicBezTo>
                  <a:pt x="185" y="170"/>
                  <a:pt x="185" y="167"/>
                  <a:pt x="179" y="172"/>
                </a:cubicBezTo>
                <a:cubicBezTo>
                  <a:pt x="174" y="177"/>
                  <a:pt x="174" y="188"/>
                  <a:pt x="174" y="188"/>
                </a:cubicBezTo>
                <a:cubicBezTo>
                  <a:pt x="174" y="188"/>
                  <a:pt x="170" y="198"/>
                  <a:pt x="169" y="200"/>
                </a:cubicBezTo>
                <a:cubicBezTo>
                  <a:pt x="167" y="202"/>
                  <a:pt x="160" y="207"/>
                  <a:pt x="160" y="207"/>
                </a:cubicBezTo>
                <a:cubicBezTo>
                  <a:pt x="151" y="213"/>
                  <a:pt x="169" y="208"/>
                  <a:pt x="169" y="208"/>
                </a:cubicBezTo>
                <a:cubicBezTo>
                  <a:pt x="168" y="213"/>
                  <a:pt x="168" y="213"/>
                  <a:pt x="168" y="213"/>
                </a:cubicBezTo>
                <a:cubicBezTo>
                  <a:pt x="163" y="219"/>
                  <a:pt x="170" y="218"/>
                  <a:pt x="170" y="218"/>
                </a:cubicBezTo>
                <a:cubicBezTo>
                  <a:pt x="186" y="203"/>
                  <a:pt x="186" y="203"/>
                  <a:pt x="186" y="203"/>
                </a:cubicBezTo>
                <a:cubicBezTo>
                  <a:pt x="195" y="196"/>
                  <a:pt x="199" y="180"/>
                  <a:pt x="199" y="180"/>
                </a:cubicBezTo>
                <a:cubicBezTo>
                  <a:pt x="203" y="170"/>
                  <a:pt x="197" y="158"/>
                  <a:pt x="197" y="158"/>
                </a:cubicBezTo>
                <a:close/>
                <a:moveTo>
                  <a:pt x="100" y="374"/>
                </a:moveTo>
                <a:cubicBezTo>
                  <a:pt x="98" y="371"/>
                  <a:pt x="104" y="344"/>
                  <a:pt x="104" y="344"/>
                </a:cubicBezTo>
                <a:cubicBezTo>
                  <a:pt x="103" y="346"/>
                  <a:pt x="110" y="364"/>
                  <a:pt x="111" y="368"/>
                </a:cubicBezTo>
                <a:cubicBezTo>
                  <a:pt x="112" y="371"/>
                  <a:pt x="110" y="375"/>
                  <a:pt x="110" y="376"/>
                </a:cubicBezTo>
                <a:cubicBezTo>
                  <a:pt x="106" y="375"/>
                  <a:pt x="101" y="377"/>
                  <a:pt x="100" y="374"/>
                </a:cubicBez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12" name="Freeform 8"/>
          <p:cNvSpPr/>
          <p:nvPr/>
        </p:nvSpPr>
        <p:spPr bwMode="auto">
          <a:xfrm>
            <a:off x="8855141" y="2082800"/>
            <a:ext cx="1368163" cy="1759242"/>
          </a:xfrm>
          <a:custGeom>
            <a:avLst/>
            <a:gdLst>
              <a:gd name="T0" fmla="*/ 221 w 475"/>
              <a:gd name="T1" fmla="*/ 63 h 609"/>
              <a:gd name="T2" fmla="*/ 260 w 475"/>
              <a:gd name="T3" fmla="*/ 91 h 609"/>
              <a:gd name="T4" fmla="*/ 260 w 475"/>
              <a:gd name="T5" fmla="*/ 106 h 609"/>
              <a:gd name="T6" fmla="*/ 245 w 475"/>
              <a:gd name="T7" fmla="*/ 125 h 609"/>
              <a:gd name="T8" fmla="*/ 260 w 475"/>
              <a:gd name="T9" fmla="*/ 136 h 609"/>
              <a:gd name="T10" fmla="*/ 362 w 475"/>
              <a:gd name="T11" fmla="*/ 143 h 609"/>
              <a:gd name="T12" fmla="*/ 422 w 475"/>
              <a:gd name="T13" fmla="*/ 105 h 609"/>
              <a:gd name="T14" fmla="*/ 452 w 475"/>
              <a:gd name="T15" fmla="*/ 96 h 609"/>
              <a:gd name="T16" fmla="*/ 452 w 475"/>
              <a:gd name="T17" fmla="*/ 104 h 609"/>
              <a:gd name="T18" fmla="*/ 451 w 475"/>
              <a:gd name="T19" fmla="*/ 118 h 609"/>
              <a:gd name="T20" fmla="*/ 435 w 475"/>
              <a:gd name="T21" fmla="*/ 121 h 609"/>
              <a:gd name="T22" fmla="*/ 423 w 475"/>
              <a:gd name="T23" fmla="*/ 124 h 609"/>
              <a:gd name="T24" fmla="*/ 404 w 475"/>
              <a:gd name="T25" fmla="*/ 144 h 609"/>
              <a:gd name="T26" fmla="*/ 373 w 475"/>
              <a:gd name="T27" fmla="*/ 166 h 609"/>
              <a:gd name="T28" fmla="*/ 343 w 475"/>
              <a:gd name="T29" fmla="*/ 168 h 609"/>
              <a:gd name="T30" fmla="*/ 283 w 475"/>
              <a:gd name="T31" fmla="*/ 170 h 609"/>
              <a:gd name="T32" fmla="*/ 281 w 475"/>
              <a:gd name="T33" fmla="*/ 207 h 609"/>
              <a:gd name="T34" fmla="*/ 280 w 475"/>
              <a:gd name="T35" fmla="*/ 285 h 609"/>
              <a:gd name="T36" fmla="*/ 280 w 475"/>
              <a:gd name="T37" fmla="*/ 337 h 609"/>
              <a:gd name="T38" fmla="*/ 273 w 475"/>
              <a:gd name="T39" fmla="*/ 348 h 609"/>
              <a:gd name="T40" fmla="*/ 256 w 475"/>
              <a:gd name="T41" fmla="*/ 444 h 609"/>
              <a:gd name="T42" fmla="*/ 236 w 475"/>
              <a:gd name="T43" fmla="*/ 430 h 609"/>
              <a:gd name="T44" fmla="*/ 232 w 475"/>
              <a:gd name="T45" fmla="*/ 410 h 609"/>
              <a:gd name="T46" fmla="*/ 227 w 475"/>
              <a:gd name="T47" fmla="*/ 391 h 609"/>
              <a:gd name="T48" fmla="*/ 220 w 475"/>
              <a:gd name="T49" fmla="*/ 415 h 609"/>
              <a:gd name="T50" fmla="*/ 220 w 475"/>
              <a:gd name="T51" fmla="*/ 445 h 609"/>
              <a:gd name="T52" fmla="*/ 220 w 475"/>
              <a:gd name="T53" fmla="*/ 477 h 609"/>
              <a:gd name="T54" fmla="*/ 214 w 475"/>
              <a:gd name="T55" fmla="*/ 556 h 609"/>
              <a:gd name="T56" fmla="*/ 226 w 475"/>
              <a:gd name="T57" fmla="*/ 581 h 609"/>
              <a:gd name="T58" fmla="*/ 228 w 475"/>
              <a:gd name="T59" fmla="*/ 598 h 609"/>
              <a:gd name="T60" fmla="*/ 195 w 475"/>
              <a:gd name="T61" fmla="*/ 602 h 609"/>
              <a:gd name="T62" fmla="*/ 195 w 475"/>
              <a:gd name="T63" fmla="*/ 588 h 609"/>
              <a:gd name="T64" fmla="*/ 194 w 475"/>
              <a:gd name="T65" fmla="*/ 573 h 609"/>
              <a:gd name="T66" fmla="*/ 194 w 475"/>
              <a:gd name="T67" fmla="*/ 561 h 609"/>
              <a:gd name="T68" fmla="*/ 186 w 475"/>
              <a:gd name="T69" fmla="*/ 478 h 609"/>
              <a:gd name="T70" fmla="*/ 191 w 475"/>
              <a:gd name="T71" fmla="*/ 428 h 609"/>
              <a:gd name="T72" fmla="*/ 176 w 475"/>
              <a:gd name="T73" fmla="*/ 347 h 609"/>
              <a:gd name="T74" fmla="*/ 158 w 475"/>
              <a:gd name="T75" fmla="*/ 343 h 609"/>
              <a:gd name="T76" fmla="*/ 160 w 475"/>
              <a:gd name="T77" fmla="*/ 308 h 609"/>
              <a:gd name="T78" fmla="*/ 177 w 475"/>
              <a:gd name="T79" fmla="*/ 280 h 609"/>
              <a:gd name="T80" fmla="*/ 181 w 475"/>
              <a:gd name="T81" fmla="*/ 270 h 609"/>
              <a:gd name="T82" fmla="*/ 170 w 475"/>
              <a:gd name="T83" fmla="*/ 225 h 609"/>
              <a:gd name="T84" fmla="*/ 172 w 475"/>
              <a:gd name="T85" fmla="*/ 180 h 609"/>
              <a:gd name="T86" fmla="*/ 98 w 475"/>
              <a:gd name="T87" fmla="*/ 132 h 609"/>
              <a:gd name="T88" fmla="*/ 81 w 475"/>
              <a:gd name="T89" fmla="*/ 120 h 609"/>
              <a:gd name="T90" fmla="*/ 31 w 475"/>
              <a:gd name="T91" fmla="*/ 57 h 609"/>
              <a:gd name="T92" fmla="*/ 5 w 475"/>
              <a:gd name="T93" fmla="*/ 35 h 609"/>
              <a:gd name="T94" fmla="*/ 7 w 475"/>
              <a:gd name="T95" fmla="*/ 26 h 609"/>
              <a:gd name="T96" fmla="*/ 11 w 475"/>
              <a:gd name="T97" fmla="*/ 20 h 609"/>
              <a:gd name="T98" fmla="*/ 10 w 475"/>
              <a:gd name="T99" fmla="*/ 9 h 609"/>
              <a:gd name="T100" fmla="*/ 47 w 475"/>
              <a:gd name="T101" fmla="*/ 53 h 609"/>
              <a:gd name="T102" fmla="*/ 102 w 475"/>
              <a:gd name="T103" fmla="*/ 109 h 609"/>
              <a:gd name="T104" fmla="*/ 191 w 475"/>
              <a:gd name="T105" fmla="*/ 135 h 609"/>
              <a:gd name="T106" fmla="*/ 207 w 475"/>
              <a:gd name="T107" fmla="*/ 119 h 609"/>
              <a:gd name="T108" fmla="*/ 201 w 475"/>
              <a:gd name="T109" fmla="*/ 105 h 609"/>
              <a:gd name="T110" fmla="*/ 205 w 475"/>
              <a:gd name="T111" fmla="*/ 93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75" h="609">
                <a:moveTo>
                  <a:pt x="206" y="91"/>
                </a:moveTo>
                <a:cubicBezTo>
                  <a:pt x="206" y="91"/>
                  <a:pt x="210" y="68"/>
                  <a:pt x="221" y="63"/>
                </a:cubicBezTo>
                <a:cubicBezTo>
                  <a:pt x="221" y="63"/>
                  <a:pt x="239" y="50"/>
                  <a:pt x="254" y="70"/>
                </a:cubicBezTo>
                <a:cubicBezTo>
                  <a:pt x="254" y="70"/>
                  <a:pt x="262" y="78"/>
                  <a:pt x="260" y="91"/>
                </a:cubicBezTo>
                <a:cubicBezTo>
                  <a:pt x="260" y="91"/>
                  <a:pt x="259" y="97"/>
                  <a:pt x="259" y="97"/>
                </a:cubicBezTo>
                <a:cubicBezTo>
                  <a:pt x="266" y="95"/>
                  <a:pt x="262" y="104"/>
                  <a:pt x="260" y="106"/>
                </a:cubicBezTo>
                <a:cubicBezTo>
                  <a:pt x="257" y="110"/>
                  <a:pt x="257" y="110"/>
                  <a:pt x="255" y="109"/>
                </a:cubicBezTo>
                <a:cubicBezTo>
                  <a:pt x="255" y="109"/>
                  <a:pt x="247" y="119"/>
                  <a:pt x="245" y="125"/>
                </a:cubicBezTo>
                <a:cubicBezTo>
                  <a:pt x="244" y="131"/>
                  <a:pt x="247" y="132"/>
                  <a:pt x="247" y="132"/>
                </a:cubicBezTo>
                <a:cubicBezTo>
                  <a:pt x="247" y="132"/>
                  <a:pt x="254" y="132"/>
                  <a:pt x="260" y="136"/>
                </a:cubicBezTo>
                <a:cubicBezTo>
                  <a:pt x="265" y="140"/>
                  <a:pt x="288" y="133"/>
                  <a:pt x="299" y="140"/>
                </a:cubicBezTo>
                <a:cubicBezTo>
                  <a:pt x="310" y="146"/>
                  <a:pt x="358" y="143"/>
                  <a:pt x="362" y="143"/>
                </a:cubicBezTo>
                <a:cubicBezTo>
                  <a:pt x="366" y="143"/>
                  <a:pt x="396" y="122"/>
                  <a:pt x="396" y="122"/>
                </a:cubicBezTo>
                <a:cubicBezTo>
                  <a:pt x="396" y="122"/>
                  <a:pt x="418" y="109"/>
                  <a:pt x="422" y="105"/>
                </a:cubicBezTo>
                <a:cubicBezTo>
                  <a:pt x="425" y="102"/>
                  <a:pt x="475" y="78"/>
                  <a:pt x="471" y="87"/>
                </a:cubicBezTo>
                <a:cubicBezTo>
                  <a:pt x="471" y="87"/>
                  <a:pt x="454" y="96"/>
                  <a:pt x="452" y="96"/>
                </a:cubicBezTo>
                <a:cubicBezTo>
                  <a:pt x="451" y="96"/>
                  <a:pt x="455" y="98"/>
                  <a:pt x="455" y="100"/>
                </a:cubicBezTo>
                <a:cubicBezTo>
                  <a:pt x="455" y="102"/>
                  <a:pt x="451" y="103"/>
                  <a:pt x="452" y="104"/>
                </a:cubicBezTo>
                <a:cubicBezTo>
                  <a:pt x="459" y="108"/>
                  <a:pt x="452" y="109"/>
                  <a:pt x="454" y="110"/>
                </a:cubicBezTo>
                <a:cubicBezTo>
                  <a:pt x="460" y="115"/>
                  <a:pt x="451" y="118"/>
                  <a:pt x="451" y="118"/>
                </a:cubicBezTo>
                <a:cubicBezTo>
                  <a:pt x="451" y="118"/>
                  <a:pt x="444" y="120"/>
                  <a:pt x="442" y="120"/>
                </a:cubicBezTo>
                <a:cubicBezTo>
                  <a:pt x="440" y="120"/>
                  <a:pt x="435" y="121"/>
                  <a:pt x="435" y="121"/>
                </a:cubicBezTo>
                <a:cubicBezTo>
                  <a:pt x="435" y="121"/>
                  <a:pt x="433" y="122"/>
                  <a:pt x="430" y="122"/>
                </a:cubicBezTo>
                <a:cubicBezTo>
                  <a:pt x="427" y="123"/>
                  <a:pt x="423" y="124"/>
                  <a:pt x="423" y="124"/>
                </a:cubicBezTo>
                <a:cubicBezTo>
                  <a:pt x="423" y="124"/>
                  <a:pt x="423" y="124"/>
                  <a:pt x="421" y="127"/>
                </a:cubicBezTo>
                <a:cubicBezTo>
                  <a:pt x="418" y="129"/>
                  <a:pt x="408" y="141"/>
                  <a:pt x="404" y="144"/>
                </a:cubicBezTo>
                <a:cubicBezTo>
                  <a:pt x="400" y="148"/>
                  <a:pt x="383" y="159"/>
                  <a:pt x="383" y="159"/>
                </a:cubicBezTo>
                <a:cubicBezTo>
                  <a:pt x="383" y="159"/>
                  <a:pt x="377" y="163"/>
                  <a:pt x="373" y="166"/>
                </a:cubicBezTo>
                <a:cubicBezTo>
                  <a:pt x="371" y="167"/>
                  <a:pt x="372" y="169"/>
                  <a:pt x="359" y="167"/>
                </a:cubicBezTo>
                <a:cubicBezTo>
                  <a:pt x="356" y="167"/>
                  <a:pt x="343" y="168"/>
                  <a:pt x="343" y="168"/>
                </a:cubicBezTo>
                <a:cubicBezTo>
                  <a:pt x="343" y="168"/>
                  <a:pt x="320" y="178"/>
                  <a:pt x="291" y="166"/>
                </a:cubicBezTo>
                <a:cubicBezTo>
                  <a:pt x="291" y="166"/>
                  <a:pt x="283" y="165"/>
                  <a:pt x="283" y="170"/>
                </a:cubicBezTo>
                <a:cubicBezTo>
                  <a:pt x="282" y="175"/>
                  <a:pt x="280" y="181"/>
                  <a:pt x="279" y="188"/>
                </a:cubicBezTo>
                <a:cubicBezTo>
                  <a:pt x="277" y="194"/>
                  <a:pt x="281" y="207"/>
                  <a:pt x="281" y="207"/>
                </a:cubicBezTo>
                <a:cubicBezTo>
                  <a:pt x="281" y="207"/>
                  <a:pt x="266" y="263"/>
                  <a:pt x="266" y="267"/>
                </a:cubicBezTo>
                <a:cubicBezTo>
                  <a:pt x="265" y="271"/>
                  <a:pt x="279" y="282"/>
                  <a:pt x="280" y="285"/>
                </a:cubicBezTo>
                <a:cubicBezTo>
                  <a:pt x="280" y="289"/>
                  <a:pt x="281" y="314"/>
                  <a:pt x="281" y="314"/>
                </a:cubicBezTo>
                <a:cubicBezTo>
                  <a:pt x="281" y="314"/>
                  <a:pt x="277" y="334"/>
                  <a:pt x="280" y="337"/>
                </a:cubicBezTo>
                <a:cubicBezTo>
                  <a:pt x="280" y="337"/>
                  <a:pt x="282" y="339"/>
                  <a:pt x="278" y="342"/>
                </a:cubicBezTo>
                <a:cubicBezTo>
                  <a:pt x="273" y="346"/>
                  <a:pt x="273" y="348"/>
                  <a:pt x="273" y="348"/>
                </a:cubicBezTo>
                <a:cubicBezTo>
                  <a:pt x="273" y="348"/>
                  <a:pt x="274" y="378"/>
                  <a:pt x="272" y="388"/>
                </a:cubicBezTo>
                <a:cubicBezTo>
                  <a:pt x="270" y="398"/>
                  <a:pt x="267" y="442"/>
                  <a:pt x="256" y="444"/>
                </a:cubicBezTo>
                <a:cubicBezTo>
                  <a:pt x="256" y="444"/>
                  <a:pt x="247" y="446"/>
                  <a:pt x="241" y="438"/>
                </a:cubicBezTo>
                <a:cubicBezTo>
                  <a:pt x="241" y="438"/>
                  <a:pt x="235" y="433"/>
                  <a:pt x="236" y="430"/>
                </a:cubicBezTo>
                <a:cubicBezTo>
                  <a:pt x="236" y="426"/>
                  <a:pt x="236" y="426"/>
                  <a:pt x="236" y="426"/>
                </a:cubicBezTo>
                <a:cubicBezTo>
                  <a:pt x="236" y="426"/>
                  <a:pt x="231" y="415"/>
                  <a:pt x="232" y="410"/>
                </a:cubicBezTo>
                <a:cubicBezTo>
                  <a:pt x="231" y="395"/>
                  <a:pt x="231" y="395"/>
                  <a:pt x="231" y="395"/>
                </a:cubicBezTo>
                <a:cubicBezTo>
                  <a:pt x="231" y="395"/>
                  <a:pt x="228" y="393"/>
                  <a:pt x="227" y="391"/>
                </a:cubicBezTo>
                <a:cubicBezTo>
                  <a:pt x="226" y="389"/>
                  <a:pt x="225" y="385"/>
                  <a:pt x="225" y="385"/>
                </a:cubicBezTo>
                <a:cubicBezTo>
                  <a:pt x="225" y="385"/>
                  <a:pt x="219" y="410"/>
                  <a:pt x="220" y="415"/>
                </a:cubicBezTo>
                <a:cubicBezTo>
                  <a:pt x="221" y="420"/>
                  <a:pt x="220" y="431"/>
                  <a:pt x="220" y="431"/>
                </a:cubicBezTo>
                <a:cubicBezTo>
                  <a:pt x="220" y="431"/>
                  <a:pt x="223" y="439"/>
                  <a:pt x="220" y="445"/>
                </a:cubicBezTo>
                <a:cubicBezTo>
                  <a:pt x="218" y="450"/>
                  <a:pt x="217" y="457"/>
                  <a:pt x="217" y="457"/>
                </a:cubicBezTo>
                <a:cubicBezTo>
                  <a:pt x="217" y="457"/>
                  <a:pt x="222" y="470"/>
                  <a:pt x="220" y="477"/>
                </a:cubicBezTo>
                <a:cubicBezTo>
                  <a:pt x="219" y="484"/>
                  <a:pt x="214" y="513"/>
                  <a:pt x="214" y="513"/>
                </a:cubicBezTo>
                <a:cubicBezTo>
                  <a:pt x="214" y="513"/>
                  <a:pt x="213" y="553"/>
                  <a:pt x="214" y="556"/>
                </a:cubicBezTo>
                <a:cubicBezTo>
                  <a:pt x="216" y="559"/>
                  <a:pt x="224" y="567"/>
                  <a:pt x="223" y="571"/>
                </a:cubicBezTo>
                <a:cubicBezTo>
                  <a:pt x="222" y="575"/>
                  <a:pt x="225" y="577"/>
                  <a:pt x="226" y="581"/>
                </a:cubicBezTo>
                <a:cubicBezTo>
                  <a:pt x="228" y="584"/>
                  <a:pt x="225" y="591"/>
                  <a:pt x="225" y="591"/>
                </a:cubicBezTo>
                <a:cubicBezTo>
                  <a:pt x="225" y="591"/>
                  <a:pt x="231" y="597"/>
                  <a:pt x="228" y="598"/>
                </a:cubicBezTo>
                <a:cubicBezTo>
                  <a:pt x="226" y="599"/>
                  <a:pt x="208" y="605"/>
                  <a:pt x="206" y="607"/>
                </a:cubicBezTo>
                <a:cubicBezTo>
                  <a:pt x="203" y="609"/>
                  <a:pt x="196" y="605"/>
                  <a:pt x="195" y="602"/>
                </a:cubicBezTo>
                <a:cubicBezTo>
                  <a:pt x="194" y="600"/>
                  <a:pt x="196" y="595"/>
                  <a:pt x="195" y="593"/>
                </a:cubicBezTo>
                <a:cubicBezTo>
                  <a:pt x="194" y="591"/>
                  <a:pt x="195" y="588"/>
                  <a:pt x="195" y="588"/>
                </a:cubicBezTo>
                <a:cubicBezTo>
                  <a:pt x="194" y="581"/>
                  <a:pt x="194" y="581"/>
                  <a:pt x="194" y="581"/>
                </a:cubicBezTo>
                <a:cubicBezTo>
                  <a:pt x="194" y="573"/>
                  <a:pt x="194" y="573"/>
                  <a:pt x="194" y="573"/>
                </a:cubicBezTo>
                <a:cubicBezTo>
                  <a:pt x="194" y="573"/>
                  <a:pt x="196" y="571"/>
                  <a:pt x="194" y="568"/>
                </a:cubicBezTo>
                <a:cubicBezTo>
                  <a:pt x="192" y="565"/>
                  <a:pt x="194" y="561"/>
                  <a:pt x="194" y="561"/>
                </a:cubicBezTo>
                <a:cubicBezTo>
                  <a:pt x="196" y="558"/>
                  <a:pt x="196" y="558"/>
                  <a:pt x="196" y="558"/>
                </a:cubicBezTo>
                <a:cubicBezTo>
                  <a:pt x="196" y="558"/>
                  <a:pt x="186" y="484"/>
                  <a:pt x="186" y="478"/>
                </a:cubicBezTo>
                <a:cubicBezTo>
                  <a:pt x="187" y="471"/>
                  <a:pt x="187" y="453"/>
                  <a:pt x="190" y="453"/>
                </a:cubicBezTo>
                <a:cubicBezTo>
                  <a:pt x="192" y="453"/>
                  <a:pt x="192" y="432"/>
                  <a:pt x="191" y="428"/>
                </a:cubicBezTo>
                <a:cubicBezTo>
                  <a:pt x="191" y="424"/>
                  <a:pt x="189" y="422"/>
                  <a:pt x="187" y="417"/>
                </a:cubicBezTo>
                <a:cubicBezTo>
                  <a:pt x="185" y="412"/>
                  <a:pt x="173" y="376"/>
                  <a:pt x="176" y="347"/>
                </a:cubicBezTo>
                <a:cubicBezTo>
                  <a:pt x="177" y="336"/>
                  <a:pt x="175" y="356"/>
                  <a:pt x="166" y="344"/>
                </a:cubicBezTo>
                <a:cubicBezTo>
                  <a:pt x="163" y="340"/>
                  <a:pt x="158" y="343"/>
                  <a:pt x="158" y="343"/>
                </a:cubicBezTo>
                <a:cubicBezTo>
                  <a:pt x="158" y="343"/>
                  <a:pt x="141" y="347"/>
                  <a:pt x="155" y="329"/>
                </a:cubicBezTo>
                <a:cubicBezTo>
                  <a:pt x="159" y="323"/>
                  <a:pt x="160" y="310"/>
                  <a:pt x="160" y="308"/>
                </a:cubicBezTo>
                <a:cubicBezTo>
                  <a:pt x="160" y="306"/>
                  <a:pt x="163" y="306"/>
                  <a:pt x="163" y="306"/>
                </a:cubicBezTo>
                <a:cubicBezTo>
                  <a:pt x="163" y="306"/>
                  <a:pt x="174" y="280"/>
                  <a:pt x="177" y="280"/>
                </a:cubicBezTo>
                <a:cubicBezTo>
                  <a:pt x="180" y="280"/>
                  <a:pt x="183" y="275"/>
                  <a:pt x="183" y="275"/>
                </a:cubicBezTo>
                <a:cubicBezTo>
                  <a:pt x="181" y="270"/>
                  <a:pt x="181" y="270"/>
                  <a:pt x="181" y="270"/>
                </a:cubicBezTo>
                <a:cubicBezTo>
                  <a:pt x="181" y="270"/>
                  <a:pt x="176" y="263"/>
                  <a:pt x="173" y="260"/>
                </a:cubicBezTo>
                <a:cubicBezTo>
                  <a:pt x="170" y="256"/>
                  <a:pt x="170" y="225"/>
                  <a:pt x="170" y="225"/>
                </a:cubicBezTo>
                <a:cubicBezTo>
                  <a:pt x="170" y="196"/>
                  <a:pt x="170" y="196"/>
                  <a:pt x="170" y="196"/>
                </a:cubicBezTo>
                <a:cubicBezTo>
                  <a:pt x="170" y="196"/>
                  <a:pt x="172" y="182"/>
                  <a:pt x="172" y="180"/>
                </a:cubicBezTo>
                <a:cubicBezTo>
                  <a:pt x="172" y="178"/>
                  <a:pt x="162" y="159"/>
                  <a:pt x="159" y="157"/>
                </a:cubicBezTo>
                <a:cubicBezTo>
                  <a:pt x="156" y="155"/>
                  <a:pt x="121" y="154"/>
                  <a:pt x="98" y="132"/>
                </a:cubicBezTo>
                <a:cubicBezTo>
                  <a:pt x="98" y="132"/>
                  <a:pt x="94" y="131"/>
                  <a:pt x="87" y="128"/>
                </a:cubicBezTo>
                <a:cubicBezTo>
                  <a:pt x="86" y="128"/>
                  <a:pt x="82" y="121"/>
                  <a:pt x="81" y="120"/>
                </a:cubicBezTo>
                <a:cubicBezTo>
                  <a:pt x="64" y="111"/>
                  <a:pt x="43" y="86"/>
                  <a:pt x="36" y="64"/>
                </a:cubicBezTo>
                <a:cubicBezTo>
                  <a:pt x="36" y="64"/>
                  <a:pt x="32" y="57"/>
                  <a:pt x="31" y="57"/>
                </a:cubicBezTo>
                <a:cubicBezTo>
                  <a:pt x="30" y="57"/>
                  <a:pt x="17" y="52"/>
                  <a:pt x="14" y="50"/>
                </a:cubicBezTo>
                <a:cubicBezTo>
                  <a:pt x="7" y="46"/>
                  <a:pt x="1" y="38"/>
                  <a:pt x="5" y="35"/>
                </a:cubicBezTo>
                <a:cubicBezTo>
                  <a:pt x="6" y="34"/>
                  <a:pt x="3" y="31"/>
                  <a:pt x="5" y="28"/>
                </a:cubicBezTo>
                <a:cubicBezTo>
                  <a:pt x="5" y="27"/>
                  <a:pt x="6" y="27"/>
                  <a:pt x="7" y="26"/>
                </a:cubicBezTo>
                <a:cubicBezTo>
                  <a:pt x="7" y="25"/>
                  <a:pt x="7" y="22"/>
                  <a:pt x="7" y="20"/>
                </a:cubicBezTo>
                <a:cubicBezTo>
                  <a:pt x="8" y="18"/>
                  <a:pt x="11" y="19"/>
                  <a:pt x="11" y="20"/>
                </a:cubicBezTo>
                <a:cubicBezTo>
                  <a:pt x="0" y="6"/>
                  <a:pt x="0" y="6"/>
                  <a:pt x="0" y="6"/>
                </a:cubicBezTo>
                <a:cubicBezTo>
                  <a:pt x="0" y="6"/>
                  <a:pt x="2" y="0"/>
                  <a:pt x="10" y="9"/>
                </a:cubicBezTo>
                <a:cubicBezTo>
                  <a:pt x="14" y="12"/>
                  <a:pt x="23" y="19"/>
                  <a:pt x="30" y="28"/>
                </a:cubicBezTo>
                <a:cubicBezTo>
                  <a:pt x="39" y="39"/>
                  <a:pt x="47" y="53"/>
                  <a:pt x="47" y="53"/>
                </a:cubicBezTo>
                <a:cubicBezTo>
                  <a:pt x="47" y="53"/>
                  <a:pt x="63" y="66"/>
                  <a:pt x="75" y="78"/>
                </a:cubicBezTo>
                <a:cubicBezTo>
                  <a:pt x="90" y="93"/>
                  <a:pt x="101" y="108"/>
                  <a:pt x="102" y="109"/>
                </a:cubicBezTo>
                <a:cubicBezTo>
                  <a:pt x="106" y="112"/>
                  <a:pt x="116" y="111"/>
                  <a:pt x="151" y="126"/>
                </a:cubicBezTo>
                <a:cubicBezTo>
                  <a:pt x="154" y="128"/>
                  <a:pt x="163" y="122"/>
                  <a:pt x="191" y="135"/>
                </a:cubicBezTo>
                <a:cubicBezTo>
                  <a:pt x="191" y="135"/>
                  <a:pt x="199" y="131"/>
                  <a:pt x="206" y="128"/>
                </a:cubicBezTo>
                <a:cubicBezTo>
                  <a:pt x="210" y="126"/>
                  <a:pt x="207" y="119"/>
                  <a:pt x="207" y="119"/>
                </a:cubicBezTo>
                <a:cubicBezTo>
                  <a:pt x="207" y="119"/>
                  <a:pt x="206" y="109"/>
                  <a:pt x="204" y="108"/>
                </a:cubicBezTo>
                <a:cubicBezTo>
                  <a:pt x="204" y="108"/>
                  <a:pt x="201" y="105"/>
                  <a:pt x="201" y="105"/>
                </a:cubicBezTo>
                <a:cubicBezTo>
                  <a:pt x="201" y="105"/>
                  <a:pt x="199" y="94"/>
                  <a:pt x="201" y="93"/>
                </a:cubicBezTo>
                <a:cubicBezTo>
                  <a:pt x="203" y="92"/>
                  <a:pt x="205" y="93"/>
                  <a:pt x="205" y="93"/>
                </a:cubicBezTo>
                <a:lnTo>
                  <a:pt x="206" y="91"/>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a:noFill/>
          </a:ln>
        </p:spPr>
        <p:txBody>
          <a:bodyPr vert="horz" wrap="square" lIns="91440" tIns="45720" rIns="91440" bIns="45720" numCol="1" anchor="t" anchorCtr="0" compatLnSpc="1"/>
          <a:lstStyle/>
          <a:p>
            <a:endParaRPr lang="id-ID"/>
          </a:p>
        </p:txBody>
      </p:sp>
      <p:sp>
        <p:nvSpPr>
          <p:cNvPr id="13" name="Freeform 9"/>
          <p:cNvSpPr/>
          <p:nvPr/>
        </p:nvSpPr>
        <p:spPr bwMode="auto">
          <a:xfrm>
            <a:off x="1890054" y="4141747"/>
            <a:ext cx="8447772" cy="0"/>
          </a:xfrm>
          <a:custGeom>
            <a:avLst/>
            <a:gdLst>
              <a:gd name="T0" fmla="*/ 6934 w 6934"/>
              <a:gd name="T1" fmla="*/ 0 w 6934"/>
              <a:gd name="T2" fmla="*/ 6934 w 6934"/>
            </a:gdLst>
            <a:ahLst/>
            <a:cxnLst>
              <a:cxn ang="0">
                <a:pos x="T0" y="0"/>
              </a:cxn>
              <a:cxn ang="0">
                <a:pos x="T1" y="0"/>
              </a:cxn>
              <a:cxn ang="0">
                <a:pos x="T2" y="0"/>
              </a:cxn>
            </a:cxnLst>
            <a:rect l="0" t="0" r="r" b="b"/>
            <a:pathLst>
              <a:path w="6934">
                <a:moveTo>
                  <a:pt x="6934" y="0"/>
                </a:moveTo>
                <a:lnTo>
                  <a:pt x="0" y="0"/>
                </a:lnTo>
                <a:lnTo>
                  <a:pt x="693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 name="Line 10"/>
          <p:cNvSpPr>
            <a:spLocks noChangeShapeType="1"/>
          </p:cNvSpPr>
          <p:nvPr/>
        </p:nvSpPr>
        <p:spPr bwMode="auto">
          <a:xfrm flipH="1">
            <a:off x="1890054" y="4141747"/>
            <a:ext cx="656670" cy="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15" name="Oval 11"/>
          <p:cNvSpPr>
            <a:spLocks noChangeArrowheads="1"/>
          </p:cNvSpPr>
          <p:nvPr/>
        </p:nvSpPr>
        <p:spPr bwMode="auto">
          <a:xfrm>
            <a:off x="9396071" y="4052809"/>
            <a:ext cx="181529" cy="181529"/>
          </a:xfrm>
          <a:prstGeom prst="ellipse">
            <a:avLst/>
          </a:prstGeom>
          <a:solidFill>
            <a:srgbClr val="FFFFFF"/>
          </a:solidFill>
          <a:ln w="11113" cap="flat">
            <a:solidFill>
              <a:schemeClr val="bg1"/>
            </a:solidFill>
            <a:prstDash val="solid"/>
            <a:miter lim="800000"/>
          </a:ln>
        </p:spPr>
        <p:txBody>
          <a:bodyPr vert="horz" wrap="square" lIns="91440" tIns="45720" rIns="91440" bIns="45720" numCol="1" anchor="t" anchorCtr="0" compatLnSpc="1"/>
          <a:lstStyle/>
          <a:p>
            <a:endParaRPr lang="id-ID"/>
          </a:p>
        </p:txBody>
      </p:sp>
      <p:sp>
        <p:nvSpPr>
          <p:cNvPr id="16" name="Oval 12"/>
          <p:cNvSpPr>
            <a:spLocks noChangeArrowheads="1"/>
          </p:cNvSpPr>
          <p:nvPr/>
        </p:nvSpPr>
        <p:spPr bwMode="auto">
          <a:xfrm>
            <a:off x="7195801" y="4052809"/>
            <a:ext cx="181529" cy="181529"/>
          </a:xfrm>
          <a:prstGeom prst="ellipse">
            <a:avLst/>
          </a:prstGeom>
          <a:solidFill>
            <a:srgbClr val="FFFFFF"/>
          </a:solidFill>
          <a:ln w="11113" cap="flat">
            <a:solidFill>
              <a:schemeClr val="bg1"/>
            </a:solidFill>
            <a:prstDash val="solid"/>
            <a:miter lim="800000"/>
          </a:ln>
        </p:spPr>
        <p:txBody>
          <a:bodyPr vert="horz" wrap="square" lIns="91440" tIns="45720" rIns="91440" bIns="45720" numCol="1" anchor="t" anchorCtr="0" compatLnSpc="1"/>
          <a:lstStyle/>
          <a:p>
            <a:endParaRPr lang="id-ID"/>
          </a:p>
        </p:txBody>
      </p:sp>
      <p:sp>
        <p:nvSpPr>
          <p:cNvPr id="17" name="Oval 13"/>
          <p:cNvSpPr>
            <a:spLocks noChangeArrowheads="1"/>
          </p:cNvSpPr>
          <p:nvPr/>
        </p:nvSpPr>
        <p:spPr bwMode="auto">
          <a:xfrm>
            <a:off x="4759178" y="4052809"/>
            <a:ext cx="180311" cy="181529"/>
          </a:xfrm>
          <a:prstGeom prst="ellipse">
            <a:avLst/>
          </a:prstGeom>
          <a:solidFill>
            <a:srgbClr val="FFFFFF"/>
          </a:solidFill>
          <a:ln w="11113" cap="flat">
            <a:solidFill>
              <a:schemeClr val="bg1"/>
            </a:solidFill>
            <a:prstDash val="solid"/>
            <a:miter lim="800000"/>
          </a:ln>
        </p:spPr>
        <p:txBody>
          <a:bodyPr vert="horz" wrap="square" lIns="91440" tIns="45720" rIns="91440" bIns="45720" numCol="1" anchor="t" anchorCtr="0" compatLnSpc="1"/>
          <a:lstStyle/>
          <a:p>
            <a:endParaRPr lang="id-ID"/>
          </a:p>
        </p:txBody>
      </p:sp>
      <p:sp>
        <p:nvSpPr>
          <p:cNvPr id="18" name="Oval 14"/>
          <p:cNvSpPr>
            <a:spLocks noChangeArrowheads="1"/>
          </p:cNvSpPr>
          <p:nvPr/>
        </p:nvSpPr>
        <p:spPr bwMode="auto">
          <a:xfrm>
            <a:off x="2546724" y="4052809"/>
            <a:ext cx="181529" cy="181529"/>
          </a:xfrm>
          <a:prstGeom prst="ellipse">
            <a:avLst/>
          </a:prstGeom>
          <a:solidFill>
            <a:srgbClr val="FFFFFF"/>
          </a:solidFill>
          <a:ln w="11113" cap="flat">
            <a:solidFill>
              <a:schemeClr val="bg1"/>
            </a:solidFill>
            <a:prstDash val="solid"/>
            <a:miter lim="800000"/>
          </a:ln>
        </p:spPr>
        <p:txBody>
          <a:bodyPr vert="horz" wrap="square" lIns="91440" tIns="45720" rIns="91440" bIns="45720" numCol="1" anchor="t" anchorCtr="0" compatLnSpc="1"/>
          <a:lstStyle/>
          <a:p>
            <a:endParaRPr lang="id-ID"/>
          </a:p>
        </p:txBody>
      </p:sp>
      <p:sp>
        <p:nvSpPr>
          <p:cNvPr id="23" name="Line 10"/>
          <p:cNvSpPr>
            <a:spLocks noChangeShapeType="1"/>
          </p:cNvSpPr>
          <p:nvPr/>
        </p:nvSpPr>
        <p:spPr bwMode="auto">
          <a:xfrm flipH="1">
            <a:off x="2728251" y="4141747"/>
            <a:ext cx="2018741" cy="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24" name="Line 10"/>
          <p:cNvSpPr>
            <a:spLocks noChangeShapeType="1"/>
          </p:cNvSpPr>
          <p:nvPr/>
        </p:nvSpPr>
        <p:spPr bwMode="auto">
          <a:xfrm flipH="1">
            <a:off x="4939486" y="4141747"/>
            <a:ext cx="2256313" cy="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25" name="Line 10"/>
          <p:cNvSpPr>
            <a:spLocks noChangeShapeType="1"/>
          </p:cNvSpPr>
          <p:nvPr/>
        </p:nvSpPr>
        <p:spPr bwMode="auto">
          <a:xfrm flipH="1">
            <a:off x="7377328" y="4141747"/>
            <a:ext cx="2018741" cy="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26" name="Line 10"/>
          <p:cNvSpPr>
            <a:spLocks noChangeShapeType="1"/>
          </p:cNvSpPr>
          <p:nvPr/>
        </p:nvSpPr>
        <p:spPr bwMode="auto">
          <a:xfrm flipH="1">
            <a:off x="9566635" y="4141747"/>
            <a:ext cx="656670" cy="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33" name="文本框 32"/>
          <p:cNvSpPr txBox="1"/>
          <p:nvPr/>
        </p:nvSpPr>
        <p:spPr>
          <a:xfrm>
            <a:off x="1560681" y="4655875"/>
            <a:ext cx="2106556" cy="1246495"/>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1971508" y="4376476"/>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788298" y="4655875"/>
            <a:ext cx="2106556" cy="1246495"/>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4199125" y="4376476"/>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227483" y="4655875"/>
            <a:ext cx="2106556" cy="1246495"/>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6638310" y="4376476"/>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8435044" y="4655875"/>
            <a:ext cx="2106556" cy="1246495"/>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8845871" y="4376476"/>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500"/>
                                        <p:tgtEl>
                                          <p:spTgt spid="24"/>
                                        </p:tgtEl>
                                      </p:cBhvr>
                                    </p:animEffect>
                                  </p:childTnLst>
                                </p:cTn>
                              </p:par>
                            </p:childTnLst>
                          </p:cTn>
                        </p:par>
                        <p:par>
                          <p:cTn id="36" fill="hold">
                            <p:stCondLst>
                              <p:cond delay="4500"/>
                            </p:stCondLst>
                            <p:childTnLst>
                              <p:par>
                                <p:cTn id="37" presetID="42"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10"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par>
                          <p:cTn id="46" fill="hold">
                            <p:stCondLst>
                              <p:cond delay="6000"/>
                            </p:stCondLst>
                            <p:childTnLst>
                              <p:par>
                                <p:cTn id="47" presetID="22" presetClass="entr" presetSubtype="8"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childTnLst>
                          </p:cTn>
                        </p:par>
                        <p:par>
                          <p:cTn id="50" fill="hold">
                            <p:stCondLst>
                              <p:cond delay="6500"/>
                            </p:stCondLst>
                            <p:childTnLst>
                              <p:par>
                                <p:cTn id="51" presetID="10" presetClass="entr" presetSubtype="0"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par>
                          <p:cTn id="54" fill="hold">
                            <p:stCondLst>
                              <p:cond delay="7000"/>
                            </p:stCondLst>
                            <p:childTnLst>
                              <p:par>
                                <p:cTn id="55" presetID="42" presetClass="entr" presetSubtype="0"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0"/>
                                        <p:tgtEl>
                                          <p:spTgt spid="12"/>
                                        </p:tgtEl>
                                      </p:cBhvr>
                                    </p:animEffect>
                                    <p:anim calcmode="lin" valueType="num">
                                      <p:cBhvr>
                                        <p:cTn id="58" dur="1000" fill="hold"/>
                                        <p:tgtEl>
                                          <p:spTgt spid="12"/>
                                        </p:tgtEl>
                                        <p:attrNameLst>
                                          <p:attrName>ppt_x</p:attrName>
                                        </p:attrNameLst>
                                      </p:cBhvr>
                                      <p:tavLst>
                                        <p:tav tm="0">
                                          <p:val>
                                            <p:strVal val="#ppt_x"/>
                                          </p:val>
                                        </p:tav>
                                        <p:tav tm="100000">
                                          <p:val>
                                            <p:strVal val="#ppt_x"/>
                                          </p:val>
                                        </p:tav>
                                      </p:tavLst>
                                    </p:anim>
                                    <p:anim calcmode="lin" valueType="num">
                                      <p:cBhvr>
                                        <p:cTn id="59" dur="1000" fill="hold"/>
                                        <p:tgtEl>
                                          <p:spTgt spid="12"/>
                                        </p:tgtEl>
                                        <p:attrNameLst>
                                          <p:attrName>ppt_y</p:attrName>
                                        </p:attrNameLst>
                                      </p:cBhvr>
                                      <p:tavLst>
                                        <p:tav tm="0">
                                          <p:val>
                                            <p:strVal val="#ppt_y+.1"/>
                                          </p:val>
                                        </p:tav>
                                        <p:tav tm="100000">
                                          <p:val>
                                            <p:strVal val="#ppt_y"/>
                                          </p:val>
                                        </p:tav>
                                      </p:tavLst>
                                    </p:anim>
                                  </p:childTnLst>
                                </p:cTn>
                              </p:par>
                            </p:childTnLst>
                          </p:cTn>
                        </p:par>
                        <p:par>
                          <p:cTn id="60" fill="hold">
                            <p:stCondLst>
                              <p:cond delay="8000"/>
                            </p:stCondLst>
                            <p:childTnLst>
                              <p:par>
                                <p:cTn id="61" presetID="22" presetClass="entr" presetSubtype="8"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wipe(left)">
                                      <p:cBhvr>
                                        <p:cTn id="6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animBg="1"/>
      <p:bldP spid="15" grpId="0" animBg="1"/>
      <p:bldP spid="16" grpId="0" animBg="1"/>
      <p:bldP spid="17" grpId="0" animBg="1"/>
      <p:bldP spid="18" grpId="0" animBg="1"/>
      <p:bldP spid="23" grpId="0" animBg="1"/>
      <p:bldP spid="24" grpId="0" animBg="1"/>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椭圆 80"/>
          <p:cNvSpPr/>
          <p:nvPr/>
        </p:nvSpPr>
        <p:spPr bwMode="auto">
          <a:xfrm>
            <a:off x="977873" y="460369"/>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smtClean="0">
                <a:solidFill>
                  <a:schemeClr val="bg1"/>
                </a:solidFill>
              </a:rPr>
              <a:t>01</a:t>
            </a:r>
            <a:endParaRPr lang="zh-CN" altLang="en-US" sz="4400" dirty="0">
              <a:solidFill>
                <a:schemeClr val="bg1"/>
              </a:solidFill>
            </a:endParaRPr>
          </a:p>
        </p:txBody>
      </p:sp>
      <p:sp>
        <p:nvSpPr>
          <p:cNvPr id="21" name="矩形 20"/>
          <p:cNvSpPr/>
          <p:nvPr/>
        </p:nvSpPr>
        <p:spPr>
          <a:xfrm>
            <a:off x="1989644" y="371537"/>
            <a:ext cx="2031325" cy="646331"/>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选题</a:t>
            </a:r>
            <a:r>
              <a:rPr lang="zh-CN" altLang="en-US" dirty="0">
                <a:solidFill>
                  <a:schemeClr val="bg1"/>
                </a:solidFill>
                <a:latin typeface="微软雅黑" panose="020B0503020204020204" pitchFamily="34" charset="-122"/>
                <a:ea typeface="微软雅黑" panose="020B0503020204020204" pitchFamily="34" charset="-122"/>
              </a:rPr>
              <a:t>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32407" y="995673"/>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65" name="任意多边形 64"/>
          <p:cNvSpPr/>
          <p:nvPr/>
        </p:nvSpPr>
        <p:spPr>
          <a:xfrm rot="10800000">
            <a:off x="4890499" y="3110041"/>
            <a:ext cx="604164" cy="1393602"/>
          </a:xfrm>
          <a:custGeom>
            <a:avLst/>
            <a:gdLst>
              <a:gd name="connsiteX0" fmla="*/ 604164 w 604164"/>
              <a:gd name="connsiteY0" fmla="*/ 1393602 h 1393602"/>
              <a:gd name="connsiteX1" fmla="*/ 12028 w 604164"/>
              <a:gd name="connsiteY1" fmla="*/ 1393602 h 1393602"/>
              <a:gd name="connsiteX2" fmla="*/ 12028 w 604164"/>
              <a:gd name="connsiteY2" fmla="*/ 372075 h 1393602"/>
              <a:gd name="connsiteX3" fmla="*/ 5961 w 604164"/>
              <a:gd name="connsiteY3" fmla="*/ 352530 h 1393602"/>
              <a:gd name="connsiteX4" fmla="*/ 0 w 604164"/>
              <a:gd name="connsiteY4" fmla="*/ 293400 h 1393602"/>
              <a:gd name="connsiteX5" fmla="*/ 293400 w 604164"/>
              <a:gd name="connsiteY5" fmla="*/ 0 h 1393602"/>
              <a:gd name="connsiteX6" fmla="*/ 580839 w 604164"/>
              <a:gd name="connsiteY6" fmla="*/ 234270 h 1393602"/>
              <a:gd name="connsiteX7" fmla="*/ 581430 w 604164"/>
              <a:gd name="connsiteY7" fmla="*/ 240124 h 1393602"/>
              <a:gd name="connsiteX8" fmla="*/ 597514 w 604164"/>
              <a:gd name="connsiteY8" fmla="*/ 240124 h 1393602"/>
              <a:gd name="connsiteX9" fmla="*/ 604164 w 604164"/>
              <a:gd name="connsiteY9" fmla="*/ 240124 h 1393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4164" h="1393602">
                <a:moveTo>
                  <a:pt x="604164" y="1393602"/>
                </a:moveTo>
                <a:lnTo>
                  <a:pt x="12028" y="1393602"/>
                </a:lnTo>
                <a:lnTo>
                  <a:pt x="12028" y="372075"/>
                </a:lnTo>
                <a:lnTo>
                  <a:pt x="5961" y="352530"/>
                </a:lnTo>
                <a:cubicBezTo>
                  <a:pt x="2052" y="333431"/>
                  <a:pt x="0" y="313655"/>
                  <a:pt x="0" y="293400"/>
                </a:cubicBezTo>
                <a:cubicBezTo>
                  <a:pt x="0" y="131360"/>
                  <a:pt x="131360" y="0"/>
                  <a:pt x="293400" y="0"/>
                </a:cubicBezTo>
                <a:cubicBezTo>
                  <a:pt x="435185" y="0"/>
                  <a:pt x="553481" y="100572"/>
                  <a:pt x="580839" y="234270"/>
                </a:cubicBezTo>
                <a:lnTo>
                  <a:pt x="581430" y="240124"/>
                </a:lnTo>
                <a:lnTo>
                  <a:pt x="597514" y="240124"/>
                </a:lnTo>
                <a:cubicBezTo>
                  <a:pt x="601851" y="240124"/>
                  <a:pt x="604164" y="240124"/>
                  <a:pt x="604164" y="240124"/>
                </a:cubicBez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25400" cap="flat">
            <a:noFill/>
            <a:prstDash val="solid"/>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41" name="Shape 1754"/>
          <p:cNvSpPr/>
          <p:nvPr/>
        </p:nvSpPr>
        <p:spPr>
          <a:xfrm rot="20700000">
            <a:off x="5061386" y="4072968"/>
            <a:ext cx="250361" cy="261568"/>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chemeClr val="bg1"/>
          </a:solid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p>
        </p:txBody>
      </p:sp>
      <p:sp>
        <p:nvSpPr>
          <p:cNvPr id="64" name="任意多边形 63"/>
          <p:cNvSpPr/>
          <p:nvPr/>
        </p:nvSpPr>
        <p:spPr>
          <a:xfrm rot="10800000">
            <a:off x="4305018" y="3110041"/>
            <a:ext cx="600380" cy="1722460"/>
          </a:xfrm>
          <a:custGeom>
            <a:avLst/>
            <a:gdLst>
              <a:gd name="connsiteX0" fmla="*/ 600380 w 600380"/>
              <a:gd name="connsiteY0" fmla="*/ 1722460 h 1722460"/>
              <a:gd name="connsiteX1" fmla="*/ 14059 w 600380"/>
              <a:gd name="connsiteY1" fmla="*/ 1722460 h 1722460"/>
              <a:gd name="connsiteX2" fmla="*/ 14059 w 600380"/>
              <a:gd name="connsiteY2" fmla="*/ 378618 h 1722460"/>
              <a:gd name="connsiteX3" fmla="*/ 5961 w 600380"/>
              <a:gd name="connsiteY3" fmla="*/ 352530 h 1722460"/>
              <a:gd name="connsiteX4" fmla="*/ 0 w 600380"/>
              <a:gd name="connsiteY4" fmla="*/ 293400 h 1722460"/>
              <a:gd name="connsiteX5" fmla="*/ 293400 w 600380"/>
              <a:gd name="connsiteY5" fmla="*/ 0 h 1722460"/>
              <a:gd name="connsiteX6" fmla="*/ 580839 w 600380"/>
              <a:gd name="connsiteY6" fmla="*/ 234270 h 1722460"/>
              <a:gd name="connsiteX7" fmla="*/ 581853 w 600380"/>
              <a:gd name="connsiteY7" fmla="*/ 244329 h 1722460"/>
              <a:gd name="connsiteX8" fmla="*/ 593795 w 600380"/>
              <a:gd name="connsiteY8" fmla="*/ 244329 h 1722460"/>
              <a:gd name="connsiteX9" fmla="*/ 600380 w 600380"/>
              <a:gd name="connsiteY9" fmla="*/ 244329 h 1722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0380" h="1722460">
                <a:moveTo>
                  <a:pt x="600380" y="1722460"/>
                </a:moveTo>
                <a:lnTo>
                  <a:pt x="14059" y="1722460"/>
                </a:lnTo>
                <a:lnTo>
                  <a:pt x="14059" y="378618"/>
                </a:lnTo>
                <a:lnTo>
                  <a:pt x="5961" y="352530"/>
                </a:lnTo>
                <a:cubicBezTo>
                  <a:pt x="2052" y="333431"/>
                  <a:pt x="0" y="313655"/>
                  <a:pt x="0" y="293400"/>
                </a:cubicBezTo>
                <a:cubicBezTo>
                  <a:pt x="0" y="131360"/>
                  <a:pt x="131360" y="0"/>
                  <a:pt x="293400" y="0"/>
                </a:cubicBezTo>
                <a:cubicBezTo>
                  <a:pt x="435185" y="0"/>
                  <a:pt x="553481" y="100572"/>
                  <a:pt x="580839" y="234270"/>
                </a:cubicBezTo>
                <a:lnTo>
                  <a:pt x="581853" y="244329"/>
                </a:lnTo>
                <a:lnTo>
                  <a:pt x="593795" y="244329"/>
                </a:lnTo>
                <a:cubicBezTo>
                  <a:pt x="598090" y="244329"/>
                  <a:pt x="600380" y="244329"/>
                  <a:pt x="600380" y="244329"/>
                </a:cubicBez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25400" cap="flat">
            <a:noFill/>
            <a:prstDash val="solid"/>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45" name="Shape 1758"/>
          <p:cNvSpPr/>
          <p:nvPr/>
        </p:nvSpPr>
        <p:spPr>
          <a:xfrm rot="20700000">
            <a:off x="4472122" y="4401827"/>
            <a:ext cx="250361" cy="261567"/>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chemeClr val="bg1"/>
          </a:solid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p>
        </p:txBody>
      </p:sp>
      <p:sp>
        <p:nvSpPr>
          <p:cNvPr id="63" name="任意多边形 62"/>
          <p:cNvSpPr/>
          <p:nvPr/>
        </p:nvSpPr>
        <p:spPr>
          <a:xfrm rot="10800000">
            <a:off x="3722458" y="3110041"/>
            <a:ext cx="596145" cy="2055312"/>
          </a:xfrm>
          <a:custGeom>
            <a:avLst/>
            <a:gdLst>
              <a:gd name="connsiteX0" fmla="*/ 596145 w 596145"/>
              <a:gd name="connsiteY0" fmla="*/ 2055312 h 2055312"/>
              <a:gd name="connsiteX1" fmla="*/ 14495 w 596145"/>
              <a:gd name="connsiteY1" fmla="*/ 2055312 h 2055312"/>
              <a:gd name="connsiteX2" fmla="*/ 14495 w 596145"/>
              <a:gd name="connsiteY2" fmla="*/ 380023 h 2055312"/>
              <a:gd name="connsiteX3" fmla="*/ 5961 w 596145"/>
              <a:gd name="connsiteY3" fmla="*/ 352530 h 2055312"/>
              <a:gd name="connsiteX4" fmla="*/ 0 w 596145"/>
              <a:gd name="connsiteY4" fmla="*/ 293400 h 2055312"/>
              <a:gd name="connsiteX5" fmla="*/ 293400 w 596145"/>
              <a:gd name="connsiteY5" fmla="*/ 0 h 2055312"/>
              <a:gd name="connsiteX6" fmla="*/ 580839 w 596145"/>
              <a:gd name="connsiteY6" fmla="*/ 234270 h 2055312"/>
              <a:gd name="connsiteX7" fmla="*/ 582089 w 596145"/>
              <a:gd name="connsiteY7" fmla="*/ 246663 h 2055312"/>
              <a:gd name="connsiteX8" fmla="*/ 589613 w 596145"/>
              <a:gd name="connsiteY8" fmla="*/ 246663 h 2055312"/>
              <a:gd name="connsiteX9" fmla="*/ 596145 w 596145"/>
              <a:gd name="connsiteY9" fmla="*/ 246663 h 2055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6145" h="2055312">
                <a:moveTo>
                  <a:pt x="596145" y="2055312"/>
                </a:moveTo>
                <a:lnTo>
                  <a:pt x="14495" y="2055312"/>
                </a:lnTo>
                <a:lnTo>
                  <a:pt x="14495" y="380023"/>
                </a:lnTo>
                <a:lnTo>
                  <a:pt x="5961" y="352530"/>
                </a:lnTo>
                <a:cubicBezTo>
                  <a:pt x="2052" y="333431"/>
                  <a:pt x="0" y="313655"/>
                  <a:pt x="0" y="293400"/>
                </a:cubicBezTo>
                <a:cubicBezTo>
                  <a:pt x="0" y="131360"/>
                  <a:pt x="131360" y="0"/>
                  <a:pt x="293400" y="0"/>
                </a:cubicBezTo>
                <a:cubicBezTo>
                  <a:pt x="435185" y="0"/>
                  <a:pt x="553481" y="100572"/>
                  <a:pt x="580839" y="234270"/>
                </a:cubicBezTo>
                <a:lnTo>
                  <a:pt x="582089" y="246663"/>
                </a:lnTo>
                <a:lnTo>
                  <a:pt x="589613" y="246663"/>
                </a:lnTo>
                <a:cubicBezTo>
                  <a:pt x="593873" y="246663"/>
                  <a:pt x="596145" y="246663"/>
                  <a:pt x="596145" y="246663"/>
                </a:cubicBez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25400" cap="flat">
            <a:noFill/>
            <a:prstDash val="solid"/>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49" name="Shape 1762"/>
          <p:cNvSpPr/>
          <p:nvPr/>
        </p:nvSpPr>
        <p:spPr>
          <a:xfrm rot="20700000">
            <a:off x="3889584" y="4739597"/>
            <a:ext cx="250361" cy="261567"/>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chemeClr val="bg1"/>
          </a:solid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p>
        </p:txBody>
      </p:sp>
      <p:sp>
        <p:nvSpPr>
          <p:cNvPr id="62" name="任意多边形 61"/>
          <p:cNvSpPr/>
          <p:nvPr/>
        </p:nvSpPr>
        <p:spPr>
          <a:xfrm rot="10800000">
            <a:off x="3135085" y="3110041"/>
            <a:ext cx="589422" cy="2390156"/>
          </a:xfrm>
          <a:custGeom>
            <a:avLst/>
            <a:gdLst>
              <a:gd name="connsiteX0" fmla="*/ 586311 w 589422"/>
              <a:gd name="connsiteY0" fmla="*/ 2390156 h 2390156"/>
              <a:gd name="connsiteX1" fmla="*/ 0 w 589422"/>
              <a:gd name="connsiteY1" fmla="*/ 2390156 h 2390156"/>
              <a:gd name="connsiteX2" fmla="*/ 0 w 589422"/>
              <a:gd name="connsiteY2" fmla="*/ 256531 h 2390156"/>
              <a:gd name="connsiteX3" fmla="*/ 6339 w 589422"/>
              <a:gd name="connsiteY3" fmla="*/ 256531 h 2390156"/>
              <a:gd name="connsiteX4" fmla="*/ 8583 w 589422"/>
              <a:gd name="connsiteY4" fmla="*/ 234269 h 2390156"/>
              <a:gd name="connsiteX5" fmla="*/ 296022 w 589422"/>
              <a:gd name="connsiteY5" fmla="*/ 0 h 2390156"/>
              <a:gd name="connsiteX6" fmla="*/ 583461 w 589422"/>
              <a:gd name="connsiteY6" fmla="*/ 234269 h 2390156"/>
              <a:gd name="connsiteX7" fmla="*/ 585705 w 589422"/>
              <a:gd name="connsiteY7" fmla="*/ 256531 h 2390156"/>
              <a:gd name="connsiteX8" fmla="*/ 586311 w 589422"/>
              <a:gd name="connsiteY8" fmla="*/ 256531 h 2390156"/>
              <a:gd name="connsiteX9" fmla="*/ 586311 w 589422"/>
              <a:gd name="connsiteY9" fmla="*/ 262540 h 2390156"/>
              <a:gd name="connsiteX10" fmla="*/ 589422 w 589422"/>
              <a:gd name="connsiteY10" fmla="*/ 293400 h 2390156"/>
              <a:gd name="connsiteX11" fmla="*/ 586311 w 589422"/>
              <a:gd name="connsiteY11" fmla="*/ 324261 h 239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422" h="2390156">
                <a:moveTo>
                  <a:pt x="586311" y="2390156"/>
                </a:moveTo>
                <a:lnTo>
                  <a:pt x="0" y="2390156"/>
                </a:lnTo>
                <a:lnTo>
                  <a:pt x="0" y="256531"/>
                </a:lnTo>
                <a:lnTo>
                  <a:pt x="6339" y="256531"/>
                </a:lnTo>
                <a:lnTo>
                  <a:pt x="8583" y="234269"/>
                </a:lnTo>
                <a:cubicBezTo>
                  <a:pt x="35941" y="100572"/>
                  <a:pt x="154237" y="0"/>
                  <a:pt x="296022" y="0"/>
                </a:cubicBezTo>
                <a:cubicBezTo>
                  <a:pt x="437807" y="0"/>
                  <a:pt x="556103" y="100572"/>
                  <a:pt x="583461" y="234269"/>
                </a:cubicBezTo>
                <a:lnTo>
                  <a:pt x="585705" y="256531"/>
                </a:lnTo>
                <a:lnTo>
                  <a:pt x="586311" y="256531"/>
                </a:lnTo>
                <a:lnTo>
                  <a:pt x="586311" y="262540"/>
                </a:lnTo>
                <a:lnTo>
                  <a:pt x="589422" y="293400"/>
                </a:lnTo>
                <a:lnTo>
                  <a:pt x="586311" y="324261"/>
                </a:ln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25400" cap="flat">
            <a:noFill/>
            <a:prstDash val="solid"/>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53" name="Shape 1766"/>
          <p:cNvSpPr/>
          <p:nvPr/>
        </p:nvSpPr>
        <p:spPr>
          <a:xfrm rot="20700000">
            <a:off x="3306172" y="5074441"/>
            <a:ext cx="250361" cy="261567"/>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chemeClr val="bg1"/>
          </a:solid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p>
        </p:txBody>
      </p:sp>
      <p:sp>
        <p:nvSpPr>
          <p:cNvPr id="54" name="Shape 1772"/>
          <p:cNvSpPr/>
          <p:nvPr/>
        </p:nvSpPr>
        <p:spPr>
          <a:xfrm>
            <a:off x="832407" y="2043627"/>
            <a:ext cx="4702597" cy="1952767"/>
          </a:xfrm>
          <a:custGeom>
            <a:avLst/>
            <a:gdLst/>
            <a:ahLst/>
            <a:cxnLst>
              <a:cxn ang="0">
                <a:pos x="wd2" y="hd2"/>
              </a:cxn>
              <a:cxn ang="5400000">
                <a:pos x="wd2" y="hd2"/>
              </a:cxn>
              <a:cxn ang="10800000">
                <a:pos x="wd2" y="hd2"/>
              </a:cxn>
              <a:cxn ang="16200000">
                <a:pos x="wd2" y="hd2"/>
              </a:cxn>
            </a:cxnLst>
            <a:rect l="0" t="0" r="r" b="b"/>
            <a:pathLst>
              <a:path w="21600" h="21543" extrusionOk="0">
                <a:moveTo>
                  <a:pt x="4591" y="8864"/>
                </a:moveTo>
                <a:cubicBezTo>
                  <a:pt x="4563" y="8865"/>
                  <a:pt x="4538" y="8893"/>
                  <a:pt x="4520" y="8938"/>
                </a:cubicBezTo>
                <a:cubicBezTo>
                  <a:pt x="4502" y="8982"/>
                  <a:pt x="4490" y="9043"/>
                  <a:pt x="4490" y="9109"/>
                </a:cubicBezTo>
                <a:lnTo>
                  <a:pt x="4490" y="12435"/>
                </a:lnTo>
                <a:cubicBezTo>
                  <a:pt x="4490" y="12501"/>
                  <a:pt x="4501" y="12563"/>
                  <a:pt x="4519" y="12606"/>
                </a:cubicBezTo>
                <a:cubicBezTo>
                  <a:pt x="4537" y="12650"/>
                  <a:pt x="4561" y="12679"/>
                  <a:pt x="4586" y="12680"/>
                </a:cubicBezTo>
                <a:lnTo>
                  <a:pt x="4903" y="12668"/>
                </a:lnTo>
                <a:lnTo>
                  <a:pt x="4903" y="14452"/>
                </a:lnTo>
                <a:cubicBezTo>
                  <a:pt x="4903" y="17035"/>
                  <a:pt x="4028" y="19136"/>
                  <a:pt x="2953" y="19136"/>
                </a:cubicBezTo>
                <a:cubicBezTo>
                  <a:pt x="1877" y="19136"/>
                  <a:pt x="1003" y="17035"/>
                  <a:pt x="1003" y="14452"/>
                </a:cubicBezTo>
                <a:lnTo>
                  <a:pt x="1003" y="7092"/>
                </a:lnTo>
                <a:cubicBezTo>
                  <a:pt x="1003" y="4509"/>
                  <a:pt x="1877" y="2408"/>
                  <a:pt x="2953" y="2408"/>
                </a:cubicBezTo>
                <a:cubicBezTo>
                  <a:pt x="4028" y="2408"/>
                  <a:pt x="4903" y="4509"/>
                  <a:pt x="4903" y="7092"/>
                </a:cubicBezTo>
                <a:lnTo>
                  <a:pt x="4903" y="8875"/>
                </a:lnTo>
                <a:cubicBezTo>
                  <a:pt x="4903" y="8875"/>
                  <a:pt x="4830" y="8872"/>
                  <a:pt x="4754" y="8870"/>
                </a:cubicBezTo>
                <a:cubicBezTo>
                  <a:pt x="4678" y="8867"/>
                  <a:pt x="4599" y="8865"/>
                  <a:pt x="4586" y="8864"/>
                </a:cubicBezTo>
                <a:lnTo>
                  <a:pt x="4591" y="8864"/>
                </a:lnTo>
                <a:close/>
                <a:moveTo>
                  <a:pt x="21504" y="9879"/>
                </a:moveTo>
                <a:lnTo>
                  <a:pt x="21500" y="9859"/>
                </a:lnTo>
                <a:cubicBezTo>
                  <a:pt x="21479" y="9769"/>
                  <a:pt x="21449" y="9697"/>
                  <a:pt x="21414" y="9646"/>
                </a:cubicBezTo>
                <a:cubicBezTo>
                  <a:pt x="21378" y="9596"/>
                  <a:pt x="21337" y="9568"/>
                  <a:pt x="21294" y="9568"/>
                </a:cubicBezTo>
                <a:lnTo>
                  <a:pt x="7459" y="9568"/>
                </a:lnTo>
                <a:lnTo>
                  <a:pt x="7459" y="8579"/>
                </a:lnTo>
                <a:cubicBezTo>
                  <a:pt x="7459" y="8258"/>
                  <a:pt x="7302" y="7998"/>
                  <a:pt x="7110" y="7998"/>
                </a:cubicBezTo>
                <a:cubicBezTo>
                  <a:pt x="6917" y="7998"/>
                  <a:pt x="6760" y="8258"/>
                  <a:pt x="6760" y="8579"/>
                </a:cubicBezTo>
                <a:lnTo>
                  <a:pt x="6760" y="9538"/>
                </a:lnTo>
                <a:lnTo>
                  <a:pt x="5905" y="9538"/>
                </a:lnTo>
                <a:lnTo>
                  <a:pt x="5905" y="7211"/>
                </a:lnTo>
                <a:cubicBezTo>
                  <a:pt x="5905" y="3294"/>
                  <a:pt x="4601" y="60"/>
                  <a:pt x="2999" y="1"/>
                </a:cubicBezTo>
                <a:cubicBezTo>
                  <a:pt x="2202" y="-28"/>
                  <a:pt x="1451" y="697"/>
                  <a:pt x="882" y="2041"/>
                </a:cubicBezTo>
                <a:cubicBezTo>
                  <a:pt x="313" y="3387"/>
                  <a:pt x="0" y="5181"/>
                  <a:pt x="0" y="7092"/>
                </a:cubicBezTo>
                <a:lnTo>
                  <a:pt x="0" y="14333"/>
                </a:lnTo>
                <a:cubicBezTo>
                  <a:pt x="0" y="18250"/>
                  <a:pt x="1304" y="21484"/>
                  <a:pt x="2907" y="21543"/>
                </a:cubicBezTo>
                <a:cubicBezTo>
                  <a:pt x="3703" y="21572"/>
                  <a:pt x="4455" y="20847"/>
                  <a:pt x="5023" y="19502"/>
                </a:cubicBezTo>
                <a:cubicBezTo>
                  <a:pt x="5592" y="18157"/>
                  <a:pt x="5905" y="16363"/>
                  <a:pt x="5905" y="14452"/>
                </a:cubicBezTo>
                <a:lnTo>
                  <a:pt x="5905" y="11976"/>
                </a:lnTo>
                <a:lnTo>
                  <a:pt x="6760" y="11976"/>
                </a:lnTo>
                <a:lnTo>
                  <a:pt x="6760" y="12965"/>
                </a:lnTo>
                <a:cubicBezTo>
                  <a:pt x="6760" y="13286"/>
                  <a:pt x="6917" y="13546"/>
                  <a:pt x="7110" y="13546"/>
                </a:cubicBezTo>
                <a:cubicBezTo>
                  <a:pt x="7302" y="13546"/>
                  <a:pt x="7459" y="13286"/>
                  <a:pt x="7459" y="12965"/>
                </a:cubicBezTo>
                <a:lnTo>
                  <a:pt x="7459" y="11976"/>
                </a:lnTo>
                <a:lnTo>
                  <a:pt x="21294" y="11976"/>
                </a:lnTo>
                <a:cubicBezTo>
                  <a:pt x="21337" y="11976"/>
                  <a:pt x="21378" y="11948"/>
                  <a:pt x="21413" y="11897"/>
                </a:cubicBezTo>
                <a:cubicBezTo>
                  <a:pt x="21448" y="11847"/>
                  <a:pt x="21478" y="11774"/>
                  <a:pt x="21499" y="11683"/>
                </a:cubicBezTo>
                <a:lnTo>
                  <a:pt x="21504" y="11665"/>
                </a:lnTo>
                <a:cubicBezTo>
                  <a:pt x="21567" y="11393"/>
                  <a:pt x="21600" y="11084"/>
                  <a:pt x="21600" y="10772"/>
                </a:cubicBezTo>
                <a:cubicBezTo>
                  <a:pt x="21600" y="10460"/>
                  <a:pt x="21567" y="10151"/>
                  <a:pt x="21504" y="9879"/>
                </a:cubicBez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a:miter lim="400000"/>
          </a:ln>
        </p:spPr>
        <p:txBody>
          <a:bodyPr lIns="38100" tIns="38100" rIns="38100" bIns="38100" anchor="ctr"/>
          <a:lstStyle/>
          <a:p>
            <a:pPr lvl="0">
              <a:lnSpc>
                <a:spcPct val="100000"/>
              </a:lnSpc>
              <a:defRPr sz="3200">
                <a:solidFill>
                  <a:srgbClr val="FFFFFF"/>
                </a:solidFill>
                <a:latin typeface="+mn-lt"/>
                <a:ea typeface="+mn-ea"/>
                <a:cs typeface="+mn-cs"/>
                <a:sym typeface="Helvetica Light"/>
              </a:defRPr>
            </a:pPr>
          </a:p>
        </p:txBody>
      </p:sp>
      <p:sp>
        <p:nvSpPr>
          <p:cNvPr id="66" name="文本框 65"/>
          <p:cNvSpPr txBox="1"/>
          <p:nvPr/>
        </p:nvSpPr>
        <p:spPr>
          <a:xfrm>
            <a:off x="6495577" y="2515617"/>
            <a:ext cx="2106556" cy="1246495"/>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6231081" y="2236218"/>
            <a:ext cx="1284902"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01.</a:t>
            </a: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9153007" y="2515617"/>
            <a:ext cx="2106556" cy="1246495"/>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8875064" y="2236218"/>
            <a:ext cx="1284902"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02.</a:t>
            </a: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6495577" y="4350068"/>
            <a:ext cx="2106556" cy="1246495"/>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6204187" y="4070669"/>
            <a:ext cx="1284902"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03.</a:t>
            </a: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9153007" y="4350068"/>
            <a:ext cx="2106556" cy="1246495"/>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8861617" y="4070669"/>
            <a:ext cx="1284902"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04.</a:t>
            </a: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bright="20000" contrast="-2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椭圆 7"/>
          <p:cNvSpPr/>
          <p:nvPr/>
        </p:nvSpPr>
        <p:spPr>
          <a:xfrm>
            <a:off x="4169160" y="1502160"/>
            <a:ext cx="3853680" cy="3853680"/>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3810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514856" y="2266712"/>
            <a:ext cx="1162288" cy="1162288"/>
          </a:xfrm>
          <a:prstGeom prst="ellipse">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5" name="文本框 14"/>
          <p:cNvSpPr txBox="1"/>
          <p:nvPr/>
        </p:nvSpPr>
        <p:spPr>
          <a:xfrm>
            <a:off x="5514856" y="2340024"/>
            <a:ext cx="1153886" cy="1015663"/>
          </a:xfrm>
          <a:prstGeom prst="rect">
            <a:avLst/>
          </a:prstGeom>
          <a:noFill/>
        </p:spPr>
        <p:txBody>
          <a:bodyPr wrap="square" rtlCol="0">
            <a:spAutoFit/>
          </a:bodyPr>
          <a:lstStyle/>
          <a:p>
            <a:pPr algn="ctr"/>
            <a:r>
              <a:rPr lang="en-US" altLang="zh-CN" sz="6000" dirty="0" smtClean="0">
                <a:ln w="28575">
                  <a:noFill/>
                </a:ln>
                <a:solidFill>
                  <a:schemeClr val="bg1">
                    <a:lumMod val="95000"/>
                  </a:schemeClr>
                </a:solidFill>
                <a:latin typeface="微软雅黑" panose="020B0503020204020204" pitchFamily="34" charset="-122"/>
                <a:ea typeface="微软雅黑" panose="020B0503020204020204" pitchFamily="34" charset="-122"/>
              </a:rPr>
              <a:t>02</a:t>
            </a:r>
            <a:endParaRPr lang="zh-CN" altLang="en-US" sz="6000" dirty="0">
              <a:ln w="28575">
                <a:noFill/>
              </a:ln>
              <a:solidFill>
                <a:schemeClr val="bg1">
                  <a:lumMod val="9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3616036" y="3595983"/>
            <a:ext cx="4959929" cy="461665"/>
          </a:xfrm>
          <a:prstGeom prst="rect">
            <a:avLst/>
          </a:prstGeom>
          <a:noFill/>
        </p:spPr>
        <p:txBody>
          <a:bodyPr wrap="square" rtlCol="0">
            <a:spAutoFit/>
          </a:bodyPr>
          <a:lstStyle/>
          <a:p>
            <a:pPr algn="ctr"/>
            <a:r>
              <a:rPr lang="zh-CN" altLang="en-US" sz="2400" b="1" dirty="0" smtClean="0">
                <a:solidFill>
                  <a:schemeClr val="bg1">
                    <a:lumMod val="95000"/>
                  </a:schemeClr>
                </a:solidFill>
                <a:latin typeface="微软雅黑" panose="020B0503020204020204" pitchFamily="34" charset="-122"/>
                <a:ea typeface="微软雅黑" panose="020B0503020204020204" pitchFamily="34" charset="-122"/>
              </a:rPr>
              <a:t>课题研究的思路与方法</a:t>
            </a:r>
            <a:endParaRPr lang="en-US" altLang="zh-CN" sz="2400" b="1" dirty="0" smtClean="0">
              <a:solidFill>
                <a:schemeClr val="bg1">
                  <a:lumMod val="9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584947" y="4119203"/>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椭圆 80"/>
          <p:cNvSpPr/>
          <p:nvPr/>
        </p:nvSpPr>
        <p:spPr bwMode="auto">
          <a:xfrm>
            <a:off x="977873" y="460369"/>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smtClean="0">
                <a:solidFill>
                  <a:schemeClr val="bg1"/>
                </a:solidFill>
              </a:rPr>
              <a:t>02</a:t>
            </a:r>
            <a:endParaRPr lang="zh-CN" altLang="en-US" sz="4400" dirty="0">
              <a:solidFill>
                <a:schemeClr val="bg1"/>
              </a:solidFill>
            </a:endParaRPr>
          </a:p>
        </p:txBody>
      </p:sp>
      <p:sp>
        <p:nvSpPr>
          <p:cNvPr id="26" name="矩形 25"/>
          <p:cNvSpPr/>
          <p:nvPr/>
        </p:nvSpPr>
        <p:spPr>
          <a:xfrm>
            <a:off x="2077947" y="350329"/>
            <a:ext cx="2492990" cy="646331"/>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研究的思路与方法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13389" y="966314"/>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8" name="Shape 2576"/>
          <p:cNvSpPr/>
          <p:nvPr/>
        </p:nvSpPr>
        <p:spPr>
          <a:xfrm>
            <a:off x="6086031" y="3426288"/>
            <a:ext cx="3815992" cy="1229814"/>
          </a:xfrm>
          <a:prstGeom prst="line">
            <a:avLst/>
          </a:prstGeom>
          <a:noFill/>
          <a:ln w="28575" cap="flat">
            <a:solidFill>
              <a:schemeClr val="bg1"/>
            </a:solidFill>
            <a:prstDash val="solid"/>
            <a:miter lim="400000"/>
          </a:ln>
          <a:effectLst/>
        </p:spPr>
        <p:txBody>
          <a:bodyPr wrap="square" lIns="0" tIns="0" rIns="0" bIns="0" numCol="1" anchor="t">
            <a:noAutofit/>
          </a:bodyPr>
          <a:lstStyle/>
          <a:p>
            <a:pPr lvl="0" algn="l" defTabSz="457200">
              <a:lnSpc>
                <a:spcPct val="100000"/>
              </a:lnSpc>
              <a:defRPr sz="1200">
                <a:solidFill>
                  <a:srgbClr val="000000"/>
                </a:solidFill>
                <a:latin typeface="Helvetica"/>
                <a:ea typeface="Helvetica"/>
                <a:cs typeface="Helvetica"/>
                <a:sym typeface="Helvetica"/>
              </a:defRPr>
            </a:pPr>
          </a:p>
        </p:txBody>
      </p:sp>
      <p:sp>
        <p:nvSpPr>
          <p:cNvPr id="29" name="Shape 2577"/>
          <p:cNvSpPr/>
          <p:nvPr/>
        </p:nvSpPr>
        <p:spPr>
          <a:xfrm>
            <a:off x="6085366" y="3426288"/>
            <a:ext cx="1908662" cy="1229814"/>
          </a:xfrm>
          <a:prstGeom prst="line">
            <a:avLst/>
          </a:prstGeom>
          <a:noFill/>
          <a:ln w="28575" cap="flat">
            <a:solidFill>
              <a:schemeClr val="bg1"/>
            </a:solidFill>
            <a:prstDash val="solid"/>
            <a:miter lim="400000"/>
          </a:ln>
          <a:effectLst/>
        </p:spPr>
        <p:txBody>
          <a:bodyPr wrap="square" lIns="0" tIns="0" rIns="0" bIns="0" numCol="1" anchor="t">
            <a:noAutofit/>
          </a:bodyPr>
          <a:lstStyle/>
          <a:p>
            <a:pPr lvl="0" algn="l" defTabSz="457200">
              <a:lnSpc>
                <a:spcPct val="100000"/>
              </a:lnSpc>
              <a:defRPr sz="1200">
                <a:solidFill>
                  <a:srgbClr val="000000"/>
                </a:solidFill>
                <a:latin typeface="Helvetica"/>
                <a:ea typeface="Helvetica"/>
                <a:cs typeface="Helvetica"/>
                <a:sym typeface="Helvetica"/>
              </a:defRPr>
            </a:pPr>
          </a:p>
        </p:txBody>
      </p:sp>
      <p:sp>
        <p:nvSpPr>
          <p:cNvPr id="30" name="Shape 2578"/>
          <p:cNvSpPr/>
          <p:nvPr/>
        </p:nvSpPr>
        <p:spPr>
          <a:xfrm flipH="1">
            <a:off x="4178036" y="3426288"/>
            <a:ext cx="1902809" cy="1229814"/>
          </a:xfrm>
          <a:prstGeom prst="line">
            <a:avLst/>
          </a:prstGeom>
          <a:noFill/>
          <a:ln w="28575" cap="flat">
            <a:solidFill>
              <a:schemeClr val="bg1"/>
            </a:solidFill>
            <a:prstDash val="solid"/>
            <a:miter lim="400000"/>
          </a:ln>
          <a:effectLst/>
        </p:spPr>
        <p:txBody>
          <a:bodyPr wrap="square" lIns="0" tIns="0" rIns="0" bIns="0" numCol="1" anchor="t">
            <a:noAutofit/>
          </a:bodyPr>
          <a:lstStyle/>
          <a:p>
            <a:pPr lvl="0" algn="l" defTabSz="457200">
              <a:lnSpc>
                <a:spcPct val="100000"/>
              </a:lnSpc>
              <a:defRPr sz="1200">
                <a:solidFill>
                  <a:srgbClr val="000000"/>
                </a:solidFill>
                <a:latin typeface="Helvetica"/>
                <a:ea typeface="Helvetica"/>
                <a:cs typeface="Helvetica"/>
                <a:sym typeface="Helvetica"/>
              </a:defRPr>
            </a:pPr>
          </a:p>
        </p:txBody>
      </p:sp>
      <p:sp>
        <p:nvSpPr>
          <p:cNvPr id="31" name="Shape 2579"/>
          <p:cNvSpPr/>
          <p:nvPr/>
        </p:nvSpPr>
        <p:spPr>
          <a:xfrm flipH="1">
            <a:off x="2270039" y="3426288"/>
            <a:ext cx="3815993" cy="1229816"/>
          </a:xfrm>
          <a:prstGeom prst="line">
            <a:avLst/>
          </a:prstGeom>
          <a:noFill/>
          <a:ln w="28575" cap="flat">
            <a:solidFill>
              <a:schemeClr val="bg1"/>
            </a:solidFill>
            <a:prstDash val="solid"/>
            <a:miter lim="400000"/>
          </a:ln>
          <a:effectLst/>
        </p:spPr>
        <p:txBody>
          <a:bodyPr wrap="square" lIns="0" tIns="0" rIns="0" bIns="0" numCol="1" anchor="t">
            <a:noAutofit/>
          </a:bodyPr>
          <a:lstStyle/>
          <a:p>
            <a:pPr lvl="0" algn="l" defTabSz="457200">
              <a:lnSpc>
                <a:spcPct val="100000"/>
              </a:lnSpc>
              <a:defRPr sz="1200">
                <a:solidFill>
                  <a:srgbClr val="000000"/>
                </a:solidFill>
                <a:latin typeface="Helvetica"/>
                <a:ea typeface="Helvetica"/>
                <a:cs typeface="Helvetica"/>
                <a:sym typeface="Helvetica"/>
              </a:defRPr>
            </a:pPr>
          </a:p>
        </p:txBody>
      </p:sp>
      <p:sp>
        <p:nvSpPr>
          <p:cNvPr id="32" name="Shape 2580"/>
          <p:cNvSpPr/>
          <p:nvPr/>
        </p:nvSpPr>
        <p:spPr>
          <a:xfrm>
            <a:off x="6086031" y="3426288"/>
            <a:ext cx="0" cy="1229816"/>
          </a:xfrm>
          <a:prstGeom prst="line">
            <a:avLst/>
          </a:prstGeom>
          <a:noFill/>
          <a:ln w="28575" cap="flat">
            <a:solidFill>
              <a:schemeClr val="bg1"/>
            </a:solidFill>
            <a:prstDash val="solid"/>
            <a:miter lim="400000"/>
          </a:ln>
          <a:effectLst/>
        </p:spPr>
        <p:txBody>
          <a:bodyPr wrap="square" lIns="0" tIns="0" rIns="0" bIns="0" numCol="1" anchor="t">
            <a:noAutofit/>
          </a:bodyPr>
          <a:lstStyle/>
          <a:p>
            <a:pPr lvl="0" algn="l" defTabSz="457200">
              <a:lnSpc>
                <a:spcPct val="100000"/>
              </a:lnSpc>
              <a:defRPr sz="1200">
                <a:solidFill>
                  <a:srgbClr val="000000"/>
                </a:solidFill>
                <a:latin typeface="Helvetica"/>
                <a:ea typeface="Helvetica"/>
                <a:cs typeface="Helvetica"/>
                <a:sym typeface="Helvetica"/>
              </a:defRPr>
            </a:pPr>
          </a:p>
        </p:txBody>
      </p:sp>
      <p:sp>
        <p:nvSpPr>
          <p:cNvPr id="33" name="Shape 2585"/>
          <p:cNvSpPr/>
          <p:nvPr/>
        </p:nvSpPr>
        <p:spPr>
          <a:xfrm>
            <a:off x="5328565" y="4673460"/>
            <a:ext cx="1512989" cy="413792"/>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cap="flat">
            <a:noFill/>
            <a:miter lim="400000"/>
          </a:ln>
          <a:effectLst/>
        </p:spPr>
        <p:txBody>
          <a:bodyPr wrap="square" lIns="50800" tIns="50800" rIns="50800" bIns="50800" numCol="1" anchor="ctr">
            <a:noAutofit/>
          </a:bodyPr>
          <a:lstStyle/>
          <a:p>
            <a:pPr lvl="0"/>
          </a:p>
        </p:txBody>
      </p:sp>
      <p:sp>
        <p:nvSpPr>
          <p:cNvPr id="34" name="Shape 2588"/>
          <p:cNvSpPr/>
          <p:nvPr/>
        </p:nvSpPr>
        <p:spPr>
          <a:xfrm>
            <a:off x="7242517" y="4673460"/>
            <a:ext cx="1512990" cy="413792"/>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cap="flat">
            <a:noFill/>
            <a:miter lim="400000"/>
          </a:ln>
          <a:effectLst/>
        </p:spPr>
        <p:txBody>
          <a:bodyPr wrap="square" lIns="50800" tIns="50800" rIns="50800" bIns="50800" numCol="1" anchor="ctr">
            <a:noAutofit/>
          </a:bodyPr>
          <a:lstStyle/>
          <a:p>
            <a:pPr lvl="0"/>
          </a:p>
        </p:txBody>
      </p:sp>
      <p:sp>
        <p:nvSpPr>
          <p:cNvPr id="35" name="Shape 2591"/>
          <p:cNvSpPr/>
          <p:nvPr/>
        </p:nvSpPr>
        <p:spPr>
          <a:xfrm>
            <a:off x="9145529" y="4673460"/>
            <a:ext cx="1512989" cy="413792"/>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cap="flat">
            <a:noFill/>
            <a:miter lim="400000"/>
          </a:ln>
          <a:effectLst/>
        </p:spPr>
        <p:txBody>
          <a:bodyPr wrap="square" lIns="50800" tIns="50800" rIns="50800" bIns="50800" numCol="1" anchor="ctr">
            <a:noAutofit/>
          </a:bodyPr>
          <a:lstStyle/>
          <a:p>
            <a:pPr lvl="0"/>
          </a:p>
        </p:txBody>
      </p:sp>
      <p:sp>
        <p:nvSpPr>
          <p:cNvPr id="37" name="Shape 2595"/>
          <p:cNvSpPr/>
          <p:nvPr/>
        </p:nvSpPr>
        <p:spPr>
          <a:xfrm rot="10800000">
            <a:off x="5788176" y="2781650"/>
            <a:ext cx="601200" cy="599876"/>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cap="flat">
            <a:noFill/>
            <a:miter lim="400000"/>
          </a:ln>
          <a:effectLst/>
        </p:spPr>
        <p:txBody>
          <a:bodyPr wrap="square" lIns="50800" tIns="50800" rIns="50800" bIns="50800" numCol="1" anchor="ctr">
            <a:noAutofit/>
          </a:bodyPr>
          <a:lstStyle/>
          <a:p>
            <a:pPr lvl="0"/>
          </a:p>
        </p:txBody>
      </p:sp>
      <p:sp>
        <p:nvSpPr>
          <p:cNvPr id="38" name="Shape 2596"/>
          <p:cNvSpPr/>
          <p:nvPr/>
        </p:nvSpPr>
        <p:spPr>
          <a:xfrm rot="16200000">
            <a:off x="5963885" y="2953953"/>
            <a:ext cx="255270" cy="255270"/>
          </a:xfrm>
          <a:prstGeom prst="rightArrow">
            <a:avLst>
              <a:gd name="adj1" fmla="val 32000"/>
              <a:gd name="adj2" fmla="val 64000"/>
            </a:avLst>
          </a:prstGeom>
          <a:solidFill>
            <a:schemeClr val="bg1"/>
          </a:solidFill>
          <a:ln w="12700" cap="flat">
            <a:noFill/>
            <a:miter lim="400000"/>
          </a:ln>
          <a:effectLst/>
        </p:spPr>
        <p:txBody>
          <a:bodyPr wrap="square" lIns="50800" tIns="50800" rIns="50800" bIns="50800" numCol="1" anchor="ctr">
            <a:noAutofit/>
          </a:bodyPr>
          <a:lstStyle/>
          <a:p>
            <a:pPr lvl="0"/>
          </a:p>
        </p:txBody>
      </p:sp>
      <p:sp>
        <p:nvSpPr>
          <p:cNvPr id="39" name="Shape 2598"/>
          <p:cNvSpPr/>
          <p:nvPr/>
        </p:nvSpPr>
        <p:spPr>
          <a:xfrm>
            <a:off x="1514518" y="4673460"/>
            <a:ext cx="1512989" cy="413792"/>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cap="flat">
            <a:noFill/>
            <a:miter lim="400000"/>
          </a:ln>
          <a:effectLst/>
        </p:spPr>
        <p:txBody>
          <a:bodyPr wrap="square" lIns="50800" tIns="50800" rIns="50800" bIns="50800" numCol="1" anchor="ctr">
            <a:noAutofit/>
          </a:bodyPr>
          <a:lstStyle/>
          <a:p>
            <a:pPr lvl="0"/>
          </a:p>
        </p:txBody>
      </p:sp>
      <p:sp>
        <p:nvSpPr>
          <p:cNvPr id="40" name="Shape 2601"/>
          <p:cNvSpPr/>
          <p:nvPr/>
        </p:nvSpPr>
        <p:spPr>
          <a:xfrm>
            <a:off x="3421542" y="4673460"/>
            <a:ext cx="1512989" cy="413792"/>
          </a:xfrm>
          <a:prstGeom prst="rect">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cap="flat">
            <a:noFill/>
            <a:miter lim="400000"/>
          </a:ln>
          <a:effectLst/>
        </p:spPr>
        <p:txBody>
          <a:bodyPr wrap="square" lIns="50800" tIns="50800" rIns="50800" bIns="50800" numCol="1" anchor="ctr">
            <a:noAutofit/>
          </a:bodyPr>
          <a:lstStyle/>
          <a:p>
            <a:pPr lvl="0"/>
          </a:p>
        </p:txBody>
      </p:sp>
      <p:sp>
        <p:nvSpPr>
          <p:cNvPr id="43" name="Text Placeholder 57"/>
          <p:cNvSpPr txBox="1"/>
          <p:nvPr/>
        </p:nvSpPr>
        <p:spPr>
          <a:xfrm>
            <a:off x="1514518" y="4676158"/>
            <a:ext cx="1512990" cy="39392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GB" dirty="0"/>
          </a:p>
        </p:txBody>
      </p:sp>
      <p:sp>
        <p:nvSpPr>
          <p:cNvPr id="46" name="Text Placeholder 57"/>
          <p:cNvSpPr txBox="1"/>
          <p:nvPr/>
        </p:nvSpPr>
        <p:spPr>
          <a:xfrm>
            <a:off x="3417529" y="4676158"/>
            <a:ext cx="1512990" cy="39392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GB" dirty="0"/>
          </a:p>
        </p:txBody>
      </p:sp>
      <p:sp>
        <p:nvSpPr>
          <p:cNvPr id="48" name="Text Placeholder 57"/>
          <p:cNvSpPr txBox="1"/>
          <p:nvPr/>
        </p:nvSpPr>
        <p:spPr>
          <a:xfrm>
            <a:off x="5339505" y="4676158"/>
            <a:ext cx="1512990" cy="39392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GB" dirty="0"/>
          </a:p>
        </p:txBody>
      </p:sp>
      <p:sp>
        <p:nvSpPr>
          <p:cNvPr id="51" name="Text Placeholder 57"/>
          <p:cNvSpPr txBox="1"/>
          <p:nvPr/>
        </p:nvSpPr>
        <p:spPr>
          <a:xfrm>
            <a:off x="7242517" y="4676158"/>
            <a:ext cx="1512990" cy="39392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GB" dirty="0"/>
          </a:p>
        </p:txBody>
      </p:sp>
      <p:sp>
        <p:nvSpPr>
          <p:cNvPr id="55" name="Text Placeholder 57"/>
          <p:cNvSpPr txBox="1"/>
          <p:nvPr/>
        </p:nvSpPr>
        <p:spPr>
          <a:xfrm>
            <a:off x="9145527" y="4676158"/>
            <a:ext cx="1512990" cy="39392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GB" dirty="0"/>
          </a:p>
        </p:txBody>
      </p:sp>
      <p:sp>
        <p:nvSpPr>
          <p:cNvPr id="56" name="文本框 55"/>
          <p:cNvSpPr txBox="1"/>
          <p:nvPr/>
        </p:nvSpPr>
        <p:spPr>
          <a:xfrm>
            <a:off x="1409163" y="5174899"/>
            <a:ext cx="1724002" cy="1015663"/>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312023" y="5174899"/>
            <a:ext cx="1724002" cy="1015663"/>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5214883" y="5174899"/>
            <a:ext cx="1724002" cy="1015663"/>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7117743" y="5174899"/>
            <a:ext cx="1724002" cy="1015663"/>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9020603" y="5174899"/>
            <a:ext cx="1724002" cy="1015663"/>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796118" y="1944413"/>
            <a:ext cx="2599764" cy="784830"/>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715415" y="4686907"/>
            <a:ext cx="1109248"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74" name="文本框 73"/>
          <p:cNvSpPr txBox="1"/>
          <p:nvPr/>
        </p:nvSpPr>
        <p:spPr>
          <a:xfrm>
            <a:off x="3619400" y="4686907"/>
            <a:ext cx="1109248"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75" name="文本框 74"/>
          <p:cNvSpPr txBox="1"/>
          <p:nvPr/>
        </p:nvSpPr>
        <p:spPr>
          <a:xfrm>
            <a:off x="5523385" y="4686907"/>
            <a:ext cx="1109248"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76" name="文本框 75"/>
          <p:cNvSpPr txBox="1"/>
          <p:nvPr/>
        </p:nvSpPr>
        <p:spPr>
          <a:xfrm>
            <a:off x="7427370" y="4686907"/>
            <a:ext cx="1109248"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77" name="文本框 76"/>
          <p:cNvSpPr txBox="1"/>
          <p:nvPr/>
        </p:nvSpPr>
        <p:spPr>
          <a:xfrm>
            <a:off x="9331355" y="4686907"/>
            <a:ext cx="1109248"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par>
                                <p:cTn id="12" presetID="10" presetClass="entr" presetSubtype="0" fill="hold" grpId="0" nodeType="withEffect" nodePh="1">
                                  <p:stCondLst>
                                    <p:cond delay="0"/>
                                  </p:stCondLst>
                                  <p:endCondLst>
                                    <p:cond evt="begin" delay="0">
                                      <p:tn val="12"/>
                                    </p:cond>
                                  </p:end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fade">
                                      <p:cBhvr>
                                        <p:cTn id="14" dur="500"/>
                                        <p:tgtEl>
                                          <p:spTgt spid="43">
                                            <p:txEl>
                                              <p:pRg st="0" end="0"/>
                                            </p:txEl>
                                          </p:spTgt>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up)">
                                      <p:cBhvr>
                                        <p:cTn id="18" dur="500"/>
                                        <p:tgtEl>
                                          <p:spTgt spid="30"/>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nodePh="1">
                                  <p:stCondLst>
                                    <p:cond delay="0"/>
                                  </p:stCondLst>
                                  <p:endCondLst>
                                    <p:cond evt="begin" delay="0">
                                      <p:tn val="23"/>
                                    </p:cond>
                                  </p:endCondLst>
                                  <p:childTnLst>
                                    <p:set>
                                      <p:cBhvr>
                                        <p:cTn id="24" dur="1" fill="hold">
                                          <p:stCondLst>
                                            <p:cond delay="0"/>
                                          </p:stCondLst>
                                        </p:cTn>
                                        <p:tgtEl>
                                          <p:spTgt spid="46">
                                            <p:txEl>
                                              <p:pRg st="0" end="0"/>
                                            </p:txEl>
                                          </p:spTgt>
                                        </p:tgtEl>
                                        <p:attrNameLst>
                                          <p:attrName>style.visibility</p:attrName>
                                        </p:attrNameLst>
                                      </p:cBhvr>
                                      <p:to>
                                        <p:strVal val="visible"/>
                                      </p:to>
                                    </p:set>
                                    <p:animEffect transition="in" filter="fade">
                                      <p:cBhvr>
                                        <p:cTn id="25" dur="500"/>
                                        <p:tgtEl>
                                          <p:spTgt spid="46">
                                            <p:txEl>
                                              <p:pRg st="0" end="0"/>
                                            </p:txEl>
                                          </p:spTgt>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up)">
                                      <p:cBhvr>
                                        <p:cTn id="29" dur="500"/>
                                        <p:tgtEl>
                                          <p:spTgt spid="32"/>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nodePh="1">
                                  <p:stCondLst>
                                    <p:cond delay="0"/>
                                  </p:stCondLst>
                                  <p:endCondLst>
                                    <p:cond evt="begin" delay="0">
                                      <p:tn val="34"/>
                                    </p:cond>
                                  </p:endCondLst>
                                  <p:childTnLst>
                                    <p:set>
                                      <p:cBhvr>
                                        <p:cTn id="35" dur="1" fill="hold">
                                          <p:stCondLst>
                                            <p:cond delay="0"/>
                                          </p:stCondLst>
                                        </p:cTn>
                                        <p:tgtEl>
                                          <p:spTgt spid="48">
                                            <p:txEl>
                                              <p:pRg st="0" end="0"/>
                                            </p:txEl>
                                          </p:spTgt>
                                        </p:tgtEl>
                                        <p:attrNameLst>
                                          <p:attrName>style.visibility</p:attrName>
                                        </p:attrNameLst>
                                      </p:cBhvr>
                                      <p:to>
                                        <p:strVal val="visible"/>
                                      </p:to>
                                    </p:set>
                                    <p:animEffect transition="in" filter="fade">
                                      <p:cBhvr>
                                        <p:cTn id="36" dur="500"/>
                                        <p:tgtEl>
                                          <p:spTgt spid="48">
                                            <p:txEl>
                                              <p:pRg st="0" end="0"/>
                                            </p:txEl>
                                          </p:spTgt>
                                        </p:tgtEl>
                                      </p:cBhvr>
                                    </p:animEffect>
                                  </p:childTnLst>
                                </p:cTn>
                              </p:par>
                            </p:childTnLst>
                          </p:cTn>
                        </p:par>
                        <p:par>
                          <p:cTn id="37" fill="hold">
                            <p:stCondLst>
                              <p:cond delay="3000"/>
                            </p:stCondLst>
                            <p:childTnLst>
                              <p:par>
                                <p:cTn id="38" presetID="22" presetClass="entr" presetSubtype="1"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up)">
                                      <p:cBhvr>
                                        <p:cTn id="40" dur="500"/>
                                        <p:tgtEl>
                                          <p:spTgt spid="29"/>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nodePh="1">
                                  <p:stCondLst>
                                    <p:cond delay="0"/>
                                  </p:stCondLst>
                                  <p:endCondLst>
                                    <p:cond evt="begin" delay="0">
                                      <p:tn val="45"/>
                                    </p:cond>
                                  </p:endCondLst>
                                  <p:childTnLst>
                                    <p:set>
                                      <p:cBhvr>
                                        <p:cTn id="46" dur="1" fill="hold">
                                          <p:stCondLst>
                                            <p:cond delay="0"/>
                                          </p:stCondLst>
                                        </p:cTn>
                                        <p:tgtEl>
                                          <p:spTgt spid="51">
                                            <p:txEl>
                                              <p:pRg st="0" end="0"/>
                                            </p:txEl>
                                          </p:spTgt>
                                        </p:tgtEl>
                                        <p:attrNameLst>
                                          <p:attrName>style.visibility</p:attrName>
                                        </p:attrNameLst>
                                      </p:cBhvr>
                                      <p:to>
                                        <p:strVal val="visible"/>
                                      </p:to>
                                    </p:set>
                                    <p:animEffect transition="in" filter="fade">
                                      <p:cBhvr>
                                        <p:cTn id="47" dur="500"/>
                                        <p:tgtEl>
                                          <p:spTgt spid="51">
                                            <p:txEl>
                                              <p:pRg st="0" end="0"/>
                                            </p:txEl>
                                          </p:spTgt>
                                        </p:tgtEl>
                                      </p:cBhvr>
                                    </p:animEffect>
                                  </p:childTnLst>
                                </p:cTn>
                              </p:par>
                            </p:childTnLst>
                          </p:cTn>
                        </p:par>
                        <p:par>
                          <p:cTn id="48" fill="hold">
                            <p:stCondLst>
                              <p:cond delay="4000"/>
                            </p:stCondLst>
                            <p:childTnLst>
                              <p:par>
                                <p:cTn id="49" presetID="22" presetClass="entr" presetSubtype="1"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up)">
                                      <p:cBhvr>
                                        <p:cTn id="51" dur="500"/>
                                        <p:tgtEl>
                                          <p:spTgt spid="28"/>
                                        </p:tgtEl>
                                      </p:cBhvr>
                                    </p:animEffect>
                                  </p:childTnLst>
                                </p:cTn>
                              </p:par>
                            </p:childTnLst>
                          </p:cTn>
                        </p:par>
                        <p:par>
                          <p:cTn id="52" fill="hold">
                            <p:stCondLst>
                              <p:cond delay="4500"/>
                            </p:stCondLst>
                            <p:childTnLst>
                              <p:par>
                                <p:cTn id="53" presetID="10" presetClass="entr" presetSubtype="0" fill="hold" grpId="0"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ntr" presetSubtype="0" fill="hold" grpId="0" nodeType="withEffect" nodePh="1">
                                  <p:stCondLst>
                                    <p:cond delay="0"/>
                                  </p:stCondLst>
                                  <p:endCondLst>
                                    <p:cond evt="begin" delay="0">
                                      <p:tn val="56"/>
                                    </p:cond>
                                  </p:endCondLst>
                                  <p:childTnLst>
                                    <p:set>
                                      <p:cBhvr>
                                        <p:cTn id="57" dur="1" fill="hold">
                                          <p:stCondLst>
                                            <p:cond delay="0"/>
                                          </p:stCondLst>
                                        </p:cTn>
                                        <p:tgtEl>
                                          <p:spTgt spid="55">
                                            <p:txEl>
                                              <p:pRg st="0" end="0"/>
                                            </p:txEl>
                                          </p:spTgt>
                                        </p:tgtEl>
                                        <p:attrNameLst>
                                          <p:attrName>style.visibility</p:attrName>
                                        </p:attrNameLst>
                                      </p:cBhvr>
                                      <p:to>
                                        <p:strVal val="visible"/>
                                      </p:to>
                                    </p:set>
                                    <p:animEffect transition="in" filter="fade">
                                      <p:cBhvr>
                                        <p:cTn id="58"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35" grpId="0" animBg="1"/>
      <p:bldP spid="39" grpId="0" animBg="1"/>
      <p:bldP spid="40" grpId="0" animBg="1"/>
      <p:bldP spid="43" grpId="0" build="p"/>
      <p:bldP spid="46" grpId="0" build="p"/>
      <p:bldP spid="48" grpId="0" build="p"/>
      <p:bldP spid="51" grpId="0" build="p"/>
      <p:bldP spid="5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椭圆 80"/>
          <p:cNvSpPr/>
          <p:nvPr/>
        </p:nvSpPr>
        <p:spPr bwMode="auto">
          <a:xfrm>
            <a:off x="977873" y="460369"/>
            <a:ext cx="866305" cy="868059"/>
          </a:xfrm>
          <a:prstGeom prst="ellipse">
            <a:avLst/>
          </a:pr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0" name="文本框 19"/>
          <p:cNvSpPr txBox="1"/>
          <p:nvPr/>
        </p:nvSpPr>
        <p:spPr>
          <a:xfrm>
            <a:off x="1013286" y="487108"/>
            <a:ext cx="795478" cy="769441"/>
          </a:xfrm>
          <a:prstGeom prst="rect">
            <a:avLst/>
          </a:prstGeom>
          <a:noFill/>
        </p:spPr>
        <p:txBody>
          <a:bodyPr wrap="square" rtlCol="0">
            <a:spAutoFit/>
          </a:bodyPr>
          <a:lstStyle/>
          <a:p>
            <a:pPr algn="ctr"/>
            <a:r>
              <a:rPr lang="en-US" altLang="zh-CN" sz="4400" dirty="0" smtClean="0">
                <a:solidFill>
                  <a:schemeClr val="bg1"/>
                </a:solidFill>
              </a:rPr>
              <a:t>02</a:t>
            </a:r>
            <a:endParaRPr lang="zh-CN" altLang="en-US" sz="4400" dirty="0">
              <a:solidFill>
                <a:schemeClr val="bg1"/>
              </a:solidFill>
            </a:endParaRPr>
          </a:p>
        </p:txBody>
      </p:sp>
      <p:sp>
        <p:nvSpPr>
          <p:cNvPr id="26" name="矩形 25"/>
          <p:cNvSpPr/>
          <p:nvPr/>
        </p:nvSpPr>
        <p:spPr>
          <a:xfrm>
            <a:off x="2077947" y="350329"/>
            <a:ext cx="2492990" cy="646331"/>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研究的思路与方法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13389" y="966314"/>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2" name="Shape 2115"/>
          <p:cNvSpPr/>
          <p:nvPr/>
        </p:nvSpPr>
        <p:spPr>
          <a:xfrm>
            <a:off x="2625751" y="2554627"/>
            <a:ext cx="1411093" cy="981862"/>
          </a:xfrm>
          <a:custGeom>
            <a:avLst/>
            <a:gdLst/>
            <a:ahLst/>
            <a:cxnLst>
              <a:cxn ang="0">
                <a:pos x="wd2" y="hd2"/>
              </a:cxn>
              <a:cxn ang="5400000">
                <a:pos x="wd2" y="hd2"/>
              </a:cxn>
              <a:cxn ang="10800000">
                <a:pos x="wd2" y="hd2"/>
              </a:cxn>
              <a:cxn ang="16200000">
                <a:pos x="wd2" y="hd2"/>
              </a:cxn>
            </a:cxnLst>
            <a:rect l="0" t="0" r="r" b="b"/>
            <a:pathLst>
              <a:path w="21600" h="21600" extrusionOk="0">
                <a:moveTo>
                  <a:pt x="17984" y="20496"/>
                </a:moveTo>
                <a:cubicBezTo>
                  <a:pt x="17947" y="20692"/>
                  <a:pt x="17902" y="20881"/>
                  <a:pt x="17848" y="21066"/>
                </a:cubicBezTo>
                <a:cubicBezTo>
                  <a:pt x="17795" y="21250"/>
                  <a:pt x="17733" y="21428"/>
                  <a:pt x="17663" y="21600"/>
                </a:cubicBezTo>
                <a:lnTo>
                  <a:pt x="21600" y="21600"/>
                </a:lnTo>
                <a:lnTo>
                  <a:pt x="21455" y="1182"/>
                </a:lnTo>
                <a:lnTo>
                  <a:pt x="21446" y="0"/>
                </a:lnTo>
                <a:lnTo>
                  <a:pt x="20607" y="0"/>
                </a:lnTo>
                <a:lnTo>
                  <a:pt x="13773" y="0"/>
                </a:lnTo>
                <a:lnTo>
                  <a:pt x="13361" y="0"/>
                </a:lnTo>
                <a:lnTo>
                  <a:pt x="13108" y="461"/>
                </a:lnTo>
                <a:cubicBezTo>
                  <a:pt x="12415" y="1715"/>
                  <a:pt x="11636" y="2867"/>
                  <a:pt x="10772" y="3917"/>
                </a:cubicBezTo>
                <a:cubicBezTo>
                  <a:pt x="9907" y="4968"/>
                  <a:pt x="8958" y="5915"/>
                  <a:pt x="7926" y="6757"/>
                </a:cubicBezTo>
                <a:cubicBezTo>
                  <a:pt x="6892" y="7600"/>
                  <a:pt x="5776" y="8337"/>
                  <a:pt x="4578" y="8967"/>
                </a:cubicBezTo>
                <a:cubicBezTo>
                  <a:pt x="3380" y="9596"/>
                  <a:pt x="2100" y="10118"/>
                  <a:pt x="742" y="10530"/>
                </a:cubicBezTo>
                <a:lnTo>
                  <a:pt x="71" y="10728"/>
                </a:lnTo>
                <a:lnTo>
                  <a:pt x="64" y="11695"/>
                </a:lnTo>
                <a:lnTo>
                  <a:pt x="8" y="19446"/>
                </a:lnTo>
                <a:lnTo>
                  <a:pt x="0" y="20653"/>
                </a:lnTo>
                <a:lnTo>
                  <a:pt x="851" y="20653"/>
                </a:lnTo>
                <a:lnTo>
                  <a:pt x="2017" y="20653"/>
                </a:lnTo>
                <a:cubicBezTo>
                  <a:pt x="2862" y="20653"/>
                  <a:pt x="3567" y="20679"/>
                  <a:pt x="4154" y="20724"/>
                </a:cubicBezTo>
                <a:cubicBezTo>
                  <a:pt x="4741" y="20768"/>
                  <a:pt x="5211" y="20830"/>
                  <a:pt x="5587" y="20900"/>
                </a:cubicBezTo>
                <a:cubicBezTo>
                  <a:pt x="5964" y="20970"/>
                  <a:pt x="6245" y="21047"/>
                  <a:pt x="6457" y="21123"/>
                </a:cubicBezTo>
                <a:cubicBezTo>
                  <a:pt x="6669" y="21200"/>
                  <a:pt x="6810" y="21275"/>
                  <a:pt x="6903" y="21339"/>
                </a:cubicBezTo>
                <a:cubicBezTo>
                  <a:pt x="6932" y="21359"/>
                  <a:pt x="6960" y="21380"/>
                  <a:pt x="6986" y="21401"/>
                </a:cubicBezTo>
                <a:cubicBezTo>
                  <a:pt x="7014" y="21422"/>
                  <a:pt x="7040" y="21444"/>
                  <a:pt x="7066" y="21465"/>
                </a:cubicBezTo>
                <a:cubicBezTo>
                  <a:pt x="7091" y="21487"/>
                  <a:pt x="7116" y="21510"/>
                  <a:pt x="7141" y="21532"/>
                </a:cubicBezTo>
                <a:cubicBezTo>
                  <a:pt x="7165" y="21554"/>
                  <a:pt x="7189" y="21577"/>
                  <a:pt x="7213" y="21600"/>
                </a:cubicBezTo>
                <a:lnTo>
                  <a:pt x="11959" y="21600"/>
                </a:lnTo>
                <a:cubicBezTo>
                  <a:pt x="11889" y="21428"/>
                  <a:pt x="11826" y="21250"/>
                  <a:pt x="11772" y="21066"/>
                </a:cubicBezTo>
                <a:cubicBezTo>
                  <a:pt x="11717" y="20881"/>
                  <a:pt x="11670" y="20692"/>
                  <a:pt x="11633" y="20496"/>
                </a:cubicBezTo>
                <a:cubicBezTo>
                  <a:pt x="11595" y="20301"/>
                  <a:pt x="11566" y="20101"/>
                  <a:pt x="11546" y="19896"/>
                </a:cubicBezTo>
                <a:cubicBezTo>
                  <a:pt x="11527" y="19692"/>
                  <a:pt x="11517" y="19484"/>
                  <a:pt x="11517" y="19272"/>
                </a:cubicBezTo>
                <a:cubicBezTo>
                  <a:pt x="11516" y="18629"/>
                  <a:pt x="11608" y="18016"/>
                  <a:pt x="11774" y="17459"/>
                </a:cubicBezTo>
                <a:cubicBezTo>
                  <a:pt x="11940" y="16903"/>
                  <a:pt x="12179" y="16402"/>
                  <a:pt x="12476" y="15981"/>
                </a:cubicBezTo>
                <a:cubicBezTo>
                  <a:pt x="12772" y="15561"/>
                  <a:pt x="13125" y="15221"/>
                  <a:pt x="13518" y="14986"/>
                </a:cubicBezTo>
                <a:cubicBezTo>
                  <a:pt x="13909" y="14751"/>
                  <a:pt x="14341" y="14621"/>
                  <a:pt x="14795" y="14621"/>
                </a:cubicBezTo>
                <a:cubicBezTo>
                  <a:pt x="15247" y="14621"/>
                  <a:pt x="15679" y="14751"/>
                  <a:pt x="16072" y="14986"/>
                </a:cubicBezTo>
                <a:cubicBezTo>
                  <a:pt x="16465" y="15221"/>
                  <a:pt x="16819" y="15561"/>
                  <a:pt x="17118" y="15981"/>
                </a:cubicBezTo>
                <a:cubicBezTo>
                  <a:pt x="17416" y="16402"/>
                  <a:pt x="17658" y="16903"/>
                  <a:pt x="17827" y="17459"/>
                </a:cubicBezTo>
                <a:cubicBezTo>
                  <a:pt x="17996" y="18016"/>
                  <a:pt x="18090" y="18629"/>
                  <a:pt x="18093" y="19272"/>
                </a:cubicBezTo>
                <a:cubicBezTo>
                  <a:pt x="18094" y="19484"/>
                  <a:pt x="18086" y="19692"/>
                  <a:pt x="18067" y="19896"/>
                </a:cubicBezTo>
                <a:cubicBezTo>
                  <a:pt x="18048" y="20101"/>
                  <a:pt x="18021" y="20301"/>
                  <a:pt x="17984" y="20496"/>
                </a:cubicBez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a:miter lim="400000"/>
          </a:ln>
        </p:spPr>
        <p:txBody>
          <a:bodyPr lIns="38100" tIns="38100" rIns="38100" bIns="38100" anchor="ctr"/>
          <a:lstStyle/>
          <a:p>
            <a:pPr lvl="0">
              <a:lnSpc>
                <a:spcPct val="100000"/>
              </a:lnSpc>
              <a:defRPr sz="3200">
                <a:solidFill>
                  <a:srgbClr val="FFFFFF"/>
                </a:solidFill>
                <a:latin typeface="+mn-lt"/>
                <a:ea typeface="+mn-ea"/>
                <a:cs typeface="+mn-cs"/>
                <a:sym typeface="Helvetica Light"/>
              </a:defRPr>
            </a:pPr>
          </a:p>
        </p:txBody>
      </p:sp>
      <p:sp>
        <p:nvSpPr>
          <p:cNvPr id="44" name="Shape 2116"/>
          <p:cNvSpPr/>
          <p:nvPr/>
        </p:nvSpPr>
        <p:spPr>
          <a:xfrm>
            <a:off x="3130530" y="3248699"/>
            <a:ext cx="916269" cy="1690944"/>
          </a:xfrm>
          <a:custGeom>
            <a:avLst/>
            <a:gdLst/>
            <a:ahLst/>
            <a:cxnLst>
              <a:cxn ang="0">
                <a:pos x="wd2" y="hd2"/>
              </a:cxn>
              <a:cxn ang="5400000">
                <a:pos x="wd2" y="hd2"/>
              </a:cxn>
              <a:cxn ang="10800000">
                <a:pos x="wd2" y="hd2"/>
              </a:cxn>
              <a:cxn ang="16200000">
                <a:pos x="wd2" y="hd2"/>
              </a:cxn>
            </a:cxnLst>
            <a:rect l="0" t="0" r="r" b="b"/>
            <a:pathLst>
              <a:path w="21600" h="21600" extrusionOk="0">
                <a:moveTo>
                  <a:pt x="15380" y="18454"/>
                </a:moveTo>
                <a:cubicBezTo>
                  <a:pt x="15307" y="18337"/>
                  <a:pt x="15216" y="18223"/>
                  <a:pt x="15111" y="18114"/>
                </a:cubicBezTo>
                <a:cubicBezTo>
                  <a:pt x="15006" y="18006"/>
                  <a:pt x="14887" y="17902"/>
                  <a:pt x="14754" y="17803"/>
                </a:cubicBezTo>
                <a:cubicBezTo>
                  <a:pt x="14694" y="17758"/>
                  <a:pt x="14633" y="17716"/>
                  <a:pt x="14569" y="17674"/>
                </a:cubicBezTo>
                <a:cubicBezTo>
                  <a:pt x="14505" y="17632"/>
                  <a:pt x="14438" y="17591"/>
                  <a:pt x="14368" y="17552"/>
                </a:cubicBezTo>
                <a:cubicBezTo>
                  <a:pt x="14299" y="17513"/>
                  <a:pt x="14227" y="17474"/>
                  <a:pt x="14152" y="17438"/>
                </a:cubicBezTo>
                <a:cubicBezTo>
                  <a:pt x="14078" y="17401"/>
                  <a:pt x="14000" y="17366"/>
                  <a:pt x="13921" y="17333"/>
                </a:cubicBezTo>
                <a:lnTo>
                  <a:pt x="21600" y="17333"/>
                </a:lnTo>
                <a:lnTo>
                  <a:pt x="21351" y="4107"/>
                </a:lnTo>
                <a:lnTo>
                  <a:pt x="13566" y="4107"/>
                </a:lnTo>
                <a:cubicBezTo>
                  <a:pt x="13642" y="4075"/>
                  <a:pt x="13717" y="4040"/>
                  <a:pt x="13790" y="4005"/>
                </a:cubicBezTo>
                <a:cubicBezTo>
                  <a:pt x="13863" y="3969"/>
                  <a:pt x="13933" y="3933"/>
                  <a:pt x="14000" y="3895"/>
                </a:cubicBezTo>
                <a:cubicBezTo>
                  <a:pt x="14068" y="3856"/>
                  <a:pt x="14134" y="3817"/>
                  <a:pt x="14196" y="3776"/>
                </a:cubicBezTo>
                <a:cubicBezTo>
                  <a:pt x="14259" y="3735"/>
                  <a:pt x="14319" y="3694"/>
                  <a:pt x="14377" y="3651"/>
                </a:cubicBezTo>
                <a:cubicBezTo>
                  <a:pt x="14506" y="3556"/>
                  <a:pt x="14622" y="3455"/>
                  <a:pt x="14722" y="3350"/>
                </a:cubicBezTo>
                <a:cubicBezTo>
                  <a:pt x="14822" y="3244"/>
                  <a:pt x="14908" y="3135"/>
                  <a:pt x="14978" y="3021"/>
                </a:cubicBezTo>
                <a:cubicBezTo>
                  <a:pt x="15048" y="2908"/>
                  <a:pt x="15100" y="2790"/>
                  <a:pt x="15136" y="2670"/>
                </a:cubicBezTo>
                <a:cubicBezTo>
                  <a:pt x="15172" y="2549"/>
                  <a:pt x="15190" y="2426"/>
                  <a:pt x="15187" y="2299"/>
                </a:cubicBezTo>
                <a:cubicBezTo>
                  <a:pt x="15183" y="1982"/>
                  <a:pt x="15058" y="1679"/>
                  <a:pt x="14836" y="1404"/>
                </a:cubicBezTo>
                <a:cubicBezTo>
                  <a:pt x="14615" y="1130"/>
                  <a:pt x="14298" y="882"/>
                  <a:pt x="13908" y="675"/>
                </a:cubicBezTo>
                <a:cubicBezTo>
                  <a:pt x="13516" y="467"/>
                  <a:pt x="13052" y="298"/>
                  <a:pt x="12537" y="182"/>
                </a:cubicBezTo>
                <a:cubicBezTo>
                  <a:pt x="12023" y="66"/>
                  <a:pt x="11458" y="1"/>
                  <a:pt x="10865" y="0"/>
                </a:cubicBezTo>
                <a:cubicBezTo>
                  <a:pt x="10271" y="1"/>
                  <a:pt x="9706" y="66"/>
                  <a:pt x="9192" y="182"/>
                </a:cubicBezTo>
                <a:cubicBezTo>
                  <a:pt x="8679" y="298"/>
                  <a:pt x="8216" y="467"/>
                  <a:pt x="7828" y="675"/>
                </a:cubicBezTo>
                <a:cubicBezTo>
                  <a:pt x="7440" y="882"/>
                  <a:pt x="7125" y="1130"/>
                  <a:pt x="6908" y="1404"/>
                </a:cubicBezTo>
                <a:cubicBezTo>
                  <a:pt x="6690" y="1679"/>
                  <a:pt x="6570" y="1982"/>
                  <a:pt x="6569" y="2299"/>
                </a:cubicBezTo>
                <a:cubicBezTo>
                  <a:pt x="6569" y="2426"/>
                  <a:pt x="6589" y="2549"/>
                  <a:pt x="6627" y="2670"/>
                </a:cubicBezTo>
                <a:cubicBezTo>
                  <a:pt x="6665" y="2790"/>
                  <a:pt x="6720" y="2908"/>
                  <a:pt x="6791" y="3021"/>
                </a:cubicBezTo>
                <a:cubicBezTo>
                  <a:pt x="6863" y="3135"/>
                  <a:pt x="6950" y="3244"/>
                  <a:pt x="7053" y="3350"/>
                </a:cubicBezTo>
                <a:cubicBezTo>
                  <a:pt x="7154" y="3455"/>
                  <a:pt x="7271" y="3556"/>
                  <a:pt x="7400" y="3651"/>
                </a:cubicBezTo>
                <a:cubicBezTo>
                  <a:pt x="7457" y="3694"/>
                  <a:pt x="7518" y="3735"/>
                  <a:pt x="7581" y="3776"/>
                </a:cubicBezTo>
                <a:cubicBezTo>
                  <a:pt x="7644" y="3817"/>
                  <a:pt x="7711" y="3856"/>
                  <a:pt x="7779" y="3895"/>
                </a:cubicBezTo>
                <a:cubicBezTo>
                  <a:pt x="7847" y="3933"/>
                  <a:pt x="7918" y="3969"/>
                  <a:pt x="7992" y="4005"/>
                </a:cubicBezTo>
                <a:cubicBezTo>
                  <a:pt x="8064" y="4040"/>
                  <a:pt x="8139" y="4075"/>
                  <a:pt x="8216" y="4107"/>
                </a:cubicBezTo>
                <a:lnTo>
                  <a:pt x="0" y="4107"/>
                </a:lnTo>
                <a:cubicBezTo>
                  <a:pt x="23" y="4131"/>
                  <a:pt x="46" y="4155"/>
                  <a:pt x="67" y="4179"/>
                </a:cubicBezTo>
                <a:cubicBezTo>
                  <a:pt x="88" y="4203"/>
                  <a:pt x="108" y="4228"/>
                  <a:pt x="126" y="4253"/>
                </a:cubicBezTo>
                <a:cubicBezTo>
                  <a:pt x="145" y="4278"/>
                  <a:pt x="161" y="4304"/>
                  <a:pt x="177" y="4330"/>
                </a:cubicBezTo>
                <a:cubicBezTo>
                  <a:pt x="191" y="4357"/>
                  <a:pt x="205" y="4383"/>
                  <a:pt x="217" y="4411"/>
                </a:cubicBezTo>
                <a:cubicBezTo>
                  <a:pt x="258" y="4506"/>
                  <a:pt x="301" y="4654"/>
                  <a:pt x="342" y="4880"/>
                </a:cubicBezTo>
                <a:cubicBezTo>
                  <a:pt x="383" y="5105"/>
                  <a:pt x="422" y="5410"/>
                  <a:pt x="456" y="5816"/>
                </a:cubicBezTo>
                <a:cubicBezTo>
                  <a:pt x="489" y="6224"/>
                  <a:pt x="517" y="6736"/>
                  <a:pt x="536" y="7377"/>
                </a:cubicBezTo>
                <a:cubicBezTo>
                  <a:pt x="554" y="8018"/>
                  <a:pt x="563" y="8791"/>
                  <a:pt x="558" y="9719"/>
                </a:cubicBezTo>
                <a:lnTo>
                  <a:pt x="524" y="17333"/>
                </a:lnTo>
                <a:lnTo>
                  <a:pt x="8491" y="17333"/>
                </a:lnTo>
                <a:cubicBezTo>
                  <a:pt x="8413" y="17366"/>
                  <a:pt x="8337" y="17401"/>
                  <a:pt x="8263" y="17438"/>
                </a:cubicBezTo>
                <a:cubicBezTo>
                  <a:pt x="8189" y="17474"/>
                  <a:pt x="8118" y="17513"/>
                  <a:pt x="8048" y="17552"/>
                </a:cubicBezTo>
                <a:cubicBezTo>
                  <a:pt x="7980" y="17591"/>
                  <a:pt x="7913" y="17632"/>
                  <a:pt x="7848" y="17674"/>
                </a:cubicBezTo>
                <a:cubicBezTo>
                  <a:pt x="7784" y="17716"/>
                  <a:pt x="7723" y="17758"/>
                  <a:pt x="7665" y="17803"/>
                </a:cubicBezTo>
                <a:cubicBezTo>
                  <a:pt x="7534" y="17902"/>
                  <a:pt x="7417" y="18006"/>
                  <a:pt x="7314" y="18114"/>
                </a:cubicBezTo>
                <a:cubicBezTo>
                  <a:pt x="7211" y="18223"/>
                  <a:pt x="7123" y="18337"/>
                  <a:pt x="7050" y="18454"/>
                </a:cubicBezTo>
                <a:cubicBezTo>
                  <a:pt x="6978" y="18572"/>
                  <a:pt x="6922" y="18693"/>
                  <a:pt x="6885" y="18819"/>
                </a:cubicBezTo>
                <a:cubicBezTo>
                  <a:pt x="6847" y="18943"/>
                  <a:pt x="6827" y="19072"/>
                  <a:pt x="6827" y="19203"/>
                </a:cubicBezTo>
                <a:cubicBezTo>
                  <a:pt x="6830" y="19533"/>
                  <a:pt x="6955" y="19848"/>
                  <a:pt x="7178" y="20134"/>
                </a:cubicBezTo>
                <a:cubicBezTo>
                  <a:pt x="7401" y="20421"/>
                  <a:pt x="7724" y="20679"/>
                  <a:pt x="8123" y="20897"/>
                </a:cubicBezTo>
                <a:cubicBezTo>
                  <a:pt x="8522" y="21114"/>
                  <a:pt x="8997" y="21289"/>
                  <a:pt x="9524" y="21411"/>
                </a:cubicBezTo>
                <a:cubicBezTo>
                  <a:pt x="10052" y="21533"/>
                  <a:pt x="10631" y="21600"/>
                  <a:pt x="11240" y="21600"/>
                </a:cubicBezTo>
                <a:cubicBezTo>
                  <a:pt x="11848" y="21600"/>
                  <a:pt x="12425" y="21533"/>
                  <a:pt x="12950" y="21411"/>
                </a:cubicBezTo>
                <a:cubicBezTo>
                  <a:pt x="13474" y="21289"/>
                  <a:pt x="13946" y="21114"/>
                  <a:pt x="14341" y="20897"/>
                </a:cubicBezTo>
                <a:cubicBezTo>
                  <a:pt x="14736" y="20679"/>
                  <a:pt x="15055" y="20421"/>
                  <a:pt x="15275" y="20134"/>
                </a:cubicBezTo>
                <a:cubicBezTo>
                  <a:pt x="15494" y="19848"/>
                  <a:pt x="15614" y="19533"/>
                  <a:pt x="15611" y="19203"/>
                </a:cubicBezTo>
                <a:cubicBezTo>
                  <a:pt x="15609" y="19072"/>
                  <a:pt x="15589" y="18943"/>
                  <a:pt x="15549" y="18819"/>
                </a:cubicBezTo>
                <a:cubicBezTo>
                  <a:pt x="15510" y="18693"/>
                  <a:pt x="15453" y="18572"/>
                  <a:pt x="15380" y="18454"/>
                </a:cubicBez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a:miter lim="400000"/>
          </a:ln>
        </p:spPr>
        <p:txBody>
          <a:bodyPr lIns="38100" tIns="38100" rIns="38100" bIns="38100" anchor="ctr"/>
          <a:lstStyle/>
          <a:p>
            <a:pPr lvl="0">
              <a:lnSpc>
                <a:spcPct val="100000"/>
              </a:lnSpc>
              <a:defRPr sz="3200">
                <a:solidFill>
                  <a:srgbClr val="FFFFFF"/>
                </a:solidFill>
                <a:latin typeface="+mn-lt"/>
                <a:ea typeface="+mn-ea"/>
                <a:cs typeface="+mn-cs"/>
                <a:sym typeface="Helvetica Light"/>
              </a:defRPr>
            </a:pPr>
          </a:p>
        </p:txBody>
      </p:sp>
      <p:sp>
        <p:nvSpPr>
          <p:cNvPr id="45" name="Shape 2117"/>
          <p:cNvSpPr/>
          <p:nvPr/>
        </p:nvSpPr>
        <p:spPr>
          <a:xfrm>
            <a:off x="3151563" y="4643852"/>
            <a:ext cx="908853" cy="1121253"/>
          </a:xfrm>
          <a:custGeom>
            <a:avLst/>
            <a:gdLst/>
            <a:ahLst/>
            <a:cxnLst>
              <a:cxn ang="0">
                <a:pos x="wd2" y="hd2"/>
              </a:cxn>
              <a:cxn ang="5400000">
                <a:pos x="wd2" y="hd2"/>
              </a:cxn>
              <a:cxn ang="10800000">
                <a:pos x="wd2" y="hd2"/>
              </a:cxn>
              <a:cxn ang="16200000">
                <a:pos x="wd2" y="hd2"/>
              </a:cxn>
            </a:cxnLst>
            <a:rect l="0" t="0" r="r" b="b"/>
            <a:pathLst>
              <a:path w="21600" h="21600" extrusionOk="0">
                <a:moveTo>
                  <a:pt x="21585" y="20472"/>
                </a:moveTo>
                <a:lnTo>
                  <a:pt x="21328" y="0"/>
                </a:lnTo>
                <a:lnTo>
                  <a:pt x="15342" y="0"/>
                </a:lnTo>
                <a:cubicBezTo>
                  <a:pt x="15454" y="155"/>
                  <a:pt x="15554" y="316"/>
                  <a:pt x="15642" y="483"/>
                </a:cubicBezTo>
                <a:cubicBezTo>
                  <a:pt x="15729" y="650"/>
                  <a:pt x="15803" y="823"/>
                  <a:pt x="15864" y="999"/>
                </a:cubicBezTo>
                <a:cubicBezTo>
                  <a:pt x="15925" y="1176"/>
                  <a:pt x="15973" y="1358"/>
                  <a:pt x="16005" y="1544"/>
                </a:cubicBezTo>
                <a:cubicBezTo>
                  <a:pt x="16038" y="1729"/>
                  <a:pt x="16055" y="1919"/>
                  <a:pt x="16057" y="2111"/>
                </a:cubicBezTo>
                <a:cubicBezTo>
                  <a:pt x="16062" y="2697"/>
                  <a:pt x="15921" y="3255"/>
                  <a:pt x="15662" y="3763"/>
                </a:cubicBezTo>
                <a:cubicBezTo>
                  <a:pt x="15402" y="4271"/>
                  <a:pt x="15025" y="4730"/>
                  <a:pt x="14557" y="5115"/>
                </a:cubicBezTo>
                <a:cubicBezTo>
                  <a:pt x="14088" y="5500"/>
                  <a:pt x="13528" y="5812"/>
                  <a:pt x="12905" y="6028"/>
                </a:cubicBezTo>
                <a:cubicBezTo>
                  <a:pt x="12283" y="6243"/>
                  <a:pt x="11598" y="6363"/>
                  <a:pt x="10876" y="6363"/>
                </a:cubicBezTo>
                <a:cubicBezTo>
                  <a:pt x="10156" y="6363"/>
                  <a:pt x="9469" y="6243"/>
                  <a:pt x="8843" y="6028"/>
                </a:cubicBezTo>
                <a:cubicBezTo>
                  <a:pt x="8219" y="5812"/>
                  <a:pt x="7655" y="5500"/>
                  <a:pt x="7182" y="5115"/>
                </a:cubicBezTo>
                <a:cubicBezTo>
                  <a:pt x="6709" y="4730"/>
                  <a:pt x="6326" y="4271"/>
                  <a:pt x="6061" y="3763"/>
                </a:cubicBezTo>
                <a:cubicBezTo>
                  <a:pt x="5797" y="3255"/>
                  <a:pt x="5650" y="2697"/>
                  <a:pt x="5649" y="2111"/>
                </a:cubicBezTo>
                <a:cubicBezTo>
                  <a:pt x="5649" y="1919"/>
                  <a:pt x="5666" y="1729"/>
                  <a:pt x="5696" y="1544"/>
                </a:cubicBezTo>
                <a:cubicBezTo>
                  <a:pt x="5728" y="1358"/>
                  <a:pt x="5774" y="1176"/>
                  <a:pt x="5833" y="999"/>
                </a:cubicBezTo>
                <a:cubicBezTo>
                  <a:pt x="5893" y="823"/>
                  <a:pt x="5966" y="650"/>
                  <a:pt x="6052" y="483"/>
                </a:cubicBezTo>
                <a:cubicBezTo>
                  <a:pt x="6137" y="316"/>
                  <a:pt x="6234" y="155"/>
                  <a:pt x="6343" y="0"/>
                </a:cubicBezTo>
                <a:lnTo>
                  <a:pt x="68" y="0"/>
                </a:lnTo>
                <a:lnTo>
                  <a:pt x="4" y="20472"/>
                </a:lnTo>
                <a:lnTo>
                  <a:pt x="0" y="21600"/>
                </a:lnTo>
                <a:lnTo>
                  <a:pt x="1371" y="21600"/>
                </a:lnTo>
                <a:lnTo>
                  <a:pt x="20235" y="21600"/>
                </a:lnTo>
                <a:lnTo>
                  <a:pt x="21600" y="21600"/>
                </a:lnTo>
                <a:cubicBezTo>
                  <a:pt x="21600" y="21600"/>
                  <a:pt x="21585" y="20472"/>
                  <a:pt x="21585" y="20472"/>
                </a:cubicBezTo>
                <a:close/>
              </a:path>
            </a:pathLst>
          </a:custGeom>
          <a: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a:blipFill>
          <a:ln w="12700">
            <a:miter lim="400000"/>
          </a:ln>
        </p:spPr>
        <p:txBody>
          <a:bodyPr lIns="38100" tIns="38100" rIns="38100" bIns="38100" anchor="ctr"/>
          <a:lstStyle/>
          <a:p>
            <a:pPr lvl="0">
              <a:lnSpc>
                <a:spcPct val="100000"/>
              </a:lnSpc>
              <a:defRPr sz="3200">
                <a:solidFill>
                  <a:srgbClr val="FFFFFF"/>
                </a:solidFill>
                <a:latin typeface="+mn-lt"/>
                <a:ea typeface="+mn-ea"/>
                <a:cs typeface="+mn-cs"/>
                <a:sym typeface="Helvetica Light"/>
              </a:defRPr>
            </a:pPr>
          </a:p>
        </p:txBody>
      </p:sp>
      <p:grpSp>
        <p:nvGrpSpPr>
          <p:cNvPr id="53" name="Group 17"/>
          <p:cNvGrpSpPr/>
          <p:nvPr/>
        </p:nvGrpSpPr>
        <p:grpSpPr>
          <a:xfrm>
            <a:off x="4036844" y="2519419"/>
            <a:ext cx="1679120" cy="107774"/>
            <a:chOff x="7470064" y="2603231"/>
            <a:chExt cx="1679120" cy="107774"/>
          </a:xfrm>
        </p:grpSpPr>
        <p:sp>
          <p:nvSpPr>
            <p:cNvPr id="54" name="Shape 2576"/>
            <p:cNvSpPr/>
            <p:nvPr/>
          </p:nvSpPr>
          <p:spPr>
            <a:xfrm>
              <a:off x="7470064" y="2644347"/>
              <a:ext cx="1584000" cy="9768"/>
            </a:xfrm>
            <a:prstGeom prst="line">
              <a:avLst/>
            </a:prstGeom>
            <a:noFill/>
            <a:ln w="12700" cap="flat">
              <a:solidFill>
                <a:schemeClr val="bg1"/>
              </a:solidFill>
              <a:prstDash val="solid"/>
              <a:miter lim="400000"/>
            </a:ln>
            <a:effectLst/>
          </p:spPr>
          <p:txBody>
            <a:bodyPr wrap="square" lIns="0" tIns="0" rIns="0" bIns="0" numCol="1" anchor="t">
              <a:noAutofit/>
            </a:bodyPr>
            <a:lstStyle/>
            <a:p>
              <a:pPr lvl="0" algn="l" defTabSz="457200">
                <a:lnSpc>
                  <a:spcPct val="100000"/>
                </a:lnSpc>
                <a:defRPr sz="1200">
                  <a:solidFill>
                    <a:srgbClr val="000000"/>
                  </a:solidFill>
                  <a:latin typeface="Helvetica"/>
                  <a:ea typeface="Helvetica"/>
                  <a:cs typeface="Helvetica"/>
                  <a:sym typeface="Helvetica"/>
                </a:defRPr>
              </a:pPr>
            </a:p>
          </p:txBody>
        </p:sp>
        <p:sp>
          <p:nvSpPr>
            <p:cNvPr id="62" name="Shape 2129"/>
            <p:cNvSpPr/>
            <p:nvPr/>
          </p:nvSpPr>
          <p:spPr>
            <a:xfrm>
              <a:off x="9041426" y="2603231"/>
              <a:ext cx="107758" cy="107774"/>
            </a:xfrm>
            <a:prstGeom prst="ellipse">
              <a:avLst/>
            </a:prstGeom>
            <a:solidFill>
              <a:srgbClr val="ECECEC"/>
            </a:solidFill>
            <a:ln w="12700">
              <a:solidFill>
                <a:schemeClr val="bg1"/>
              </a:solidFill>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p>
          </p:txBody>
        </p:sp>
      </p:grpSp>
      <p:grpSp>
        <p:nvGrpSpPr>
          <p:cNvPr id="63" name="Group 20"/>
          <p:cNvGrpSpPr/>
          <p:nvPr/>
        </p:nvGrpSpPr>
        <p:grpSpPr>
          <a:xfrm>
            <a:off x="4036844" y="4599342"/>
            <a:ext cx="1679120" cy="107774"/>
            <a:chOff x="7470064" y="2603231"/>
            <a:chExt cx="1679120" cy="107774"/>
          </a:xfrm>
        </p:grpSpPr>
        <p:sp>
          <p:nvSpPr>
            <p:cNvPr id="64" name="Shape 2576"/>
            <p:cNvSpPr/>
            <p:nvPr/>
          </p:nvSpPr>
          <p:spPr>
            <a:xfrm>
              <a:off x="7470064" y="2644347"/>
              <a:ext cx="1584000" cy="9768"/>
            </a:xfrm>
            <a:prstGeom prst="line">
              <a:avLst/>
            </a:prstGeom>
            <a:noFill/>
            <a:ln w="12700" cap="flat">
              <a:solidFill>
                <a:schemeClr val="bg1"/>
              </a:solidFill>
              <a:prstDash val="solid"/>
              <a:miter lim="400000"/>
            </a:ln>
            <a:effectLst/>
          </p:spPr>
          <p:txBody>
            <a:bodyPr wrap="square" lIns="0" tIns="0" rIns="0" bIns="0" numCol="1" anchor="t">
              <a:noAutofit/>
            </a:bodyPr>
            <a:lstStyle/>
            <a:p>
              <a:pPr lvl="0" algn="l" defTabSz="457200">
                <a:lnSpc>
                  <a:spcPct val="100000"/>
                </a:lnSpc>
                <a:defRPr sz="1200">
                  <a:solidFill>
                    <a:srgbClr val="000000"/>
                  </a:solidFill>
                  <a:latin typeface="Helvetica"/>
                  <a:ea typeface="Helvetica"/>
                  <a:cs typeface="Helvetica"/>
                  <a:sym typeface="Helvetica"/>
                </a:defRPr>
              </a:pPr>
            </a:p>
          </p:txBody>
        </p:sp>
        <p:sp>
          <p:nvSpPr>
            <p:cNvPr id="65" name="Shape 2129"/>
            <p:cNvSpPr/>
            <p:nvPr/>
          </p:nvSpPr>
          <p:spPr>
            <a:xfrm>
              <a:off x="9041426" y="2603231"/>
              <a:ext cx="107758" cy="107774"/>
            </a:xfrm>
            <a:prstGeom prst="ellipse">
              <a:avLst/>
            </a:prstGeom>
            <a:solidFill>
              <a:srgbClr val="ECECEC"/>
            </a:solidFill>
            <a:ln w="12700">
              <a:solidFill>
                <a:schemeClr val="bg1"/>
              </a:solidFill>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p>
          </p:txBody>
        </p:sp>
      </p:grpSp>
      <p:grpSp>
        <p:nvGrpSpPr>
          <p:cNvPr id="66" name="Group 27"/>
          <p:cNvGrpSpPr/>
          <p:nvPr/>
        </p:nvGrpSpPr>
        <p:grpSpPr>
          <a:xfrm>
            <a:off x="4036844" y="3522623"/>
            <a:ext cx="606149" cy="107774"/>
            <a:chOff x="7470064" y="2603231"/>
            <a:chExt cx="606149" cy="107774"/>
          </a:xfrm>
        </p:grpSpPr>
        <p:sp>
          <p:nvSpPr>
            <p:cNvPr id="67" name="Shape 2576"/>
            <p:cNvSpPr/>
            <p:nvPr/>
          </p:nvSpPr>
          <p:spPr>
            <a:xfrm>
              <a:off x="7470064" y="2644347"/>
              <a:ext cx="504000" cy="9768"/>
            </a:xfrm>
            <a:prstGeom prst="line">
              <a:avLst/>
            </a:prstGeom>
            <a:noFill/>
            <a:ln w="12700" cap="flat">
              <a:solidFill>
                <a:schemeClr val="bg1"/>
              </a:solidFill>
              <a:prstDash val="solid"/>
              <a:miter lim="400000"/>
            </a:ln>
            <a:effectLst/>
          </p:spPr>
          <p:txBody>
            <a:bodyPr wrap="square" lIns="0" tIns="0" rIns="0" bIns="0" numCol="1" anchor="t">
              <a:noAutofit/>
            </a:bodyPr>
            <a:lstStyle/>
            <a:p>
              <a:pPr lvl="0" algn="l" defTabSz="457200">
                <a:lnSpc>
                  <a:spcPct val="100000"/>
                </a:lnSpc>
                <a:defRPr sz="1200">
                  <a:solidFill>
                    <a:srgbClr val="000000"/>
                  </a:solidFill>
                  <a:latin typeface="Helvetica"/>
                  <a:ea typeface="Helvetica"/>
                  <a:cs typeface="Helvetica"/>
                  <a:sym typeface="Helvetica"/>
                </a:defRPr>
              </a:pPr>
            </a:p>
          </p:txBody>
        </p:sp>
        <p:sp>
          <p:nvSpPr>
            <p:cNvPr id="68" name="Shape 2129"/>
            <p:cNvSpPr/>
            <p:nvPr/>
          </p:nvSpPr>
          <p:spPr>
            <a:xfrm>
              <a:off x="7968455" y="2603231"/>
              <a:ext cx="107758" cy="107774"/>
            </a:xfrm>
            <a:prstGeom prst="ellipse">
              <a:avLst/>
            </a:prstGeom>
            <a:solidFill>
              <a:srgbClr val="ECECEC"/>
            </a:solidFill>
            <a:ln w="12700">
              <a:solidFill>
                <a:schemeClr val="bg1"/>
              </a:solidFill>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p>
          </p:txBody>
        </p:sp>
      </p:grpSp>
      <p:sp>
        <p:nvSpPr>
          <p:cNvPr id="69" name="文本框 68"/>
          <p:cNvSpPr txBox="1"/>
          <p:nvPr/>
        </p:nvSpPr>
        <p:spPr>
          <a:xfrm>
            <a:off x="5883000" y="2480590"/>
            <a:ext cx="3893012"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5883000" y="2201191"/>
            <a:ext cx="1284902"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5883000" y="4689432"/>
            <a:ext cx="3893012"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5883000" y="4410033"/>
            <a:ext cx="1284902"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818154" y="3571564"/>
            <a:ext cx="3893012"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4818154" y="3292165"/>
            <a:ext cx="1284902"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wipe(left)">
                                      <p:cBhvr>
                                        <p:cTn id="11" dur="500"/>
                                        <p:tgtEl>
                                          <p:spTgt spid="6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down)">
                                      <p:cBhvr>
                                        <p:cTn id="15" dur="500"/>
                                        <p:tgtEl>
                                          <p:spTgt spid="4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left)">
                                      <p:cBhvr>
                                        <p:cTn id="19" dur="500"/>
                                        <p:tgtEl>
                                          <p:spTgt spid="6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down)">
                                      <p:cBhvr>
                                        <p:cTn id="23" dur="500"/>
                                        <p:tgtEl>
                                          <p:spTgt spid="4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wipe(left)">
                                      <p:cBhvr>
                                        <p:cTn id="2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4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3165</Words>
  <Application>WPS 演示</Application>
  <PresentationFormat>宽屏</PresentationFormat>
  <Paragraphs>330</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宋体</vt:lpstr>
      <vt:lpstr>Wingdings</vt:lpstr>
      <vt:lpstr>微软雅黑</vt:lpstr>
      <vt:lpstr>Road Rage</vt:lpstr>
      <vt:lpstr>华文仿宋</vt:lpstr>
      <vt:lpstr>Helvetica Light</vt:lpstr>
      <vt:lpstr>Helvetica</vt:lpstr>
      <vt:lpstr>Segoe Print</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18</cp:revision>
  <dcterms:created xsi:type="dcterms:W3CDTF">2017-06-02T01:36:00Z</dcterms:created>
  <dcterms:modified xsi:type="dcterms:W3CDTF">2017-09-30T02:54:42Z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