
<file path=[Content_Types].xml><?xml version="1.0" encoding="utf-8"?>
<Types xmlns="http://schemas.openxmlformats.org/package/2006/content-types">
  <Default Extension="jpeg" ContentType="image/jpeg"/>
  <Default Extension="xlsx" ContentType="application/vnd.openxmlformats-officedocument.spreadsheetml.shee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64" r:id="rId7"/>
    <p:sldId id="265" r:id="rId8"/>
    <p:sldId id="259" r:id="rId9"/>
    <p:sldId id="266" r:id="rId10"/>
    <p:sldId id="267" r:id="rId11"/>
    <p:sldId id="268" r:id="rId12"/>
    <p:sldId id="260" r:id="rId13"/>
    <p:sldId id="269" r:id="rId14"/>
    <p:sldId id="270" r:id="rId15"/>
    <p:sldId id="271" r:id="rId16"/>
    <p:sldId id="261" r:id="rId17"/>
    <p:sldId id="272" r:id="rId18"/>
    <p:sldId id="273" r:id="rId19"/>
    <p:sldId id="262"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B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2310" y="1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explosion val="0"/>
          <c:dPt>
            <c:idx val="0"/>
            <c:bubble3D val="0"/>
            <c:spPr>
              <a:solidFill>
                <a:schemeClr val="bg1"/>
              </a:solidFill>
            </c:spPr>
          </c:dPt>
          <c:dPt>
            <c:idx val="1"/>
            <c:bubble3D val="0"/>
            <c:spPr>
              <a:pattFill prst="dkDnDiag">
                <a:fgClr>
                  <a:schemeClr val="bg1">
                    <a:lumMod val="85000"/>
                  </a:schemeClr>
                </a:fgClr>
                <a:bgClr>
                  <a:schemeClr val="bg2"/>
                </a:bgClr>
              </a:pattFill>
            </c:spPr>
          </c:dPt>
          <c:dLbls>
            <c:delete val="1"/>
          </c:dLbls>
          <c:cat>
            <c:numRef>
              <c:f>Sheet1!$A$2:$A$3</c:f>
              <c:numCache>
                <c:formatCode>General</c:formatCode>
                <c:ptCount val="2"/>
              </c:numCache>
            </c:numRef>
          </c:cat>
          <c:val>
            <c:numRef>
              <c:f>Sheet1!$B$2:$B$3</c:f>
              <c:numCache>
                <c:formatCode>General</c:formatCode>
                <c:ptCount val="2"/>
                <c:pt idx="0">
                  <c:v>73</c:v>
                </c:pt>
                <c:pt idx="1">
                  <c:v>27</c:v>
                </c:pt>
              </c:numCache>
            </c:numRef>
          </c:val>
        </c:ser>
        <c:dLbls>
          <c:showLegendKey val="0"/>
          <c:showVal val="0"/>
          <c:showCatName val="0"/>
          <c:showSerName val="0"/>
          <c:showPercent val="0"/>
          <c:showBubbleSize val="0"/>
          <c:showLeaderLines val="1"/>
        </c:dLbls>
        <c:firstSliceAng val="0"/>
        <c:holeSize val="82"/>
      </c:doughnutChart>
      <c:spPr>
        <a:noFill/>
        <a:ln w="25371">
          <a:noFill/>
        </a:ln>
      </c:spPr>
    </c:plotArea>
    <c:plotVisOnly val="1"/>
    <c:dispBlanksAs val="gap"/>
    <c:showDLblsOverMax val="0"/>
  </c:chart>
  <c:txPr>
    <a:bodyPr/>
    <a:lstStyle/>
    <a:p>
      <a:pPr>
        <a:defRPr lang="zh-CN" sz="1800" b="0" i="0" u="none" strike="noStrike" baseline="0">
          <a:solidFill>
            <a:srgbClr val="808080"/>
          </a:solidFill>
          <a:latin typeface="Calibri" panose="020F0502020204030204"/>
          <a:ea typeface="Calibri" panose="020F0502020204030204"/>
          <a:cs typeface="Calibri" panose="020F0502020204030204"/>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explosion val="0"/>
          <c:dPt>
            <c:idx val="0"/>
            <c:bubble3D val="0"/>
            <c:spPr>
              <a:solidFill>
                <a:schemeClr val="bg1"/>
              </a:solidFill>
            </c:spPr>
          </c:dPt>
          <c:dPt>
            <c:idx val="1"/>
            <c:bubble3D val="0"/>
            <c:spPr>
              <a:pattFill prst="dkDnDiag">
                <a:fgClr>
                  <a:schemeClr val="bg1">
                    <a:lumMod val="85000"/>
                  </a:schemeClr>
                </a:fgClr>
                <a:bgClr>
                  <a:schemeClr val="bg2"/>
                </a:bgClr>
              </a:pattFill>
            </c:spPr>
          </c:dPt>
          <c:dLbls>
            <c:delete val="1"/>
          </c:dLbls>
          <c:cat>
            <c:numRef>
              <c:f>Sheet1!$A$2:$A$3</c:f>
              <c:numCache>
                <c:formatCode>General</c:formatCode>
                <c:ptCount val="2"/>
              </c:numCache>
            </c:numRef>
          </c:cat>
          <c:val>
            <c:numRef>
              <c:f>Sheet1!$B$2:$B$3</c:f>
              <c:numCache>
                <c:formatCode>General</c:formatCode>
                <c:ptCount val="2"/>
                <c:pt idx="0">
                  <c:v>87</c:v>
                </c:pt>
                <c:pt idx="1">
                  <c:v>13</c:v>
                </c:pt>
              </c:numCache>
            </c:numRef>
          </c:val>
        </c:ser>
        <c:dLbls>
          <c:showLegendKey val="0"/>
          <c:showVal val="0"/>
          <c:showCatName val="0"/>
          <c:showSerName val="0"/>
          <c:showPercent val="0"/>
          <c:showBubbleSize val="0"/>
          <c:showLeaderLines val="1"/>
        </c:dLbls>
        <c:firstSliceAng val="0"/>
        <c:holeSize val="82"/>
      </c:doughnutChart>
      <c:spPr>
        <a:noFill/>
        <a:ln w="25371">
          <a:noFill/>
        </a:ln>
      </c:spPr>
    </c:plotArea>
    <c:plotVisOnly val="1"/>
    <c:dispBlanksAs val="gap"/>
    <c:showDLblsOverMax val="0"/>
  </c:chart>
  <c:txPr>
    <a:bodyPr/>
    <a:lstStyle/>
    <a:p>
      <a:pPr>
        <a:defRPr lang="zh-CN" sz="1800" b="0" i="0" u="none" strike="noStrike" baseline="0">
          <a:solidFill>
            <a:srgbClr val="808080"/>
          </a:solidFill>
          <a:latin typeface="Calibri" panose="020F0502020204030204"/>
          <a:ea typeface="Calibri" panose="020F0502020204030204"/>
          <a:cs typeface="Calibri" panose="020F0502020204030204"/>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explosion val="0"/>
          <c:dPt>
            <c:idx val="0"/>
            <c:bubble3D val="0"/>
            <c:spPr>
              <a:solidFill>
                <a:schemeClr val="bg1"/>
              </a:solidFill>
            </c:spPr>
          </c:dPt>
          <c:dPt>
            <c:idx val="1"/>
            <c:bubble3D val="0"/>
            <c:spPr>
              <a:pattFill prst="dkDnDiag">
                <a:fgClr>
                  <a:schemeClr val="bg1">
                    <a:lumMod val="85000"/>
                  </a:schemeClr>
                </a:fgClr>
                <a:bgClr>
                  <a:schemeClr val="bg2"/>
                </a:bgClr>
              </a:pattFill>
            </c:spPr>
          </c:dPt>
          <c:dLbls>
            <c:delete val="1"/>
          </c:dLbls>
          <c:cat>
            <c:numRef>
              <c:f>Sheet1!$A$2:$A$3</c:f>
              <c:numCache>
                <c:formatCode>General</c:formatCode>
                <c:ptCount val="2"/>
              </c:numCache>
            </c:numRef>
          </c:cat>
          <c:val>
            <c:numRef>
              <c:f>Sheet1!$B$2:$B$3</c:f>
              <c:numCache>
                <c:formatCode>General</c:formatCode>
                <c:ptCount val="2"/>
                <c:pt idx="0">
                  <c:v>35</c:v>
                </c:pt>
                <c:pt idx="1">
                  <c:v>65</c:v>
                </c:pt>
              </c:numCache>
            </c:numRef>
          </c:val>
        </c:ser>
        <c:dLbls>
          <c:showLegendKey val="0"/>
          <c:showVal val="0"/>
          <c:showCatName val="0"/>
          <c:showSerName val="0"/>
          <c:showPercent val="0"/>
          <c:showBubbleSize val="0"/>
          <c:showLeaderLines val="1"/>
        </c:dLbls>
        <c:firstSliceAng val="0"/>
        <c:holeSize val="82"/>
      </c:doughnutChart>
      <c:spPr>
        <a:noFill/>
        <a:ln w="25371">
          <a:noFill/>
        </a:ln>
      </c:spPr>
    </c:plotArea>
    <c:plotVisOnly val="1"/>
    <c:dispBlanksAs val="gap"/>
    <c:showDLblsOverMax val="0"/>
  </c:chart>
  <c:txPr>
    <a:bodyPr/>
    <a:lstStyle/>
    <a:p>
      <a:pPr>
        <a:defRPr lang="zh-CN" sz="1800" b="0" i="0" u="none" strike="noStrike" baseline="0">
          <a:solidFill>
            <a:srgbClr val="808080"/>
          </a:solidFill>
          <a:latin typeface="Calibri" panose="020F0502020204030204"/>
          <a:ea typeface="Calibri" panose="020F0502020204030204"/>
          <a:cs typeface="Calibri" panose="020F0502020204030204"/>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explosion val="0"/>
          <c:dPt>
            <c:idx val="0"/>
            <c:bubble3D val="0"/>
            <c:spPr>
              <a:solidFill>
                <a:schemeClr val="bg1"/>
              </a:solidFill>
            </c:spPr>
          </c:dPt>
          <c:dPt>
            <c:idx val="1"/>
            <c:bubble3D val="0"/>
            <c:spPr>
              <a:pattFill prst="dkDnDiag">
                <a:fgClr>
                  <a:schemeClr val="bg1">
                    <a:lumMod val="85000"/>
                  </a:schemeClr>
                </a:fgClr>
                <a:bgClr>
                  <a:schemeClr val="bg2"/>
                </a:bgClr>
              </a:pattFill>
            </c:spPr>
          </c:dPt>
          <c:dLbls>
            <c:delete val="1"/>
          </c:dLbls>
          <c:cat>
            <c:numRef>
              <c:f>Sheet1!$A$2:$A$3</c:f>
              <c:numCache>
                <c:formatCode>General</c:formatCode>
                <c:ptCount val="2"/>
              </c:numCache>
            </c:numRef>
          </c:cat>
          <c:val>
            <c:numRef>
              <c:f>Sheet1!$B$2:$B$3</c:f>
              <c:numCache>
                <c:formatCode>General</c:formatCode>
                <c:ptCount val="2"/>
                <c:pt idx="0">
                  <c:v>20</c:v>
                </c:pt>
                <c:pt idx="1">
                  <c:v>80</c:v>
                </c:pt>
              </c:numCache>
            </c:numRef>
          </c:val>
        </c:ser>
        <c:dLbls>
          <c:showLegendKey val="0"/>
          <c:showVal val="0"/>
          <c:showCatName val="0"/>
          <c:showSerName val="0"/>
          <c:showPercent val="0"/>
          <c:showBubbleSize val="0"/>
          <c:showLeaderLines val="1"/>
        </c:dLbls>
        <c:firstSliceAng val="0"/>
        <c:holeSize val="82"/>
      </c:doughnutChart>
      <c:spPr>
        <a:noFill/>
        <a:ln w="25371">
          <a:noFill/>
        </a:ln>
      </c:spPr>
    </c:plotArea>
    <c:plotVisOnly val="1"/>
    <c:dispBlanksAs val="gap"/>
    <c:showDLblsOverMax val="0"/>
  </c:chart>
  <c:txPr>
    <a:bodyPr/>
    <a:lstStyle/>
    <a:p>
      <a:pPr>
        <a:defRPr lang="zh-CN" sz="1800" b="0" i="0" u="none" strike="noStrike" baseline="0">
          <a:solidFill>
            <a:srgbClr val="808080"/>
          </a:solidFill>
          <a:latin typeface="Calibri" panose="020F0502020204030204"/>
          <a:ea typeface="Calibri" panose="020F0502020204030204"/>
          <a:cs typeface="Calibri" panose="020F0502020204030204"/>
        </a:defRPr>
      </a:pP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27D500-880D-4403-AD24-852D11A696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F57A8-7929-4AE1-BD40-8A33821AC3C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7D500-880D-4403-AD24-852D11A6969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F57A8-7929-4AE1-BD40-8A33821AC3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2"/>
          <a:stretch>
            <a:fillRect/>
          </a:stretch>
        </p:blipFill>
        <p:spPr>
          <a:xfrm>
            <a:off x="882564" y="391886"/>
            <a:ext cx="876472" cy="1255486"/>
          </a:xfrm>
          <a:prstGeom prst="rect">
            <a:avLst/>
          </a:prstGeom>
        </p:spPr>
      </p:pic>
      <p:sp>
        <p:nvSpPr>
          <p:cNvPr id="10" name="文本框 4"/>
          <p:cNvSpPr txBox="1"/>
          <p:nvPr/>
        </p:nvSpPr>
        <p:spPr>
          <a:xfrm>
            <a:off x="2298700" y="2380160"/>
            <a:ext cx="759460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dirty="0">
                <a:solidFill>
                  <a:schemeClr val="bg1"/>
                </a:solidFill>
                <a:latin typeface="微软雅黑" panose="020B0503020204020204" pitchFamily="34" charset="-122"/>
                <a:ea typeface="微软雅黑" panose="020B0503020204020204" pitchFamily="34" charset="-122"/>
              </a:rPr>
              <a:t>扁平化</a:t>
            </a:r>
            <a:r>
              <a:rPr lang="zh-CN" altLang="en-US" sz="5400" dirty="0" smtClean="0">
                <a:solidFill>
                  <a:schemeClr val="bg1"/>
                </a:solidFill>
                <a:latin typeface="微软雅黑" panose="020B0503020204020204" pitchFamily="34" charset="-122"/>
                <a:ea typeface="微软雅黑" panose="020B0503020204020204" pitchFamily="34" charset="-122"/>
              </a:rPr>
              <a:t>简约毕业答辩</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297492" y="3533532"/>
            <a:ext cx="3576508" cy="306705"/>
          </a:xfrm>
          <a:prstGeom prst="rect">
            <a:avLst/>
          </a:prstGeom>
          <a:solidFill>
            <a:schemeClr val="bg1"/>
          </a:solidFill>
        </p:spPr>
        <p:txBody>
          <a:bodyPr wrap="square" rtlCol="0">
            <a:spAutoFit/>
          </a:bodyPr>
          <a:lstStyle/>
          <a:p>
            <a:pPr algn="ctr"/>
            <a:r>
              <a:rPr lang="zh-CN" altLang="en-US" sz="1400" dirty="0">
                <a:solidFill>
                  <a:srgbClr val="33B0CC"/>
                </a:solidFill>
                <a:latin typeface="微软雅黑" panose="020B0503020204020204" pitchFamily="34" charset="-122"/>
                <a:ea typeface="微软雅黑" panose="020B0503020204020204" pitchFamily="34" charset="-122"/>
              </a:rPr>
              <a:t>答辩</a:t>
            </a:r>
            <a:r>
              <a:rPr lang="zh-CN" altLang="en-US" sz="1400" dirty="0" smtClean="0">
                <a:solidFill>
                  <a:srgbClr val="33B0CC"/>
                </a:solidFill>
                <a:latin typeface="微软雅黑" panose="020B0503020204020204" pitchFamily="34" charset="-122"/>
                <a:ea typeface="微软雅黑" panose="020B0503020204020204" pitchFamily="34" charset="-122"/>
              </a:rPr>
              <a:t>人：猪七爷    指导老师：猪七爷</a:t>
            </a:r>
            <a:endParaRPr lang="zh-CN" altLang="en-US" sz="1400" dirty="0">
              <a:solidFill>
                <a:srgbClr val="33B0CC"/>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077029" y="4018819"/>
            <a:ext cx="6110514" cy="430887"/>
            <a:chOff x="3077029" y="4173164"/>
            <a:chExt cx="6110514" cy="430887"/>
          </a:xfrm>
        </p:grpSpPr>
        <p:sp>
          <p:nvSpPr>
            <p:cNvPr id="13" name="文本框 12"/>
            <p:cNvSpPr txBox="1"/>
            <p:nvPr/>
          </p:nvSpPr>
          <p:spPr>
            <a:xfrm>
              <a:off x="3730171" y="4173164"/>
              <a:ext cx="4731658" cy="430887"/>
            </a:xfrm>
            <a:prstGeom prst="rect">
              <a:avLst/>
            </a:prstGeom>
            <a:noFill/>
            <a:ln w="3175">
              <a:noFill/>
              <a:prstDash val="solid"/>
            </a:ln>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1050" b="0" dirty="0" smtClean="0">
                  <a:solidFill>
                    <a:schemeClr val="bg1"/>
                  </a:solidFill>
                  <a:latin typeface="微软雅黑" panose="020B0503020204020204" pitchFamily="34" charset="-122"/>
                  <a:ea typeface="微软雅黑" panose="020B0503020204020204" pitchFamily="34" charset="-122"/>
                </a:rPr>
                <a:t>PROFESSIONAL GENERATION GRADUATION REPORT  POWERPOINT TEMPLATE</a:t>
              </a:r>
              <a:endParaRPr lang="zh-CN" altLang="en-US" sz="1050" b="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6796230" y="4483857"/>
              <a:ext cx="239131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077029" y="4483857"/>
              <a:ext cx="248194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Oval 65"/>
          <p:cNvSpPr>
            <a:spLocks noChangeArrowheads="1"/>
          </p:cNvSpPr>
          <p:nvPr/>
        </p:nvSpPr>
        <p:spPr bwMode="auto">
          <a:xfrm flipV="1">
            <a:off x="2595845" y="4526640"/>
            <a:ext cx="7000310" cy="58060"/>
          </a:xfrm>
          <a:prstGeom prst="ellipse">
            <a:avLst/>
          </a:prstGeom>
          <a:gradFill rotWithShape="1">
            <a:gsLst>
              <a:gs pos="62000">
                <a:schemeClr val="bg1"/>
              </a:gs>
              <a:gs pos="0">
                <a:schemeClr val="bg1"/>
              </a:gs>
              <a:gs pos="100000">
                <a:sysClr val="window" lastClr="FFFFFF">
                  <a:alpha val="0"/>
                </a:sysClr>
              </a:gs>
            </a:gsLst>
            <a:path path="shape">
              <a:fillToRect l="50000" t="50000" r="50000" b="50000"/>
            </a:path>
          </a:gradFill>
          <a:ln w="9525">
            <a:noFill/>
            <a:round/>
          </a:ln>
          <a:effectLst/>
        </p:spPr>
        <p:txBody>
          <a:bodyPr wrap="none" anchor="ctr"/>
          <a:lstStyle/>
          <a:p>
            <a:pPr>
              <a:defRPr/>
            </a:pPr>
            <a:endParaRPr lang="zh-CN" altLang="en-US" kern="0">
              <a:solidFill>
                <a:sysClr val="windowText" lastClr="000000"/>
              </a:solidFill>
              <a:latin typeface="Arial" panose="020B0604020202020204" pitchFamily="34" charset="0"/>
              <a:ea typeface="宋体" panose="02010600030101010101" pitchFamily="2" charset="-122"/>
            </a:endParaRPr>
          </a:p>
        </p:txBody>
      </p:sp>
      <p:sp>
        <p:nvSpPr>
          <p:cNvPr id="17" name="Oval 65"/>
          <p:cNvSpPr>
            <a:spLocks noChangeArrowheads="1"/>
          </p:cNvSpPr>
          <p:nvPr/>
        </p:nvSpPr>
        <p:spPr bwMode="auto">
          <a:xfrm flipV="1">
            <a:off x="2595845" y="2201907"/>
            <a:ext cx="7000310" cy="58060"/>
          </a:xfrm>
          <a:prstGeom prst="ellipse">
            <a:avLst/>
          </a:prstGeom>
          <a:gradFill rotWithShape="1">
            <a:gsLst>
              <a:gs pos="62000">
                <a:schemeClr val="bg1"/>
              </a:gs>
              <a:gs pos="0">
                <a:schemeClr val="bg1"/>
              </a:gs>
              <a:gs pos="100000">
                <a:sysClr val="window" lastClr="FFFFFF">
                  <a:alpha val="0"/>
                </a:sysClr>
              </a:gs>
            </a:gsLst>
            <a:path path="shape">
              <a:fillToRect l="50000" t="50000" r="50000" b="50000"/>
            </a:path>
          </a:gradFill>
          <a:ln w="9525">
            <a:noFill/>
            <a:round/>
          </a:ln>
          <a:effectLst/>
        </p:spPr>
        <p:txBody>
          <a:bodyPr wrap="none" anchor="ctr"/>
          <a:lstStyle/>
          <a:p>
            <a:pPr>
              <a:defRPr/>
            </a:pPr>
            <a:endParaRPr lang="zh-CN" altLang="en-US" sz="1600" kern="0">
              <a:solidFill>
                <a:sysClr val="windowText" lastClr="0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2" name="文本框 61"/>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63" name="矩形 62"/>
          <p:cNvSpPr/>
          <p:nvPr/>
        </p:nvSpPr>
        <p:spPr>
          <a:xfrm>
            <a:off x="1852306" y="383495"/>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1852306" y="8879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7" name="Freeform 790"/>
          <p:cNvSpPr/>
          <p:nvPr/>
        </p:nvSpPr>
        <p:spPr bwMode="auto">
          <a:xfrm>
            <a:off x="885778" y="2842325"/>
            <a:ext cx="2017130" cy="21120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bg1"/>
              </a:solidFill>
            </a:endParaRPr>
          </a:p>
        </p:txBody>
      </p:sp>
      <p:sp>
        <p:nvSpPr>
          <p:cNvPr id="8" name="Freeform 791"/>
          <p:cNvSpPr/>
          <p:nvPr/>
        </p:nvSpPr>
        <p:spPr bwMode="auto">
          <a:xfrm>
            <a:off x="2933911" y="2842325"/>
            <a:ext cx="2017130" cy="21120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9" name="Freeform 792"/>
          <p:cNvSpPr/>
          <p:nvPr/>
        </p:nvSpPr>
        <p:spPr bwMode="auto">
          <a:xfrm>
            <a:off x="4980105" y="2842325"/>
            <a:ext cx="2017130" cy="211208"/>
          </a:xfrm>
          <a:custGeom>
            <a:avLst/>
            <a:gdLst/>
            <a:ahLst/>
            <a:cxnLst>
              <a:cxn ang="0">
                <a:pos x="996" y="109"/>
              </a:cxn>
              <a:cxn ang="0">
                <a:pos x="497" y="109"/>
              </a:cxn>
              <a:cxn ang="0">
                <a:pos x="0" y="109"/>
              </a:cxn>
              <a:cxn ang="0">
                <a:pos x="45" y="54"/>
              </a:cxn>
              <a:cxn ang="0">
                <a:pos x="0" y="0"/>
              </a:cxn>
              <a:cxn ang="0">
                <a:pos x="497" y="0"/>
              </a:cxn>
              <a:cxn ang="0">
                <a:pos x="996" y="0"/>
              </a:cxn>
              <a:cxn ang="0">
                <a:pos x="1041" y="54"/>
              </a:cxn>
              <a:cxn ang="0">
                <a:pos x="996" y="109"/>
              </a:cxn>
            </a:cxnLst>
            <a:rect l="0" t="0" r="r" b="b"/>
            <a:pathLst>
              <a:path w="1041" h="109">
                <a:moveTo>
                  <a:pt x="996" y="109"/>
                </a:moveTo>
                <a:lnTo>
                  <a:pt x="497" y="109"/>
                </a:lnTo>
                <a:lnTo>
                  <a:pt x="0" y="109"/>
                </a:lnTo>
                <a:lnTo>
                  <a:pt x="45" y="54"/>
                </a:lnTo>
                <a:lnTo>
                  <a:pt x="0" y="0"/>
                </a:lnTo>
                <a:lnTo>
                  <a:pt x="497" y="0"/>
                </a:lnTo>
                <a:lnTo>
                  <a:pt x="996" y="0"/>
                </a:lnTo>
                <a:lnTo>
                  <a:pt x="1041" y="54"/>
                </a:lnTo>
                <a:lnTo>
                  <a:pt x="996" y="10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0" name="Freeform 793"/>
          <p:cNvSpPr/>
          <p:nvPr/>
        </p:nvSpPr>
        <p:spPr bwMode="auto">
          <a:xfrm>
            <a:off x="7028236" y="2842325"/>
            <a:ext cx="2011316" cy="211208"/>
          </a:xfrm>
          <a:custGeom>
            <a:avLst/>
            <a:gdLst/>
            <a:ahLst/>
            <a:cxnLst>
              <a:cxn ang="0">
                <a:pos x="993" y="109"/>
              </a:cxn>
              <a:cxn ang="0">
                <a:pos x="497" y="109"/>
              </a:cxn>
              <a:cxn ang="0">
                <a:pos x="0" y="109"/>
              </a:cxn>
              <a:cxn ang="0">
                <a:pos x="45" y="54"/>
              </a:cxn>
              <a:cxn ang="0">
                <a:pos x="0" y="0"/>
              </a:cxn>
              <a:cxn ang="0">
                <a:pos x="497" y="0"/>
              </a:cxn>
              <a:cxn ang="0">
                <a:pos x="993" y="0"/>
              </a:cxn>
              <a:cxn ang="0">
                <a:pos x="1038" y="54"/>
              </a:cxn>
              <a:cxn ang="0">
                <a:pos x="993" y="109"/>
              </a:cxn>
            </a:cxnLst>
            <a:rect l="0" t="0" r="r" b="b"/>
            <a:pathLst>
              <a:path w="1038" h="109">
                <a:moveTo>
                  <a:pt x="993" y="109"/>
                </a:moveTo>
                <a:lnTo>
                  <a:pt x="497" y="109"/>
                </a:lnTo>
                <a:lnTo>
                  <a:pt x="0" y="109"/>
                </a:lnTo>
                <a:lnTo>
                  <a:pt x="45" y="54"/>
                </a:lnTo>
                <a:lnTo>
                  <a:pt x="0" y="0"/>
                </a:lnTo>
                <a:lnTo>
                  <a:pt x="497" y="0"/>
                </a:lnTo>
                <a:lnTo>
                  <a:pt x="993" y="0"/>
                </a:lnTo>
                <a:lnTo>
                  <a:pt x="1038" y="54"/>
                </a:lnTo>
                <a:lnTo>
                  <a:pt x="993" y="10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1" name="Freeform 794"/>
          <p:cNvSpPr/>
          <p:nvPr/>
        </p:nvSpPr>
        <p:spPr bwMode="auto">
          <a:xfrm>
            <a:off x="9070555" y="2842325"/>
            <a:ext cx="2017130" cy="21120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2" name="Rectangle 795"/>
          <p:cNvSpPr>
            <a:spLocks noChangeArrowheads="1"/>
          </p:cNvSpPr>
          <p:nvPr/>
        </p:nvSpPr>
        <p:spPr bwMode="auto">
          <a:xfrm>
            <a:off x="1883686" y="2946960"/>
            <a:ext cx="21315"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sp>
        <p:nvSpPr>
          <p:cNvPr id="13" name="Freeform 825"/>
          <p:cNvSpPr>
            <a:spLocks noEditPoints="1"/>
          </p:cNvSpPr>
          <p:nvPr/>
        </p:nvSpPr>
        <p:spPr bwMode="auto">
          <a:xfrm>
            <a:off x="1457395" y="3658090"/>
            <a:ext cx="875833" cy="885522"/>
          </a:xfrm>
          <a:custGeom>
            <a:avLst/>
            <a:gdLst/>
            <a:ahLst/>
            <a:cxnLst>
              <a:cxn ang="0">
                <a:pos x="101" y="202"/>
              </a:cxn>
              <a:cxn ang="0">
                <a:pos x="0" y="101"/>
              </a:cxn>
              <a:cxn ang="0">
                <a:pos x="101" y="0"/>
              </a:cxn>
              <a:cxn ang="0">
                <a:pos x="201" y="101"/>
              </a:cxn>
              <a:cxn ang="0">
                <a:pos x="101" y="202"/>
              </a:cxn>
              <a:cxn ang="0">
                <a:pos x="101" y="5"/>
              </a:cxn>
              <a:cxn ang="0">
                <a:pos x="5" y="101"/>
              </a:cxn>
              <a:cxn ang="0">
                <a:pos x="101" y="197"/>
              </a:cxn>
              <a:cxn ang="0">
                <a:pos x="196" y="101"/>
              </a:cxn>
              <a:cxn ang="0">
                <a:pos x="101" y="5"/>
              </a:cxn>
            </a:cxnLst>
            <a:rect l="0" t="0" r="r" b="b"/>
            <a:pathLst>
              <a:path w="201" h="202">
                <a:moveTo>
                  <a:pt x="101" y="202"/>
                </a:moveTo>
                <a:cubicBezTo>
                  <a:pt x="45" y="202"/>
                  <a:pt x="0" y="156"/>
                  <a:pt x="0" y="101"/>
                </a:cubicBezTo>
                <a:cubicBezTo>
                  <a:pt x="0" y="46"/>
                  <a:pt x="45" y="0"/>
                  <a:pt x="101" y="0"/>
                </a:cubicBezTo>
                <a:cubicBezTo>
                  <a:pt x="156" y="0"/>
                  <a:pt x="201" y="46"/>
                  <a:pt x="201" y="101"/>
                </a:cubicBezTo>
                <a:cubicBezTo>
                  <a:pt x="201" y="156"/>
                  <a:pt x="156" y="202"/>
                  <a:pt x="101" y="202"/>
                </a:cubicBezTo>
                <a:close/>
                <a:moveTo>
                  <a:pt x="101" y="5"/>
                </a:moveTo>
                <a:cubicBezTo>
                  <a:pt x="48" y="5"/>
                  <a:pt x="5" y="48"/>
                  <a:pt x="5" y="101"/>
                </a:cubicBezTo>
                <a:cubicBezTo>
                  <a:pt x="5" y="154"/>
                  <a:pt x="48" y="197"/>
                  <a:pt x="101" y="197"/>
                </a:cubicBezTo>
                <a:cubicBezTo>
                  <a:pt x="154" y="197"/>
                  <a:pt x="196" y="154"/>
                  <a:pt x="196" y="101"/>
                </a:cubicBezTo>
                <a:cubicBezTo>
                  <a:pt x="196" y="48"/>
                  <a:pt x="154" y="5"/>
                  <a:pt x="101" y="5"/>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sp>
        <p:nvSpPr>
          <p:cNvPr id="14" name="Freeform 826"/>
          <p:cNvSpPr>
            <a:spLocks noEditPoints="1"/>
          </p:cNvSpPr>
          <p:nvPr/>
        </p:nvSpPr>
        <p:spPr bwMode="auto">
          <a:xfrm>
            <a:off x="1635662" y="3964244"/>
            <a:ext cx="370098" cy="372035"/>
          </a:xfrm>
          <a:custGeom>
            <a:avLst/>
            <a:gdLst/>
            <a:ahLst/>
            <a:cxnLst>
              <a:cxn ang="0">
                <a:pos x="73" y="64"/>
              </a:cxn>
              <a:cxn ang="0">
                <a:pos x="71" y="62"/>
              </a:cxn>
              <a:cxn ang="0">
                <a:pos x="69" y="51"/>
              </a:cxn>
              <a:cxn ang="0">
                <a:pos x="69" y="51"/>
              </a:cxn>
              <a:cxn ang="0">
                <a:pos x="77" y="44"/>
              </a:cxn>
              <a:cxn ang="0">
                <a:pos x="80" y="43"/>
              </a:cxn>
              <a:cxn ang="0">
                <a:pos x="85" y="37"/>
              </a:cxn>
              <a:cxn ang="0">
                <a:pos x="84" y="31"/>
              </a:cxn>
              <a:cxn ang="0">
                <a:pos x="77" y="27"/>
              </a:cxn>
              <a:cxn ang="0">
                <a:pos x="74" y="27"/>
              </a:cxn>
              <a:cxn ang="0">
                <a:pos x="64" y="24"/>
              </a:cxn>
              <a:cxn ang="0">
                <a:pos x="64" y="24"/>
              </a:cxn>
              <a:cxn ang="0">
                <a:pos x="61" y="13"/>
              </a:cxn>
              <a:cxn ang="0">
                <a:pos x="62" y="10"/>
              </a:cxn>
              <a:cxn ang="0">
                <a:pos x="59" y="3"/>
              </a:cxn>
              <a:cxn ang="0">
                <a:pos x="56" y="2"/>
              </a:cxn>
              <a:cxn ang="0">
                <a:pos x="53" y="1"/>
              </a:cxn>
              <a:cxn ang="0">
                <a:pos x="46" y="5"/>
              </a:cxn>
              <a:cxn ang="0">
                <a:pos x="45" y="7"/>
              </a:cxn>
              <a:cxn ang="0">
                <a:pos x="37" y="15"/>
              </a:cxn>
              <a:cxn ang="0">
                <a:pos x="37" y="15"/>
              </a:cxn>
              <a:cxn ang="0">
                <a:pos x="26" y="11"/>
              </a:cxn>
              <a:cxn ang="0">
                <a:pos x="25" y="9"/>
              </a:cxn>
              <a:cxn ang="0">
                <a:pos x="16" y="8"/>
              </a:cxn>
              <a:cxn ang="0">
                <a:pos x="12" y="12"/>
              </a:cxn>
              <a:cxn ang="0">
                <a:pos x="12" y="20"/>
              </a:cxn>
              <a:cxn ang="0">
                <a:pos x="14" y="22"/>
              </a:cxn>
              <a:cxn ang="0">
                <a:pos x="16" y="33"/>
              </a:cxn>
              <a:cxn ang="0">
                <a:pos x="7" y="41"/>
              </a:cxn>
              <a:cxn ang="0">
                <a:pos x="5" y="41"/>
              </a:cxn>
              <a:cxn ang="0">
                <a:pos x="0" y="48"/>
              </a:cxn>
              <a:cxn ang="0">
                <a:pos x="1" y="54"/>
              </a:cxn>
              <a:cxn ang="0">
                <a:pos x="8" y="58"/>
              </a:cxn>
              <a:cxn ang="0">
                <a:pos x="11" y="57"/>
              </a:cxn>
              <a:cxn ang="0">
                <a:pos x="21" y="61"/>
              </a:cxn>
              <a:cxn ang="0">
                <a:pos x="21" y="61"/>
              </a:cxn>
              <a:cxn ang="0">
                <a:pos x="24" y="72"/>
              </a:cxn>
              <a:cxn ang="0">
                <a:pos x="23" y="74"/>
              </a:cxn>
              <a:cxn ang="0">
                <a:pos x="26" y="82"/>
              </a:cxn>
              <a:cxn ang="0">
                <a:pos x="29" y="83"/>
              </a:cxn>
              <a:cxn ang="0">
                <a:pos x="32" y="84"/>
              </a:cxn>
              <a:cxn ang="0">
                <a:pos x="39" y="80"/>
              </a:cxn>
              <a:cxn ang="0">
                <a:pos x="40" y="77"/>
              </a:cxn>
              <a:cxn ang="0">
                <a:pos x="48" y="70"/>
              </a:cxn>
              <a:cxn ang="0">
                <a:pos x="48" y="70"/>
              </a:cxn>
              <a:cxn ang="0">
                <a:pos x="59" y="73"/>
              </a:cxn>
              <a:cxn ang="0">
                <a:pos x="60" y="75"/>
              </a:cxn>
              <a:cxn ang="0">
                <a:pos x="69" y="76"/>
              </a:cxn>
              <a:cxn ang="0">
                <a:pos x="73" y="72"/>
              </a:cxn>
              <a:cxn ang="0">
                <a:pos x="73" y="64"/>
              </a:cxn>
              <a:cxn ang="0">
                <a:pos x="38" y="56"/>
              </a:cxn>
              <a:cxn ang="0">
                <a:pos x="29" y="38"/>
              </a:cxn>
              <a:cxn ang="0">
                <a:pos x="47" y="29"/>
              </a:cxn>
              <a:cxn ang="0">
                <a:pos x="56" y="47"/>
              </a:cxn>
              <a:cxn ang="0">
                <a:pos x="38" y="56"/>
              </a:cxn>
            </a:cxnLst>
            <a:rect l="0" t="0" r="r" b="b"/>
            <a:pathLst>
              <a:path w="85" h="85">
                <a:moveTo>
                  <a:pt x="73" y="64"/>
                </a:moveTo>
                <a:cubicBezTo>
                  <a:pt x="71" y="62"/>
                  <a:pt x="71" y="62"/>
                  <a:pt x="71" y="62"/>
                </a:cubicBezTo>
                <a:cubicBezTo>
                  <a:pt x="69" y="59"/>
                  <a:pt x="68" y="55"/>
                  <a:pt x="69" y="51"/>
                </a:cubicBezTo>
                <a:cubicBezTo>
                  <a:pt x="69" y="51"/>
                  <a:pt x="69" y="51"/>
                  <a:pt x="69" y="51"/>
                </a:cubicBezTo>
                <a:cubicBezTo>
                  <a:pt x="70" y="48"/>
                  <a:pt x="74" y="45"/>
                  <a:pt x="77" y="44"/>
                </a:cubicBezTo>
                <a:cubicBezTo>
                  <a:pt x="80" y="43"/>
                  <a:pt x="80" y="43"/>
                  <a:pt x="80" y="43"/>
                </a:cubicBezTo>
                <a:cubicBezTo>
                  <a:pt x="83" y="43"/>
                  <a:pt x="85" y="40"/>
                  <a:pt x="85" y="37"/>
                </a:cubicBezTo>
                <a:cubicBezTo>
                  <a:pt x="85" y="35"/>
                  <a:pt x="84" y="33"/>
                  <a:pt x="84" y="31"/>
                </a:cubicBezTo>
                <a:cubicBezTo>
                  <a:pt x="83" y="28"/>
                  <a:pt x="80" y="26"/>
                  <a:pt x="77" y="27"/>
                </a:cubicBezTo>
                <a:cubicBezTo>
                  <a:pt x="74" y="27"/>
                  <a:pt x="74" y="27"/>
                  <a:pt x="74" y="27"/>
                </a:cubicBezTo>
                <a:cubicBezTo>
                  <a:pt x="70" y="28"/>
                  <a:pt x="66" y="27"/>
                  <a:pt x="64" y="24"/>
                </a:cubicBezTo>
                <a:cubicBezTo>
                  <a:pt x="64" y="24"/>
                  <a:pt x="64" y="24"/>
                  <a:pt x="64" y="24"/>
                </a:cubicBezTo>
                <a:cubicBezTo>
                  <a:pt x="61" y="21"/>
                  <a:pt x="60" y="17"/>
                  <a:pt x="61" y="13"/>
                </a:cubicBezTo>
                <a:cubicBezTo>
                  <a:pt x="62" y="10"/>
                  <a:pt x="62" y="10"/>
                  <a:pt x="62" y="10"/>
                </a:cubicBezTo>
                <a:cubicBezTo>
                  <a:pt x="63" y="7"/>
                  <a:pt x="62" y="4"/>
                  <a:pt x="59" y="3"/>
                </a:cubicBezTo>
                <a:cubicBezTo>
                  <a:pt x="58" y="2"/>
                  <a:pt x="57" y="2"/>
                  <a:pt x="56" y="2"/>
                </a:cubicBezTo>
                <a:cubicBezTo>
                  <a:pt x="55" y="1"/>
                  <a:pt x="54" y="1"/>
                  <a:pt x="53" y="1"/>
                </a:cubicBezTo>
                <a:cubicBezTo>
                  <a:pt x="50" y="0"/>
                  <a:pt x="47" y="2"/>
                  <a:pt x="46" y="5"/>
                </a:cubicBezTo>
                <a:cubicBezTo>
                  <a:pt x="45" y="7"/>
                  <a:pt x="45" y="7"/>
                  <a:pt x="45" y="7"/>
                </a:cubicBezTo>
                <a:cubicBezTo>
                  <a:pt x="44" y="11"/>
                  <a:pt x="41" y="14"/>
                  <a:pt x="37" y="15"/>
                </a:cubicBezTo>
                <a:cubicBezTo>
                  <a:pt x="37" y="15"/>
                  <a:pt x="37" y="15"/>
                  <a:pt x="37" y="15"/>
                </a:cubicBezTo>
                <a:cubicBezTo>
                  <a:pt x="33" y="16"/>
                  <a:pt x="29" y="14"/>
                  <a:pt x="26" y="11"/>
                </a:cubicBezTo>
                <a:cubicBezTo>
                  <a:pt x="25" y="9"/>
                  <a:pt x="25" y="9"/>
                  <a:pt x="25" y="9"/>
                </a:cubicBezTo>
                <a:cubicBezTo>
                  <a:pt x="22" y="7"/>
                  <a:pt x="19" y="6"/>
                  <a:pt x="16" y="8"/>
                </a:cubicBezTo>
                <a:cubicBezTo>
                  <a:pt x="15" y="10"/>
                  <a:pt x="13" y="11"/>
                  <a:pt x="12" y="12"/>
                </a:cubicBezTo>
                <a:cubicBezTo>
                  <a:pt x="10" y="14"/>
                  <a:pt x="10" y="18"/>
                  <a:pt x="12" y="20"/>
                </a:cubicBezTo>
                <a:cubicBezTo>
                  <a:pt x="14" y="22"/>
                  <a:pt x="14" y="22"/>
                  <a:pt x="14" y="22"/>
                </a:cubicBezTo>
                <a:cubicBezTo>
                  <a:pt x="16" y="25"/>
                  <a:pt x="17" y="30"/>
                  <a:pt x="16" y="33"/>
                </a:cubicBezTo>
                <a:cubicBezTo>
                  <a:pt x="15" y="37"/>
                  <a:pt x="11" y="40"/>
                  <a:pt x="7" y="41"/>
                </a:cubicBezTo>
                <a:cubicBezTo>
                  <a:pt x="5" y="41"/>
                  <a:pt x="5" y="41"/>
                  <a:pt x="5" y="41"/>
                </a:cubicBezTo>
                <a:cubicBezTo>
                  <a:pt x="2" y="42"/>
                  <a:pt x="0" y="45"/>
                  <a:pt x="0" y="48"/>
                </a:cubicBezTo>
                <a:cubicBezTo>
                  <a:pt x="0" y="50"/>
                  <a:pt x="1" y="52"/>
                  <a:pt x="1" y="54"/>
                </a:cubicBezTo>
                <a:cubicBezTo>
                  <a:pt x="2" y="57"/>
                  <a:pt x="5" y="59"/>
                  <a:pt x="8" y="58"/>
                </a:cubicBezTo>
                <a:cubicBezTo>
                  <a:pt x="11" y="57"/>
                  <a:pt x="11" y="57"/>
                  <a:pt x="11" y="57"/>
                </a:cubicBezTo>
                <a:cubicBezTo>
                  <a:pt x="15" y="57"/>
                  <a:pt x="19" y="58"/>
                  <a:pt x="21" y="61"/>
                </a:cubicBezTo>
                <a:cubicBezTo>
                  <a:pt x="21" y="61"/>
                  <a:pt x="21" y="61"/>
                  <a:pt x="21" y="61"/>
                </a:cubicBezTo>
                <a:cubicBezTo>
                  <a:pt x="24" y="64"/>
                  <a:pt x="25" y="68"/>
                  <a:pt x="24" y="72"/>
                </a:cubicBezTo>
                <a:cubicBezTo>
                  <a:pt x="23" y="74"/>
                  <a:pt x="23" y="74"/>
                  <a:pt x="23" y="74"/>
                </a:cubicBezTo>
                <a:cubicBezTo>
                  <a:pt x="22" y="77"/>
                  <a:pt x="23" y="81"/>
                  <a:pt x="26" y="82"/>
                </a:cubicBezTo>
                <a:cubicBezTo>
                  <a:pt x="27" y="82"/>
                  <a:pt x="28" y="83"/>
                  <a:pt x="29" y="83"/>
                </a:cubicBezTo>
                <a:cubicBezTo>
                  <a:pt x="30" y="83"/>
                  <a:pt x="31" y="84"/>
                  <a:pt x="32" y="84"/>
                </a:cubicBezTo>
                <a:cubicBezTo>
                  <a:pt x="35" y="85"/>
                  <a:pt x="38" y="83"/>
                  <a:pt x="39" y="80"/>
                </a:cubicBezTo>
                <a:cubicBezTo>
                  <a:pt x="40" y="77"/>
                  <a:pt x="40" y="77"/>
                  <a:pt x="40" y="77"/>
                </a:cubicBezTo>
                <a:cubicBezTo>
                  <a:pt x="41" y="73"/>
                  <a:pt x="44" y="71"/>
                  <a:pt x="48" y="70"/>
                </a:cubicBezTo>
                <a:cubicBezTo>
                  <a:pt x="48" y="70"/>
                  <a:pt x="48" y="70"/>
                  <a:pt x="48" y="70"/>
                </a:cubicBezTo>
                <a:cubicBezTo>
                  <a:pt x="52" y="69"/>
                  <a:pt x="56" y="70"/>
                  <a:pt x="59" y="73"/>
                </a:cubicBezTo>
                <a:cubicBezTo>
                  <a:pt x="60" y="75"/>
                  <a:pt x="60" y="75"/>
                  <a:pt x="60" y="75"/>
                </a:cubicBezTo>
                <a:cubicBezTo>
                  <a:pt x="63" y="78"/>
                  <a:pt x="66" y="78"/>
                  <a:pt x="69" y="76"/>
                </a:cubicBezTo>
                <a:cubicBezTo>
                  <a:pt x="70" y="75"/>
                  <a:pt x="72" y="74"/>
                  <a:pt x="73" y="72"/>
                </a:cubicBezTo>
                <a:cubicBezTo>
                  <a:pt x="75" y="70"/>
                  <a:pt x="75" y="67"/>
                  <a:pt x="73" y="64"/>
                </a:cubicBezTo>
                <a:close/>
                <a:moveTo>
                  <a:pt x="38" y="56"/>
                </a:moveTo>
                <a:cubicBezTo>
                  <a:pt x="30" y="53"/>
                  <a:pt x="26" y="45"/>
                  <a:pt x="29" y="38"/>
                </a:cubicBezTo>
                <a:cubicBezTo>
                  <a:pt x="31" y="30"/>
                  <a:pt x="40" y="26"/>
                  <a:pt x="47" y="29"/>
                </a:cubicBezTo>
                <a:cubicBezTo>
                  <a:pt x="55" y="31"/>
                  <a:pt x="59" y="39"/>
                  <a:pt x="56" y="47"/>
                </a:cubicBezTo>
                <a:cubicBezTo>
                  <a:pt x="54" y="54"/>
                  <a:pt x="45" y="59"/>
                  <a:pt x="38" y="56"/>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5" name="Freeform 827"/>
          <p:cNvSpPr>
            <a:spLocks noEditPoints="1"/>
          </p:cNvSpPr>
          <p:nvPr/>
        </p:nvSpPr>
        <p:spPr bwMode="auto">
          <a:xfrm>
            <a:off x="1936003" y="3873173"/>
            <a:ext cx="217021" cy="232522"/>
          </a:xfrm>
          <a:custGeom>
            <a:avLst/>
            <a:gdLst/>
            <a:ahLst/>
            <a:cxnLst>
              <a:cxn ang="0">
                <a:pos x="47" y="34"/>
              </a:cxn>
              <a:cxn ang="0">
                <a:pos x="46" y="34"/>
              </a:cxn>
              <a:cxn ang="0">
                <a:pos x="42" y="28"/>
              </a:cxn>
              <a:cxn ang="0">
                <a:pos x="42" y="27"/>
              </a:cxn>
              <a:cxn ang="0">
                <a:pos x="46" y="22"/>
              </a:cxn>
              <a:cxn ang="0">
                <a:pos x="48" y="21"/>
              </a:cxn>
              <a:cxn ang="0">
                <a:pos x="49" y="16"/>
              </a:cxn>
              <a:cxn ang="0">
                <a:pos x="48" y="13"/>
              </a:cxn>
              <a:cxn ang="0">
                <a:pos x="43" y="12"/>
              </a:cxn>
              <a:cxn ang="0">
                <a:pos x="41" y="12"/>
              </a:cxn>
              <a:cxn ang="0">
                <a:pos x="34" y="12"/>
              </a:cxn>
              <a:cxn ang="0">
                <a:pos x="34" y="12"/>
              </a:cxn>
              <a:cxn ang="0">
                <a:pos x="31" y="6"/>
              </a:cxn>
              <a:cxn ang="0">
                <a:pos x="31" y="4"/>
              </a:cxn>
              <a:cxn ang="0">
                <a:pos x="28" y="1"/>
              </a:cxn>
              <a:cxn ang="0">
                <a:pos x="26" y="0"/>
              </a:cxn>
              <a:cxn ang="0">
                <a:pos x="24" y="0"/>
              </a:cxn>
              <a:cxn ang="0">
                <a:pos x="21" y="4"/>
              </a:cxn>
              <a:cxn ang="0">
                <a:pos x="21" y="6"/>
              </a:cxn>
              <a:cxn ang="0">
                <a:pos x="17" y="11"/>
              </a:cxn>
              <a:cxn ang="0">
                <a:pos x="17" y="11"/>
              </a:cxn>
              <a:cxn ang="0">
                <a:pos x="10" y="11"/>
              </a:cxn>
              <a:cxn ang="0">
                <a:pos x="9" y="10"/>
              </a:cxn>
              <a:cxn ang="0">
                <a:pos x="4" y="11"/>
              </a:cxn>
              <a:cxn ang="0">
                <a:pos x="2" y="14"/>
              </a:cxn>
              <a:cxn ang="0">
                <a:pos x="3" y="19"/>
              </a:cxn>
              <a:cxn ang="0">
                <a:pos x="4" y="20"/>
              </a:cxn>
              <a:cxn ang="0">
                <a:pos x="8" y="26"/>
              </a:cxn>
              <a:cxn ang="0">
                <a:pos x="4" y="32"/>
              </a:cxn>
              <a:cxn ang="0">
                <a:pos x="3" y="33"/>
              </a:cxn>
              <a:cxn ang="0">
                <a:pos x="1" y="38"/>
              </a:cxn>
              <a:cxn ang="0">
                <a:pos x="3" y="41"/>
              </a:cxn>
              <a:cxn ang="0">
                <a:pos x="7" y="42"/>
              </a:cxn>
              <a:cxn ang="0">
                <a:pos x="9" y="41"/>
              </a:cxn>
              <a:cxn ang="0">
                <a:pos x="16" y="42"/>
              </a:cxn>
              <a:cxn ang="0">
                <a:pos x="16" y="42"/>
              </a:cxn>
              <a:cxn ang="0">
                <a:pos x="19" y="48"/>
              </a:cxn>
              <a:cxn ang="0">
                <a:pos x="19" y="49"/>
              </a:cxn>
              <a:cxn ang="0">
                <a:pos x="22" y="53"/>
              </a:cxn>
              <a:cxn ang="0">
                <a:pos x="24" y="53"/>
              </a:cxn>
              <a:cxn ang="0">
                <a:pos x="26" y="53"/>
              </a:cxn>
              <a:cxn ang="0">
                <a:pos x="30" y="50"/>
              </a:cxn>
              <a:cxn ang="0">
                <a:pos x="30" y="48"/>
              </a:cxn>
              <a:cxn ang="0">
                <a:pos x="33" y="42"/>
              </a:cxn>
              <a:cxn ang="0">
                <a:pos x="33" y="42"/>
              </a:cxn>
              <a:cxn ang="0">
                <a:pos x="40" y="42"/>
              </a:cxn>
              <a:cxn ang="0">
                <a:pos x="42" y="43"/>
              </a:cxn>
              <a:cxn ang="0">
                <a:pos x="47" y="42"/>
              </a:cxn>
              <a:cxn ang="0">
                <a:pos x="48" y="39"/>
              </a:cxn>
              <a:cxn ang="0">
                <a:pos x="47" y="34"/>
              </a:cxn>
              <a:cxn ang="0">
                <a:pos x="25" y="34"/>
              </a:cxn>
              <a:cxn ang="0">
                <a:pos x="18" y="27"/>
              </a:cxn>
              <a:cxn ang="0">
                <a:pos x="25" y="19"/>
              </a:cxn>
              <a:cxn ang="0">
                <a:pos x="33" y="27"/>
              </a:cxn>
              <a:cxn ang="0">
                <a:pos x="25" y="34"/>
              </a:cxn>
            </a:cxnLst>
            <a:rect l="0" t="0" r="r" b="b"/>
            <a:pathLst>
              <a:path w="50" h="53">
                <a:moveTo>
                  <a:pt x="47" y="34"/>
                </a:moveTo>
                <a:cubicBezTo>
                  <a:pt x="46" y="34"/>
                  <a:pt x="46" y="34"/>
                  <a:pt x="46" y="34"/>
                </a:cubicBezTo>
                <a:cubicBezTo>
                  <a:pt x="44" y="32"/>
                  <a:pt x="42" y="30"/>
                  <a:pt x="42" y="28"/>
                </a:cubicBezTo>
                <a:cubicBezTo>
                  <a:pt x="42" y="27"/>
                  <a:pt x="42" y="27"/>
                  <a:pt x="42" y="27"/>
                </a:cubicBezTo>
                <a:cubicBezTo>
                  <a:pt x="43" y="25"/>
                  <a:pt x="44" y="23"/>
                  <a:pt x="46" y="22"/>
                </a:cubicBezTo>
                <a:cubicBezTo>
                  <a:pt x="48" y="21"/>
                  <a:pt x="48" y="21"/>
                  <a:pt x="48" y="21"/>
                </a:cubicBezTo>
                <a:cubicBezTo>
                  <a:pt x="49" y="20"/>
                  <a:pt x="50" y="18"/>
                  <a:pt x="49" y="16"/>
                </a:cubicBezTo>
                <a:cubicBezTo>
                  <a:pt x="49" y="15"/>
                  <a:pt x="48" y="14"/>
                  <a:pt x="48" y="13"/>
                </a:cubicBezTo>
                <a:cubicBezTo>
                  <a:pt x="47" y="11"/>
                  <a:pt x="44" y="11"/>
                  <a:pt x="43" y="12"/>
                </a:cubicBezTo>
                <a:cubicBezTo>
                  <a:pt x="41" y="12"/>
                  <a:pt x="41" y="12"/>
                  <a:pt x="41" y="12"/>
                </a:cubicBezTo>
                <a:cubicBezTo>
                  <a:pt x="39" y="14"/>
                  <a:pt x="36" y="13"/>
                  <a:pt x="34" y="12"/>
                </a:cubicBezTo>
                <a:cubicBezTo>
                  <a:pt x="34" y="12"/>
                  <a:pt x="34" y="12"/>
                  <a:pt x="34" y="12"/>
                </a:cubicBezTo>
                <a:cubicBezTo>
                  <a:pt x="32" y="11"/>
                  <a:pt x="31" y="8"/>
                  <a:pt x="31" y="6"/>
                </a:cubicBezTo>
                <a:cubicBezTo>
                  <a:pt x="31" y="4"/>
                  <a:pt x="31" y="4"/>
                  <a:pt x="31" y="4"/>
                </a:cubicBezTo>
                <a:cubicBezTo>
                  <a:pt x="31" y="2"/>
                  <a:pt x="30" y="1"/>
                  <a:pt x="28" y="1"/>
                </a:cubicBezTo>
                <a:cubicBezTo>
                  <a:pt x="27" y="0"/>
                  <a:pt x="27" y="0"/>
                  <a:pt x="26" y="0"/>
                </a:cubicBezTo>
                <a:cubicBezTo>
                  <a:pt x="25" y="0"/>
                  <a:pt x="25" y="0"/>
                  <a:pt x="24" y="0"/>
                </a:cubicBezTo>
                <a:cubicBezTo>
                  <a:pt x="22" y="0"/>
                  <a:pt x="21" y="2"/>
                  <a:pt x="21" y="4"/>
                </a:cubicBezTo>
                <a:cubicBezTo>
                  <a:pt x="21" y="6"/>
                  <a:pt x="21" y="6"/>
                  <a:pt x="21" y="6"/>
                </a:cubicBezTo>
                <a:cubicBezTo>
                  <a:pt x="21" y="8"/>
                  <a:pt x="19" y="10"/>
                  <a:pt x="17" y="11"/>
                </a:cubicBezTo>
                <a:cubicBezTo>
                  <a:pt x="17" y="11"/>
                  <a:pt x="17" y="11"/>
                  <a:pt x="17" y="11"/>
                </a:cubicBezTo>
                <a:cubicBezTo>
                  <a:pt x="15" y="13"/>
                  <a:pt x="12" y="13"/>
                  <a:pt x="10" y="11"/>
                </a:cubicBezTo>
                <a:cubicBezTo>
                  <a:pt x="9" y="10"/>
                  <a:pt x="9" y="10"/>
                  <a:pt x="9" y="10"/>
                </a:cubicBezTo>
                <a:cubicBezTo>
                  <a:pt x="7" y="9"/>
                  <a:pt x="5" y="10"/>
                  <a:pt x="4" y="11"/>
                </a:cubicBezTo>
                <a:cubicBezTo>
                  <a:pt x="3" y="12"/>
                  <a:pt x="2" y="13"/>
                  <a:pt x="2" y="14"/>
                </a:cubicBezTo>
                <a:cubicBezTo>
                  <a:pt x="1" y="16"/>
                  <a:pt x="1" y="18"/>
                  <a:pt x="3" y="19"/>
                </a:cubicBezTo>
                <a:cubicBezTo>
                  <a:pt x="4" y="20"/>
                  <a:pt x="4" y="20"/>
                  <a:pt x="4" y="20"/>
                </a:cubicBezTo>
                <a:cubicBezTo>
                  <a:pt x="7" y="21"/>
                  <a:pt x="8" y="24"/>
                  <a:pt x="8" y="26"/>
                </a:cubicBezTo>
                <a:cubicBezTo>
                  <a:pt x="8" y="29"/>
                  <a:pt x="6" y="31"/>
                  <a:pt x="4" y="32"/>
                </a:cubicBezTo>
                <a:cubicBezTo>
                  <a:pt x="3" y="33"/>
                  <a:pt x="3" y="33"/>
                  <a:pt x="3" y="33"/>
                </a:cubicBezTo>
                <a:cubicBezTo>
                  <a:pt x="1" y="34"/>
                  <a:pt x="0" y="36"/>
                  <a:pt x="1" y="38"/>
                </a:cubicBezTo>
                <a:cubicBezTo>
                  <a:pt x="1" y="39"/>
                  <a:pt x="2" y="40"/>
                  <a:pt x="3" y="41"/>
                </a:cubicBezTo>
                <a:cubicBezTo>
                  <a:pt x="4" y="42"/>
                  <a:pt x="6" y="43"/>
                  <a:pt x="7" y="42"/>
                </a:cubicBezTo>
                <a:cubicBezTo>
                  <a:pt x="9" y="41"/>
                  <a:pt x="9" y="41"/>
                  <a:pt x="9" y="41"/>
                </a:cubicBezTo>
                <a:cubicBezTo>
                  <a:pt x="11" y="40"/>
                  <a:pt x="14" y="40"/>
                  <a:pt x="16" y="42"/>
                </a:cubicBezTo>
                <a:cubicBezTo>
                  <a:pt x="16" y="42"/>
                  <a:pt x="16" y="42"/>
                  <a:pt x="16" y="42"/>
                </a:cubicBezTo>
                <a:cubicBezTo>
                  <a:pt x="18" y="43"/>
                  <a:pt x="19" y="45"/>
                  <a:pt x="19" y="48"/>
                </a:cubicBezTo>
                <a:cubicBezTo>
                  <a:pt x="19" y="49"/>
                  <a:pt x="19" y="49"/>
                  <a:pt x="19" y="49"/>
                </a:cubicBezTo>
                <a:cubicBezTo>
                  <a:pt x="19" y="51"/>
                  <a:pt x="20" y="53"/>
                  <a:pt x="22" y="53"/>
                </a:cubicBezTo>
                <a:cubicBezTo>
                  <a:pt x="23" y="53"/>
                  <a:pt x="24" y="53"/>
                  <a:pt x="24" y="53"/>
                </a:cubicBezTo>
                <a:cubicBezTo>
                  <a:pt x="25" y="53"/>
                  <a:pt x="25" y="53"/>
                  <a:pt x="26" y="53"/>
                </a:cubicBezTo>
                <a:cubicBezTo>
                  <a:pt x="28" y="53"/>
                  <a:pt x="29" y="52"/>
                  <a:pt x="30" y="50"/>
                </a:cubicBezTo>
                <a:cubicBezTo>
                  <a:pt x="30" y="48"/>
                  <a:pt x="30" y="48"/>
                  <a:pt x="30" y="48"/>
                </a:cubicBezTo>
                <a:cubicBezTo>
                  <a:pt x="30" y="46"/>
                  <a:pt x="31" y="43"/>
                  <a:pt x="33" y="42"/>
                </a:cubicBezTo>
                <a:cubicBezTo>
                  <a:pt x="33" y="42"/>
                  <a:pt x="33" y="42"/>
                  <a:pt x="33" y="42"/>
                </a:cubicBezTo>
                <a:cubicBezTo>
                  <a:pt x="35" y="41"/>
                  <a:pt x="38" y="41"/>
                  <a:pt x="40" y="42"/>
                </a:cubicBezTo>
                <a:cubicBezTo>
                  <a:pt x="42" y="43"/>
                  <a:pt x="42" y="43"/>
                  <a:pt x="42" y="43"/>
                </a:cubicBezTo>
                <a:cubicBezTo>
                  <a:pt x="43" y="44"/>
                  <a:pt x="45" y="44"/>
                  <a:pt x="47" y="42"/>
                </a:cubicBezTo>
                <a:cubicBezTo>
                  <a:pt x="47" y="41"/>
                  <a:pt x="48" y="40"/>
                  <a:pt x="48" y="39"/>
                </a:cubicBezTo>
                <a:cubicBezTo>
                  <a:pt x="49" y="38"/>
                  <a:pt x="49" y="36"/>
                  <a:pt x="47" y="34"/>
                </a:cubicBezTo>
                <a:close/>
                <a:moveTo>
                  <a:pt x="25" y="34"/>
                </a:moveTo>
                <a:cubicBezTo>
                  <a:pt x="21" y="34"/>
                  <a:pt x="17" y="31"/>
                  <a:pt x="18" y="27"/>
                </a:cubicBezTo>
                <a:cubicBezTo>
                  <a:pt x="18" y="22"/>
                  <a:pt x="21" y="19"/>
                  <a:pt x="25" y="19"/>
                </a:cubicBezTo>
                <a:cubicBezTo>
                  <a:pt x="30" y="20"/>
                  <a:pt x="33" y="23"/>
                  <a:pt x="33" y="27"/>
                </a:cubicBezTo>
                <a:cubicBezTo>
                  <a:pt x="32" y="31"/>
                  <a:pt x="29" y="35"/>
                  <a:pt x="25" y="34"/>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16" name="Rectangle 796"/>
          <p:cNvSpPr>
            <a:spLocks noChangeArrowheads="1"/>
          </p:cNvSpPr>
          <p:nvPr/>
        </p:nvSpPr>
        <p:spPr bwMode="auto">
          <a:xfrm>
            <a:off x="3931817" y="2946960"/>
            <a:ext cx="21315"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sp>
        <p:nvSpPr>
          <p:cNvPr id="17" name="Freeform 800"/>
          <p:cNvSpPr>
            <a:spLocks noEditPoints="1"/>
          </p:cNvSpPr>
          <p:nvPr/>
        </p:nvSpPr>
        <p:spPr bwMode="auto">
          <a:xfrm>
            <a:off x="3486150" y="3675529"/>
            <a:ext cx="875833" cy="885522"/>
          </a:xfrm>
          <a:custGeom>
            <a:avLst/>
            <a:gdLst/>
            <a:ahLst/>
            <a:cxnLst>
              <a:cxn ang="0">
                <a:pos x="101" y="202"/>
              </a:cxn>
              <a:cxn ang="0">
                <a:pos x="0" y="101"/>
              </a:cxn>
              <a:cxn ang="0">
                <a:pos x="101" y="0"/>
              </a:cxn>
              <a:cxn ang="0">
                <a:pos x="201" y="101"/>
              </a:cxn>
              <a:cxn ang="0">
                <a:pos x="101" y="202"/>
              </a:cxn>
              <a:cxn ang="0">
                <a:pos x="101" y="5"/>
              </a:cxn>
              <a:cxn ang="0">
                <a:pos x="5" y="101"/>
              </a:cxn>
              <a:cxn ang="0">
                <a:pos x="101" y="197"/>
              </a:cxn>
              <a:cxn ang="0">
                <a:pos x="196" y="101"/>
              </a:cxn>
              <a:cxn ang="0">
                <a:pos x="101" y="5"/>
              </a:cxn>
            </a:cxnLst>
            <a:rect l="0" t="0" r="r" b="b"/>
            <a:pathLst>
              <a:path w="201" h="202">
                <a:moveTo>
                  <a:pt x="101" y="202"/>
                </a:moveTo>
                <a:cubicBezTo>
                  <a:pt x="45" y="202"/>
                  <a:pt x="0" y="156"/>
                  <a:pt x="0" y="101"/>
                </a:cubicBezTo>
                <a:cubicBezTo>
                  <a:pt x="0" y="46"/>
                  <a:pt x="45" y="0"/>
                  <a:pt x="101" y="0"/>
                </a:cubicBezTo>
                <a:cubicBezTo>
                  <a:pt x="156" y="0"/>
                  <a:pt x="201" y="46"/>
                  <a:pt x="201" y="101"/>
                </a:cubicBezTo>
                <a:cubicBezTo>
                  <a:pt x="201" y="156"/>
                  <a:pt x="156" y="202"/>
                  <a:pt x="101" y="202"/>
                </a:cubicBezTo>
                <a:close/>
                <a:moveTo>
                  <a:pt x="101" y="5"/>
                </a:moveTo>
                <a:cubicBezTo>
                  <a:pt x="48" y="5"/>
                  <a:pt x="5" y="48"/>
                  <a:pt x="5" y="101"/>
                </a:cubicBezTo>
                <a:cubicBezTo>
                  <a:pt x="5" y="154"/>
                  <a:pt x="48" y="197"/>
                  <a:pt x="101" y="197"/>
                </a:cubicBezTo>
                <a:cubicBezTo>
                  <a:pt x="153" y="197"/>
                  <a:pt x="196" y="154"/>
                  <a:pt x="196" y="101"/>
                </a:cubicBezTo>
                <a:cubicBezTo>
                  <a:pt x="196" y="48"/>
                  <a:pt x="153" y="5"/>
                  <a:pt x="101" y="5"/>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sp>
        <p:nvSpPr>
          <p:cNvPr id="18" name="Freeform 817"/>
          <p:cNvSpPr>
            <a:spLocks noEditPoints="1"/>
          </p:cNvSpPr>
          <p:nvPr/>
        </p:nvSpPr>
        <p:spPr bwMode="auto">
          <a:xfrm>
            <a:off x="5551721" y="3658091"/>
            <a:ext cx="875833" cy="885522"/>
          </a:xfrm>
          <a:custGeom>
            <a:avLst/>
            <a:gdLst/>
            <a:ahLst/>
            <a:cxnLst>
              <a:cxn ang="0">
                <a:pos x="100" y="202"/>
              </a:cxn>
              <a:cxn ang="0">
                <a:pos x="0" y="101"/>
              </a:cxn>
              <a:cxn ang="0">
                <a:pos x="100" y="0"/>
              </a:cxn>
              <a:cxn ang="0">
                <a:pos x="201" y="101"/>
              </a:cxn>
              <a:cxn ang="0">
                <a:pos x="100" y="202"/>
              </a:cxn>
              <a:cxn ang="0">
                <a:pos x="100" y="5"/>
              </a:cxn>
              <a:cxn ang="0">
                <a:pos x="5" y="101"/>
              </a:cxn>
              <a:cxn ang="0">
                <a:pos x="100" y="197"/>
              </a:cxn>
              <a:cxn ang="0">
                <a:pos x="196" y="101"/>
              </a:cxn>
              <a:cxn ang="0">
                <a:pos x="100" y="5"/>
              </a:cxn>
            </a:cxnLst>
            <a:rect l="0" t="0" r="r" b="b"/>
            <a:pathLst>
              <a:path w="201" h="202">
                <a:moveTo>
                  <a:pt x="100" y="202"/>
                </a:moveTo>
                <a:cubicBezTo>
                  <a:pt x="45" y="202"/>
                  <a:pt x="0" y="156"/>
                  <a:pt x="0" y="101"/>
                </a:cubicBezTo>
                <a:cubicBezTo>
                  <a:pt x="0" y="46"/>
                  <a:pt x="45" y="0"/>
                  <a:pt x="100" y="0"/>
                </a:cubicBezTo>
                <a:cubicBezTo>
                  <a:pt x="156" y="0"/>
                  <a:pt x="201" y="46"/>
                  <a:pt x="201" y="101"/>
                </a:cubicBezTo>
                <a:cubicBezTo>
                  <a:pt x="201" y="156"/>
                  <a:pt x="156" y="202"/>
                  <a:pt x="100" y="202"/>
                </a:cubicBezTo>
                <a:close/>
                <a:moveTo>
                  <a:pt x="100" y="5"/>
                </a:moveTo>
                <a:cubicBezTo>
                  <a:pt x="48" y="5"/>
                  <a:pt x="5" y="48"/>
                  <a:pt x="5" y="101"/>
                </a:cubicBezTo>
                <a:cubicBezTo>
                  <a:pt x="5" y="154"/>
                  <a:pt x="48" y="197"/>
                  <a:pt x="100" y="197"/>
                </a:cubicBezTo>
                <a:cubicBezTo>
                  <a:pt x="153" y="197"/>
                  <a:pt x="196" y="154"/>
                  <a:pt x="196" y="101"/>
                </a:cubicBezTo>
                <a:cubicBezTo>
                  <a:pt x="196" y="48"/>
                  <a:pt x="153" y="5"/>
                  <a:pt x="100" y="5"/>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sp>
        <p:nvSpPr>
          <p:cNvPr id="19" name="Rectangle 797"/>
          <p:cNvSpPr>
            <a:spLocks noChangeArrowheads="1"/>
          </p:cNvSpPr>
          <p:nvPr/>
        </p:nvSpPr>
        <p:spPr bwMode="auto">
          <a:xfrm>
            <a:off x="5978012" y="2946960"/>
            <a:ext cx="21315"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grpSp>
        <p:nvGrpSpPr>
          <p:cNvPr id="20" name="Group 79"/>
          <p:cNvGrpSpPr/>
          <p:nvPr/>
        </p:nvGrpSpPr>
        <p:grpSpPr>
          <a:xfrm>
            <a:off x="5764867" y="3921616"/>
            <a:ext cx="443730" cy="358472"/>
            <a:chOff x="4381500" y="2925763"/>
            <a:chExt cx="363538" cy="293688"/>
          </a:xfrm>
        </p:grpSpPr>
        <p:sp>
          <p:nvSpPr>
            <p:cNvPr id="21" name="Freeform 818"/>
            <p:cNvSpPr/>
            <p:nvPr/>
          </p:nvSpPr>
          <p:spPr bwMode="auto">
            <a:xfrm>
              <a:off x="4570413" y="3076575"/>
              <a:ext cx="82550" cy="142875"/>
            </a:xfrm>
            <a:custGeom>
              <a:avLst/>
              <a:gdLst/>
              <a:ahLst/>
              <a:cxnLst>
                <a:cxn ang="0">
                  <a:pos x="18" y="0"/>
                </a:cxn>
                <a:cxn ang="0">
                  <a:pos x="5" y="0"/>
                </a:cxn>
                <a:cxn ang="0">
                  <a:pos x="0" y="4"/>
                </a:cxn>
                <a:cxn ang="0">
                  <a:pos x="0" y="36"/>
                </a:cxn>
                <a:cxn ang="0">
                  <a:pos x="5" y="40"/>
                </a:cxn>
                <a:cxn ang="0">
                  <a:pos x="18" y="40"/>
                </a:cxn>
                <a:cxn ang="0">
                  <a:pos x="23" y="36"/>
                </a:cxn>
                <a:cxn ang="0">
                  <a:pos x="23" y="4"/>
                </a:cxn>
                <a:cxn ang="0">
                  <a:pos x="18" y="0"/>
                </a:cxn>
              </a:cxnLst>
              <a:rect l="0" t="0" r="r" b="b"/>
              <a:pathLst>
                <a:path w="23" h="40">
                  <a:moveTo>
                    <a:pt x="18" y="0"/>
                  </a:moveTo>
                  <a:cubicBezTo>
                    <a:pt x="5" y="0"/>
                    <a:pt x="5" y="0"/>
                    <a:pt x="5" y="0"/>
                  </a:cubicBezTo>
                  <a:cubicBezTo>
                    <a:pt x="2" y="0"/>
                    <a:pt x="0" y="2"/>
                    <a:pt x="0" y="4"/>
                  </a:cubicBezTo>
                  <a:cubicBezTo>
                    <a:pt x="0" y="36"/>
                    <a:pt x="0" y="36"/>
                    <a:pt x="0" y="36"/>
                  </a:cubicBezTo>
                  <a:cubicBezTo>
                    <a:pt x="0" y="38"/>
                    <a:pt x="2" y="40"/>
                    <a:pt x="5" y="40"/>
                  </a:cubicBezTo>
                  <a:cubicBezTo>
                    <a:pt x="18" y="40"/>
                    <a:pt x="18" y="40"/>
                    <a:pt x="18" y="40"/>
                  </a:cubicBezTo>
                  <a:cubicBezTo>
                    <a:pt x="21" y="40"/>
                    <a:pt x="23" y="38"/>
                    <a:pt x="23" y="36"/>
                  </a:cubicBezTo>
                  <a:cubicBezTo>
                    <a:pt x="23" y="4"/>
                    <a:pt x="23" y="4"/>
                    <a:pt x="23" y="4"/>
                  </a:cubicBezTo>
                  <a:cubicBezTo>
                    <a:pt x="23" y="2"/>
                    <a:pt x="21" y="0"/>
                    <a:pt x="18"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2" name="Freeform 819"/>
            <p:cNvSpPr/>
            <p:nvPr/>
          </p:nvSpPr>
          <p:spPr bwMode="auto">
            <a:xfrm>
              <a:off x="4667250" y="2925763"/>
              <a:ext cx="77788" cy="293688"/>
            </a:xfrm>
            <a:custGeom>
              <a:avLst/>
              <a:gdLst/>
              <a:ahLst/>
              <a:cxnLst>
                <a:cxn ang="0">
                  <a:pos x="5" y="82"/>
                </a:cxn>
                <a:cxn ang="0">
                  <a:pos x="18" y="82"/>
                </a:cxn>
                <a:cxn ang="0">
                  <a:pos x="22" y="78"/>
                </a:cxn>
                <a:cxn ang="0">
                  <a:pos x="22" y="4"/>
                </a:cxn>
                <a:cxn ang="0">
                  <a:pos x="18" y="0"/>
                </a:cxn>
                <a:cxn ang="0">
                  <a:pos x="5" y="0"/>
                </a:cxn>
                <a:cxn ang="0">
                  <a:pos x="0" y="4"/>
                </a:cxn>
                <a:cxn ang="0">
                  <a:pos x="0" y="46"/>
                </a:cxn>
                <a:cxn ang="0">
                  <a:pos x="0" y="78"/>
                </a:cxn>
                <a:cxn ang="0">
                  <a:pos x="5" y="82"/>
                </a:cxn>
              </a:cxnLst>
              <a:rect l="0" t="0" r="r" b="b"/>
              <a:pathLst>
                <a:path w="22" h="82">
                  <a:moveTo>
                    <a:pt x="5" y="82"/>
                  </a:moveTo>
                  <a:cubicBezTo>
                    <a:pt x="18" y="82"/>
                    <a:pt x="18" y="82"/>
                    <a:pt x="18" y="82"/>
                  </a:cubicBezTo>
                  <a:cubicBezTo>
                    <a:pt x="20" y="82"/>
                    <a:pt x="22" y="80"/>
                    <a:pt x="22" y="78"/>
                  </a:cubicBezTo>
                  <a:cubicBezTo>
                    <a:pt x="22" y="4"/>
                    <a:pt x="22" y="4"/>
                    <a:pt x="22" y="4"/>
                  </a:cubicBezTo>
                  <a:cubicBezTo>
                    <a:pt x="22" y="2"/>
                    <a:pt x="20" y="0"/>
                    <a:pt x="18" y="0"/>
                  </a:cubicBezTo>
                  <a:cubicBezTo>
                    <a:pt x="5" y="0"/>
                    <a:pt x="5" y="0"/>
                    <a:pt x="5" y="0"/>
                  </a:cubicBezTo>
                  <a:cubicBezTo>
                    <a:pt x="2" y="0"/>
                    <a:pt x="0" y="2"/>
                    <a:pt x="0" y="4"/>
                  </a:cubicBezTo>
                  <a:cubicBezTo>
                    <a:pt x="0" y="46"/>
                    <a:pt x="0" y="46"/>
                    <a:pt x="0" y="46"/>
                  </a:cubicBezTo>
                  <a:cubicBezTo>
                    <a:pt x="0" y="78"/>
                    <a:pt x="0" y="78"/>
                    <a:pt x="0" y="78"/>
                  </a:cubicBezTo>
                  <a:cubicBezTo>
                    <a:pt x="0" y="80"/>
                    <a:pt x="2" y="82"/>
                    <a:pt x="5" y="82"/>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3" name="Freeform 820"/>
            <p:cNvSpPr/>
            <p:nvPr/>
          </p:nvSpPr>
          <p:spPr bwMode="auto">
            <a:xfrm>
              <a:off x="4478338" y="3008313"/>
              <a:ext cx="77788" cy="211138"/>
            </a:xfrm>
            <a:custGeom>
              <a:avLst/>
              <a:gdLst/>
              <a:ahLst/>
              <a:cxnLst>
                <a:cxn ang="0">
                  <a:pos x="18" y="0"/>
                </a:cxn>
                <a:cxn ang="0">
                  <a:pos x="4" y="0"/>
                </a:cxn>
                <a:cxn ang="0">
                  <a:pos x="0" y="5"/>
                </a:cxn>
                <a:cxn ang="0">
                  <a:pos x="0" y="42"/>
                </a:cxn>
                <a:cxn ang="0">
                  <a:pos x="0" y="55"/>
                </a:cxn>
                <a:cxn ang="0">
                  <a:pos x="4" y="59"/>
                </a:cxn>
                <a:cxn ang="0">
                  <a:pos x="18" y="59"/>
                </a:cxn>
                <a:cxn ang="0">
                  <a:pos x="22" y="55"/>
                </a:cxn>
                <a:cxn ang="0">
                  <a:pos x="22" y="23"/>
                </a:cxn>
                <a:cxn ang="0">
                  <a:pos x="22" y="5"/>
                </a:cxn>
                <a:cxn ang="0">
                  <a:pos x="18" y="0"/>
                </a:cxn>
              </a:cxnLst>
              <a:rect l="0" t="0" r="r" b="b"/>
              <a:pathLst>
                <a:path w="22" h="59">
                  <a:moveTo>
                    <a:pt x="18" y="0"/>
                  </a:moveTo>
                  <a:cubicBezTo>
                    <a:pt x="4" y="0"/>
                    <a:pt x="4" y="0"/>
                    <a:pt x="4" y="0"/>
                  </a:cubicBezTo>
                  <a:cubicBezTo>
                    <a:pt x="2" y="0"/>
                    <a:pt x="0" y="2"/>
                    <a:pt x="0" y="5"/>
                  </a:cubicBezTo>
                  <a:cubicBezTo>
                    <a:pt x="0" y="42"/>
                    <a:pt x="0" y="42"/>
                    <a:pt x="0" y="42"/>
                  </a:cubicBezTo>
                  <a:cubicBezTo>
                    <a:pt x="0" y="55"/>
                    <a:pt x="0" y="55"/>
                    <a:pt x="0" y="55"/>
                  </a:cubicBezTo>
                  <a:cubicBezTo>
                    <a:pt x="0" y="57"/>
                    <a:pt x="2" y="59"/>
                    <a:pt x="4" y="59"/>
                  </a:cubicBezTo>
                  <a:cubicBezTo>
                    <a:pt x="18" y="59"/>
                    <a:pt x="18" y="59"/>
                    <a:pt x="18" y="59"/>
                  </a:cubicBezTo>
                  <a:cubicBezTo>
                    <a:pt x="20" y="59"/>
                    <a:pt x="22" y="57"/>
                    <a:pt x="22" y="55"/>
                  </a:cubicBezTo>
                  <a:cubicBezTo>
                    <a:pt x="22" y="23"/>
                    <a:pt x="22" y="23"/>
                    <a:pt x="22" y="23"/>
                  </a:cubicBezTo>
                  <a:cubicBezTo>
                    <a:pt x="22" y="5"/>
                    <a:pt x="22" y="5"/>
                    <a:pt x="22" y="5"/>
                  </a:cubicBezTo>
                  <a:cubicBezTo>
                    <a:pt x="22" y="2"/>
                    <a:pt x="20" y="0"/>
                    <a:pt x="18"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4" name="Freeform 821"/>
            <p:cNvSpPr/>
            <p:nvPr/>
          </p:nvSpPr>
          <p:spPr bwMode="auto">
            <a:xfrm>
              <a:off x="4381500" y="3144838"/>
              <a:ext cx="82550" cy="74613"/>
            </a:xfrm>
            <a:custGeom>
              <a:avLst/>
              <a:gdLst/>
              <a:ahLst/>
              <a:cxnLst>
                <a:cxn ang="0">
                  <a:pos x="18" y="0"/>
                </a:cxn>
                <a:cxn ang="0">
                  <a:pos x="5" y="0"/>
                </a:cxn>
                <a:cxn ang="0">
                  <a:pos x="0" y="4"/>
                </a:cxn>
                <a:cxn ang="0">
                  <a:pos x="0" y="17"/>
                </a:cxn>
                <a:cxn ang="0">
                  <a:pos x="5" y="21"/>
                </a:cxn>
                <a:cxn ang="0">
                  <a:pos x="18" y="21"/>
                </a:cxn>
                <a:cxn ang="0">
                  <a:pos x="23" y="17"/>
                </a:cxn>
                <a:cxn ang="0">
                  <a:pos x="23" y="4"/>
                </a:cxn>
                <a:cxn ang="0">
                  <a:pos x="18" y="0"/>
                </a:cxn>
              </a:cxnLst>
              <a:rect l="0" t="0" r="r" b="b"/>
              <a:pathLst>
                <a:path w="23" h="21">
                  <a:moveTo>
                    <a:pt x="18" y="0"/>
                  </a:moveTo>
                  <a:cubicBezTo>
                    <a:pt x="5" y="0"/>
                    <a:pt x="5" y="0"/>
                    <a:pt x="5" y="0"/>
                  </a:cubicBezTo>
                  <a:cubicBezTo>
                    <a:pt x="2" y="0"/>
                    <a:pt x="0" y="2"/>
                    <a:pt x="0" y="4"/>
                  </a:cubicBezTo>
                  <a:cubicBezTo>
                    <a:pt x="0" y="17"/>
                    <a:pt x="0" y="17"/>
                    <a:pt x="0" y="17"/>
                  </a:cubicBezTo>
                  <a:cubicBezTo>
                    <a:pt x="0" y="19"/>
                    <a:pt x="2" y="21"/>
                    <a:pt x="5" y="21"/>
                  </a:cubicBezTo>
                  <a:cubicBezTo>
                    <a:pt x="18" y="21"/>
                    <a:pt x="18" y="21"/>
                    <a:pt x="18" y="21"/>
                  </a:cubicBezTo>
                  <a:cubicBezTo>
                    <a:pt x="21" y="21"/>
                    <a:pt x="23" y="19"/>
                    <a:pt x="23" y="17"/>
                  </a:cubicBezTo>
                  <a:cubicBezTo>
                    <a:pt x="23" y="4"/>
                    <a:pt x="23" y="4"/>
                    <a:pt x="23" y="4"/>
                  </a:cubicBezTo>
                  <a:cubicBezTo>
                    <a:pt x="23" y="2"/>
                    <a:pt x="21" y="0"/>
                    <a:pt x="18"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25" name="Rectangle 798"/>
          <p:cNvSpPr>
            <a:spLocks noChangeArrowheads="1"/>
          </p:cNvSpPr>
          <p:nvPr/>
        </p:nvSpPr>
        <p:spPr bwMode="auto">
          <a:xfrm>
            <a:off x="8026144" y="2946960"/>
            <a:ext cx="17440"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sp>
        <p:nvSpPr>
          <p:cNvPr id="26" name="Freeform 822"/>
          <p:cNvSpPr>
            <a:spLocks noEditPoints="1"/>
          </p:cNvSpPr>
          <p:nvPr/>
        </p:nvSpPr>
        <p:spPr bwMode="auto">
          <a:xfrm>
            <a:off x="7597915" y="3658091"/>
            <a:ext cx="875833" cy="885522"/>
          </a:xfrm>
          <a:custGeom>
            <a:avLst/>
            <a:gdLst/>
            <a:ahLst/>
            <a:cxnLst>
              <a:cxn ang="0">
                <a:pos x="100" y="202"/>
              </a:cxn>
              <a:cxn ang="0">
                <a:pos x="0" y="101"/>
              </a:cxn>
              <a:cxn ang="0">
                <a:pos x="100" y="0"/>
              </a:cxn>
              <a:cxn ang="0">
                <a:pos x="201" y="101"/>
              </a:cxn>
              <a:cxn ang="0">
                <a:pos x="100" y="202"/>
              </a:cxn>
              <a:cxn ang="0">
                <a:pos x="100" y="5"/>
              </a:cxn>
              <a:cxn ang="0">
                <a:pos x="4" y="101"/>
              </a:cxn>
              <a:cxn ang="0">
                <a:pos x="100" y="197"/>
              </a:cxn>
              <a:cxn ang="0">
                <a:pos x="196" y="101"/>
              </a:cxn>
              <a:cxn ang="0">
                <a:pos x="100" y="5"/>
              </a:cxn>
            </a:cxnLst>
            <a:rect l="0" t="0" r="r" b="b"/>
            <a:pathLst>
              <a:path w="201" h="202">
                <a:moveTo>
                  <a:pt x="100" y="202"/>
                </a:moveTo>
                <a:cubicBezTo>
                  <a:pt x="45" y="202"/>
                  <a:pt x="0" y="156"/>
                  <a:pt x="0" y="101"/>
                </a:cubicBezTo>
                <a:cubicBezTo>
                  <a:pt x="0" y="46"/>
                  <a:pt x="45" y="0"/>
                  <a:pt x="100" y="0"/>
                </a:cubicBezTo>
                <a:cubicBezTo>
                  <a:pt x="156" y="0"/>
                  <a:pt x="201" y="46"/>
                  <a:pt x="201" y="101"/>
                </a:cubicBezTo>
                <a:cubicBezTo>
                  <a:pt x="201" y="156"/>
                  <a:pt x="156" y="202"/>
                  <a:pt x="100" y="202"/>
                </a:cubicBezTo>
                <a:close/>
                <a:moveTo>
                  <a:pt x="100" y="5"/>
                </a:moveTo>
                <a:cubicBezTo>
                  <a:pt x="47" y="5"/>
                  <a:pt x="4" y="48"/>
                  <a:pt x="4" y="101"/>
                </a:cubicBezTo>
                <a:cubicBezTo>
                  <a:pt x="4" y="154"/>
                  <a:pt x="47" y="197"/>
                  <a:pt x="100" y="197"/>
                </a:cubicBezTo>
                <a:cubicBezTo>
                  <a:pt x="153" y="197"/>
                  <a:pt x="196" y="154"/>
                  <a:pt x="196" y="101"/>
                </a:cubicBezTo>
                <a:cubicBezTo>
                  <a:pt x="196" y="48"/>
                  <a:pt x="153" y="5"/>
                  <a:pt x="100" y="5"/>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grpSp>
        <p:nvGrpSpPr>
          <p:cNvPr id="27" name="Group 80"/>
          <p:cNvGrpSpPr/>
          <p:nvPr/>
        </p:nvGrpSpPr>
        <p:grpSpPr>
          <a:xfrm>
            <a:off x="7803309" y="3904176"/>
            <a:ext cx="466982" cy="393351"/>
            <a:chOff x="6051550" y="2911475"/>
            <a:chExt cx="382588" cy="322263"/>
          </a:xfrm>
        </p:grpSpPr>
        <p:sp>
          <p:nvSpPr>
            <p:cNvPr id="28" name="Freeform 823"/>
            <p:cNvSpPr>
              <a:spLocks noEditPoints="1"/>
            </p:cNvSpPr>
            <p:nvPr/>
          </p:nvSpPr>
          <p:spPr bwMode="auto">
            <a:xfrm>
              <a:off x="6080125" y="2911475"/>
              <a:ext cx="320675" cy="236538"/>
            </a:xfrm>
            <a:custGeom>
              <a:avLst/>
              <a:gdLst/>
              <a:ahLst/>
              <a:cxnLst>
                <a:cxn ang="0">
                  <a:pos x="6" y="66"/>
                </a:cxn>
                <a:cxn ang="0">
                  <a:pos x="85" y="66"/>
                </a:cxn>
                <a:cxn ang="0">
                  <a:pos x="90" y="60"/>
                </a:cxn>
                <a:cxn ang="0">
                  <a:pos x="90" y="6"/>
                </a:cxn>
                <a:cxn ang="0">
                  <a:pos x="85" y="0"/>
                </a:cxn>
                <a:cxn ang="0">
                  <a:pos x="6" y="0"/>
                </a:cxn>
                <a:cxn ang="0">
                  <a:pos x="0" y="6"/>
                </a:cxn>
                <a:cxn ang="0">
                  <a:pos x="0" y="60"/>
                </a:cxn>
                <a:cxn ang="0">
                  <a:pos x="6" y="66"/>
                </a:cxn>
                <a:cxn ang="0">
                  <a:pos x="7" y="10"/>
                </a:cxn>
                <a:cxn ang="0">
                  <a:pos x="10" y="6"/>
                </a:cxn>
                <a:cxn ang="0">
                  <a:pos x="80" y="6"/>
                </a:cxn>
                <a:cxn ang="0">
                  <a:pos x="84" y="10"/>
                </a:cxn>
                <a:cxn ang="0">
                  <a:pos x="84" y="56"/>
                </a:cxn>
                <a:cxn ang="0">
                  <a:pos x="80" y="59"/>
                </a:cxn>
                <a:cxn ang="0">
                  <a:pos x="10" y="59"/>
                </a:cxn>
                <a:cxn ang="0">
                  <a:pos x="7" y="56"/>
                </a:cxn>
                <a:cxn ang="0">
                  <a:pos x="7" y="10"/>
                </a:cxn>
              </a:cxnLst>
              <a:rect l="0" t="0" r="r" b="b"/>
              <a:pathLst>
                <a:path w="90" h="66">
                  <a:moveTo>
                    <a:pt x="6" y="66"/>
                  </a:moveTo>
                  <a:cubicBezTo>
                    <a:pt x="85" y="66"/>
                    <a:pt x="85" y="66"/>
                    <a:pt x="85" y="66"/>
                  </a:cubicBezTo>
                  <a:cubicBezTo>
                    <a:pt x="88" y="66"/>
                    <a:pt x="90" y="63"/>
                    <a:pt x="90" y="60"/>
                  </a:cubicBezTo>
                  <a:cubicBezTo>
                    <a:pt x="90" y="6"/>
                    <a:pt x="90" y="6"/>
                    <a:pt x="90" y="6"/>
                  </a:cubicBezTo>
                  <a:cubicBezTo>
                    <a:pt x="90" y="2"/>
                    <a:pt x="88" y="0"/>
                    <a:pt x="85" y="0"/>
                  </a:cubicBezTo>
                  <a:cubicBezTo>
                    <a:pt x="6" y="0"/>
                    <a:pt x="6" y="0"/>
                    <a:pt x="6" y="0"/>
                  </a:cubicBezTo>
                  <a:cubicBezTo>
                    <a:pt x="3" y="0"/>
                    <a:pt x="0" y="2"/>
                    <a:pt x="0" y="6"/>
                  </a:cubicBezTo>
                  <a:cubicBezTo>
                    <a:pt x="0" y="60"/>
                    <a:pt x="0" y="60"/>
                    <a:pt x="0" y="60"/>
                  </a:cubicBezTo>
                  <a:cubicBezTo>
                    <a:pt x="0" y="63"/>
                    <a:pt x="3" y="66"/>
                    <a:pt x="6" y="66"/>
                  </a:cubicBezTo>
                  <a:close/>
                  <a:moveTo>
                    <a:pt x="7" y="10"/>
                  </a:moveTo>
                  <a:cubicBezTo>
                    <a:pt x="7" y="8"/>
                    <a:pt x="8" y="6"/>
                    <a:pt x="10" y="6"/>
                  </a:cubicBezTo>
                  <a:cubicBezTo>
                    <a:pt x="80" y="6"/>
                    <a:pt x="80" y="6"/>
                    <a:pt x="80" y="6"/>
                  </a:cubicBezTo>
                  <a:cubicBezTo>
                    <a:pt x="82" y="6"/>
                    <a:pt x="84" y="8"/>
                    <a:pt x="84" y="10"/>
                  </a:cubicBezTo>
                  <a:cubicBezTo>
                    <a:pt x="84" y="56"/>
                    <a:pt x="84" y="56"/>
                    <a:pt x="84" y="56"/>
                  </a:cubicBezTo>
                  <a:cubicBezTo>
                    <a:pt x="84" y="58"/>
                    <a:pt x="82" y="59"/>
                    <a:pt x="80" y="59"/>
                  </a:cubicBezTo>
                  <a:cubicBezTo>
                    <a:pt x="10" y="59"/>
                    <a:pt x="10" y="59"/>
                    <a:pt x="10" y="59"/>
                  </a:cubicBezTo>
                  <a:cubicBezTo>
                    <a:pt x="8" y="59"/>
                    <a:pt x="7" y="58"/>
                    <a:pt x="7" y="56"/>
                  </a:cubicBezTo>
                  <a:lnTo>
                    <a:pt x="7" y="10"/>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29" name="Freeform 824"/>
            <p:cNvSpPr/>
            <p:nvPr/>
          </p:nvSpPr>
          <p:spPr bwMode="auto">
            <a:xfrm>
              <a:off x="6051550" y="3162300"/>
              <a:ext cx="382588" cy="71438"/>
            </a:xfrm>
            <a:custGeom>
              <a:avLst/>
              <a:gdLst/>
              <a:ahLst/>
              <a:cxnLst>
                <a:cxn ang="0">
                  <a:pos x="105" y="8"/>
                </a:cxn>
                <a:cxn ang="0">
                  <a:pos x="101" y="2"/>
                </a:cxn>
                <a:cxn ang="0">
                  <a:pos x="97" y="0"/>
                </a:cxn>
                <a:cxn ang="0">
                  <a:pos x="96" y="0"/>
                </a:cxn>
                <a:cxn ang="0">
                  <a:pos x="10" y="0"/>
                </a:cxn>
                <a:cxn ang="0">
                  <a:pos x="10" y="0"/>
                </a:cxn>
                <a:cxn ang="0">
                  <a:pos x="5" y="2"/>
                </a:cxn>
                <a:cxn ang="0">
                  <a:pos x="1" y="8"/>
                </a:cxn>
                <a:cxn ang="0">
                  <a:pos x="1" y="16"/>
                </a:cxn>
                <a:cxn ang="0">
                  <a:pos x="6" y="20"/>
                </a:cxn>
                <a:cxn ang="0">
                  <a:pos x="100" y="20"/>
                </a:cxn>
                <a:cxn ang="0">
                  <a:pos x="105" y="16"/>
                </a:cxn>
                <a:cxn ang="0">
                  <a:pos x="105" y="8"/>
                </a:cxn>
              </a:cxnLst>
              <a:rect l="0" t="0" r="r" b="b"/>
              <a:pathLst>
                <a:path w="107" h="20">
                  <a:moveTo>
                    <a:pt x="105" y="8"/>
                  </a:moveTo>
                  <a:cubicBezTo>
                    <a:pt x="101" y="2"/>
                    <a:pt x="101" y="2"/>
                    <a:pt x="101" y="2"/>
                  </a:cubicBezTo>
                  <a:cubicBezTo>
                    <a:pt x="100" y="1"/>
                    <a:pt x="98" y="0"/>
                    <a:pt x="97" y="0"/>
                  </a:cubicBezTo>
                  <a:cubicBezTo>
                    <a:pt x="96" y="0"/>
                    <a:pt x="96" y="0"/>
                    <a:pt x="96" y="0"/>
                  </a:cubicBezTo>
                  <a:cubicBezTo>
                    <a:pt x="10" y="0"/>
                    <a:pt x="10" y="0"/>
                    <a:pt x="10" y="0"/>
                  </a:cubicBezTo>
                  <a:cubicBezTo>
                    <a:pt x="10" y="0"/>
                    <a:pt x="10" y="0"/>
                    <a:pt x="10" y="0"/>
                  </a:cubicBezTo>
                  <a:cubicBezTo>
                    <a:pt x="8" y="0"/>
                    <a:pt x="6" y="1"/>
                    <a:pt x="5" y="2"/>
                  </a:cubicBezTo>
                  <a:cubicBezTo>
                    <a:pt x="1" y="8"/>
                    <a:pt x="1" y="8"/>
                    <a:pt x="1" y="8"/>
                  </a:cubicBezTo>
                  <a:cubicBezTo>
                    <a:pt x="0" y="10"/>
                    <a:pt x="0" y="13"/>
                    <a:pt x="1" y="16"/>
                  </a:cubicBezTo>
                  <a:cubicBezTo>
                    <a:pt x="2" y="18"/>
                    <a:pt x="4" y="20"/>
                    <a:pt x="6" y="20"/>
                  </a:cubicBezTo>
                  <a:cubicBezTo>
                    <a:pt x="100" y="20"/>
                    <a:pt x="100" y="20"/>
                    <a:pt x="100" y="20"/>
                  </a:cubicBezTo>
                  <a:cubicBezTo>
                    <a:pt x="102" y="20"/>
                    <a:pt x="104" y="18"/>
                    <a:pt x="105" y="16"/>
                  </a:cubicBezTo>
                  <a:cubicBezTo>
                    <a:pt x="107" y="13"/>
                    <a:pt x="106" y="10"/>
                    <a:pt x="10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30" name="Rectangle 799"/>
          <p:cNvSpPr>
            <a:spLocks noChangeArrowheads="1"/>
          </p:cNvSpPr>
          <p:nvPr/>
        </p:nvSpPr>
        <p:spPr bwMode="auto">
          <a:xfrm>
            <a:off x="10068463" y="2946960"/>
            <a:ext cx="21315" cy="724694"/>
          </a:xfrm>
          <a:prstGeom prst="rect">
            <a:avLst/>
          </a:prstGeom>
          <a:solidFill>
            <a:schemeClr val="bg1"/>
          </a:solidFill>
          <a:ln w="9525">
            <a:noFill/>
            <a:miter lim="800000"/>
          </a:ln>
        </p:spPr>
        <p:txBody>
          <a:bodyPr vert="horz" wrap="square" lIns="91440" tIns="45720" rIns="91440" bIns="45720" numCol="1" anchor="t" anchorCtr="0" compatLnSpc="1"/>
          <a:lstStyle/>
          <a:p>
            <a:endParaRPr lang="en-US"/>
          </a:p>
        </p:txBody>
      </p:sp>
      <p:sp>
        <p:nvSpPr>
          <p:cNvPr id="31" name="Freeform 828"/>
          <p:cNvSpPr>
            <a:spLocks noEditPoints="1"/>
          </p:cNvSpPr>
          <p:nvPr/>
        </p:nvSpPr>
        <p:spPr bwMode="auto">
          <a:xfrm>
            <a:off x="9648218" y="3688976"/>
            <a:ext cx="879708" cy="881647"/>
          </a:xfrm>
          <a:custGeom>
            <a:avLst/>
            <a:gdLst/>
            <a:ahLst/>
            <a:cxnLst>
              <a:cxn ang="0">
                <a:pos x="101" y="201"/>
              </a:cxn>
              <a:cxn ang="0">
                <a:pos x="0" y="100"/>
              </a:cxn>
              <a:cxn ang="0">
                <a:pos x="101" y="0"/>
              </a:cxn>
              <a:cxn ang="0">
                <a:pos x="202" y="100"/>
              </a:cxn>
              <a:cxn ang="0">
                <a:pos x="101" y="201"/>
              </a:cxn>
              <a:cxn ang="0">
                <a:pos x="101" y="4"/>
              </a:cxn>
              <a:cxn ang="0">
                <a:pos x="5" y="100"/>
              </a:cxn>
              <a:cxn ang="0">
                <a:pos x="101" y="196"/>
              </a:cxn>
              <a:cxn ang="0">
                <a:pos x="197" y="100"/>
              </a:cxn>
              <a:cxn ang="0">
                <a:pos x="101" y="4"/>
              </a:cxn>
            </a:cxnLst>
            <a:rect l="0" t="0" r="r" b="b"/>
            <a:pathLst>
              <a:path w="202" h="201">
                <a:moveTo>
                  <a:pt x="101" y="201"/>
                </a:moveTo>
                <a:cubicBezTo>
                  <a:pt x="45" y="201"/>
                  <a:pt x="0" y="156"/>
                  <a:pt x="0" y="100"/>
                </a:cubicBezTo>
                <a:cubicBezTo>
                  <a:pt x="0" y="45"/>
                  <a:pt x="45" y="0"/>
                  <a:pt x="101" y="0"/>
                </a:cubicBezTo>
                <a:cubicBezTo>
                  <a:pt x="156" y="0"/>
                  <a:pt x="202" y="45"/>
                  <a:pt x="202" y="100"/>
                </a:cubicBezTo>
                <a:cubicBezTo>
                  <a:pt x="202" y="156"/>
                  <a:pt x="156" y="201"/>
                  <a:pt x="101" y="201"/>
                </a:cubicBezTo>
                <a:close/>
                <a:moveTo>
                  <a:pt x="101" y="4"/>
                </a:moveTo>
                <a:cubicBezTo>
                  <a:pt x="48" y="4"/>
                  <a:pt x="5" y="47"/>
                  <a:pt x="5" y="100"/>
                </a:cubicBezTo>
                <a:cubicBezTo>
                  <a:pt x="5" y="153"/>
                  <a:pt x="48" y="196"/>
                  <a:pt x="101" y="196"/>
                </a:cubicBezTo>
                <a:cubicBezTo>
                  <a:pt x="154" y="196"/>
                  <a:pt x="197" y="153"/>
                  <a:pt x="197" y="100"/>
                </a:cubicBezTo>
                <a:cubicBezTo>
                  <a:pt x="197" y="47"/>
                  <a:pt x="154" y="4"/>
                  <a:pt x="101" y="4"/>
                </a:cubicBezTo>
                <a:close/>
              </a:path>
            </a:pathLst>
          </a:custGeom>
          <a:solidFill>
            <a:schemeClr val="bg1"/>
          </a:solidFill>
          <a:ln w="38100">
            <a:solidFill>
              <a:schemeClr val="bg1"/>
            </a:solidFill>
            <a:round/>
          </a:ln>
        </p:spPr>
        <p:txBody>
          <a:bodyPr vert="horz" wrap="square" lIns="91440" tIns="45720" rIns="91440" bIns="45720" numCol="1" anchor="t" anchorCtr="0" compatLnSpc="1"/>
          <a:lstStyle/>
          <a:p>
            <a:endParaRPr lang="en-US"/>
          </a:p>
        </p:txBody>
      </p:sp>
      <p:grpSp>
        <p:nvGrpSpPr>
          <p:cNvPr id="32" name="Group 81"/>
          <p:cNvGrpSpPr/>
          <p:nvPr/>
        </p:nvGrpSpPr>
        <p:grpSpPr>
          <a:xfrm>
            <a:off x="9816564" y="3859610"/>
            <a:ext cx="530925" cy="451481"/>
            <a:chOff x="7700963" y="2874963"/>
            <a:chExt cx="434975" cy="369888"/>
          </a:xfrm>
        </p:grpSpPr>
        <p:sp>
          <p:nvSpPr>
            <p:cNvPr id="33" name="Freeform 829"/>
            <p:cNvSpPr/>
            <p:nvPr/>
          </p:nvSpPr>
          <p:spPr bwMode="auto">
            <a:xfrm>
              <a:off x="7743825" y="3017838"/>
              <a:ext cx="346075" cy="115888"/>
            </a:xfrm>
            <a:custGeom>
              <a:avLst/>
              <a:gdLst/>
              <a:ahLst/>
              <a:cxnLst>
                <a:cxn ang="0">
                  <a:pos x="2" y="32"/>
                </a:cxn>
                <a:cxn ang="0">
                  <a:pos x="3" y="32"/>
                </a:cxn>
                <a:cxn ang="0">
                  <a:pos x="5" y="30"/>
                </a:cxn>
                <a:cxn ang="0">
                  <a:pos x="5" y="26"/>
                </a:cxn>
                <a:cxn ang="0">
                  <a:pos x="13" y="18"/>
                </a:cxn>
                <a:cxn ang="0">
                  <a:pos x="43" y="18"/>
                </a:cxn>
                <a:cxn ang="0">
                  <a:pos x="47" y="21"/>
                </a:cxn>
                <a:cxn ang="0">
                  <a:pos x="47" y="30"/>
                </a:cxn>
                <a:cxn ang="0">
                  <a:pos x="49" y="32"/>
                </a:cxn>
                <a:cxn ang="0">
                  <a:pos x="49" y="32"/>
                </a:cxn>
                <a:cxn ang="0">
                  <a:pos x="51" y="30"/>
                </a:cxn>
                <a:cxn ang="0">
                  <a:pos x="51" y="21"/>
                </a:cxn>
                <a:cxn ang="0">
                  <a:pos x="54" y="18"/>
                </a:cxn>
                <a:cxn ang="0">
                  <a:pos x="85" y="18"/>
                </a:cxn>
                <a:cxn ang="0">
                  <a:pos x="93" y="26"/>
                </a:cxn>
                <a:cxn ang="0">
                  <a:pos x="93" y="30"/>
                </a:cxn>
                <a:cxn ang="0">
                  <a:pos x="95" y="32"/>
                </a:cxn>
                <a:cxn ang="0">
                  <a:pos x="95" y="32"/>
                </a:cxn>
                <a:cxn ang="0">
                  <a:pos x="97" y="30"/>
                </a:cxn>
                <a:cxn ang="0">
                  <a:pos x="97" y="26"/>
                </a:cxn>
                <a:cxn ang="0">
                  <a:pos x="85" y="13"/>
                </a:cxn>
                <a:cxn ang="0">
                  <a:pos x="54" y="13"/>
                </a:cxn>
                <a:cxn ang="0">
                  <a:pos x="51" y="10"/>
                </a:cxn>
                <a:cxn ang="0">
                  <a:pos x="51" y="2"/>
                </a:cxn>
                <a:cxn ang="0">
                  <a:pos x="49" y="0"/>
                </a:cxn>
                <a:cxn ang="0">
                  <a:pos x="49" y="0"/>
                </a:cxn>
                <a:cxn ang="0">
                  <a:pos x="47" y="2"/>
                </a:cxn>
                <a:cxn ang="0">
                  <a:pos x="47" y="10"/>
                </a:cxn>
                <a:cxn ang="0">
                  <a:pos x="43" y="13"/>
                </a:cxn>
                <a:cxn ang="0">
                  <a:pos x="13" y="13"/>
                </a:cxn>
                <a:cxn ang="0">
                  <a:pos x="0" y="26"/>
                </a:cxn>
                <a:cxn ang="0">
                  <a:pos x="0" y="30"/>
                </a:cxn>
                <a:cxn ang="0">
                  <a:pos x="2" y="32"/>
                </a:cxn>
              </a:cxnLst>
              <a:rect l="0" t="0" r="r" b="b"/>
              <a:pathLst>
                <a:path w="97" h="32">
                  <a:moveTo>
                    <a:pt x="2" y="32"/>
                  </a:moveTo>
                  <a:cubicBezTo>
                    <a:pt x="3" y="32"/>
                    <a:pt x="3" y="32"/>
                    <a:pt x="3" y="32"/>
                  </a:cubicBezTo>
                  <a:cubicBezTo>
                    <a:pt x="4" y="32"/>
                    <a:pt x="5" y="31"/>
                    <a:pt x="5" y="30"/>
                  </a:cubicBezTo>
                  <a:cubicBezTo>
                    <a:pt x="5" y="26"/>
                    <a:pt x="5" y="26"/>
                    <a:pt x="5" y="26"/>
                  </a:cubicBezTo>
                  <a:cubicBezTo>
                    <a:pt x="5" y="21"/>
                    <a:pt x="8" y="18"/>
                    <a:pt x="13" y="18"/>
                  </a:cubicBezTo>
                  <a:cubicBezTo>
                    <a:pt x="43" y="18"/>
                    <a:pt x="43" y="18"/>
                    <a:pt x="43" y="18"/>
                  </a:cubicBezTo>
                  <a:cubicBezTo>
                    <a:pt x="45" y="18"/>
                    <a:pt x="47" y="19"/>
                    <a:pt x="47" y="21"/>
                  </a:cubicBezTo>
                  <a:cubicBezTo>
                    <a:pt x="47" y="30"/>
                    <a:pt x="47" y="30"/>
                    <a:pt x="47" y="30"/>
                  </a:cubicBezTo>
                  <a:cubicBezTo>
                    <a:pt x="47" y="31"/>
                    <a:pt x="48" y="32"/>
                    <a:pt x="49" y="32"/>
                  </a:cubicBezTo>
                  <a:cubicBezTo>
                    <a:pt x="49" y="32"/>
                    <a:pt x="49" y="32"/>
                    <a:pt x="49" y="32"/>
                  </a:cubicBezTo>
                  <a:cubicBezTo>
                    <a:pt x="50" y="32"/>
                    <a:pt x="51" y="31"/>
                    <a:pt x="51" y="30"/>
                  </a:cubicBezTo>
                  <a:cubicBezTo>
                    <a:pt x="51" y="21"/>
                    <a:pt x="51" y="21"/>
                    <a:pt x="51" y="21"/>
                  </a:cubicBezTo>
                  <a:cubicBezTo>
                    <a:pt x="51" y="19"/>
                    <a:pt x="52" y="18"/>
                    <a:pt x="54" y="18"/>
                  </a:cubicBezTo>
                  <a:cubicBezTo>
                    <a:pt x="85" y="18"/>
                    <a:pt x="85" y="18"/>
                    <a:pt x="85" y="18"/>
                  </a:cubicBezTo>
                  <a:cubicBezTo>
                    <a:pt x="89" y="18"/>
                    <a:pt x="93" y="21"/>
                    <a:pt x="93" y="26"/>
                  </a:cubicBezTo>
                  <a:cubicBezTo>
                    <a:pt x="93" y="30"/>
                    <a:pt x="93" y="30"/>
                    <a:pt x="93" y="30"/>
                  </a:cubicBezTo>
                  <a:cubicBezTo>
                    <a:pt x="93" y="31"/>
                    <a:pt x="94" y="32"/>
                    <a:pt x="95" y="32"/>
                  </a:cubicBezTo>
                  <a:cubicBezTo>
                    <a:pt x="95" y="32"/>
                    <a:pt x="95" y="32"/>
                    <a:pt x="95" y="32"/>
                  </a:cubicBezTo>
                  <a:cubicBezTo>
                    <a:pt x="97" y="32"/>
                    <a:pt x="97" y="31"/>
                    <a:pt x="97" y="30"/>
                  </a:cubicBezTo>
                  <a:cubicBezTo>
                    <a:pt x="97" y="26"/>
                    <a:pt x="97" y="26"/>
                    <a:pt x="97" y="26"/>
                  </a:cubicBezTo>
                  <a:cubicBezTo>
                    <a:pt x="97" y="19"/>
                    <a:pt x="92" y="13"/>
                    <a:pt x="85" y="13"/>
                  </a:cubicBezTo>
                  <a:cubicBezTo>
                    <a:pt x="54" y="13"/>
                    <a:pt x="54" y="13"/>
                    <a:pt x="54" y="13"/>
                  </a:cubicBezTo>
                  <a:cubicBezTo>
                    <a:pt x="52" y="13"/>
                    <a:pt x="51" y="12"/>
                    <a:pt x="51" y="10"/>
                  </a:cubicBezTo>
                  <a:cubicBezTo>
                    <a:pt x="51" y="2"/>
                    <a:pt x="51" y="2"/>
                    <a:pt x="51" y="2"/>
                  </a:cubicBezTo>
                  <a:cubicBezTo>
                    <a:pt x="51" y="1"/>
                    <a:pt x="50" y="0"/>
                    <a:pt x="49" y="0"/>
                  </a:cubicBezTo>
                  <a:cubicBezTo>
                    <a:pt x="49" y="0"/>
                    <a:pt x="49" y="0"/>
                    <a:pt x="49" y="0"/>
                  </a:cubicBezTo>
                  <a:cubicBezTo>
                    <a:pt x="48" y="0"/>
                    <a:pt x="47" y="1"/>
                    <a:pt x="47" y="2"/>
                  </a:cubicBezTo>
                  <a:cubicBezTo>
                    <a:pt x="47" y="10"/>
                    <a:pt x="47" y="10"/>
                    <a:pt x="47" y="10"/>
                  </a:cubicBezTo>
                  <a:cubicBezTo>
                    <a:pt x="47" y="12"/>
                    <a:pt x="45" y="13"/>
                    <a:pt x="43" y="13"/>
                  </a:cubicBezTo>
                  <a:cubicBezTo>
                    <a:pt x="13" y="13"/>
                    <a:pt x="13" y="13"/>
                    <a:pt x="13" y="13"/>
                  </a:cubicBezTo>
                  <a:cubicBezTo>
                    <a:pt x="6" y="13"/>
                    <a:pt x="0" y="19"/>
                    <a:pt x="0" y="26"/>
                  </a:cubicBezTo>
                  <a:cubicBezTo>
                    <a:pt x="0" y="30"/>
                    <a:pt x="0" y="30"/>
                    <a:pt x="0" y="30"/>
                  </a:cubicBezTo>
                  <a:cubicBezTo>
                    <a:pt x="0" y="31"/>
                    <a:pt x="1" y="32"/>
                    <a:pt x="2" y="32"/>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4" name="Freeform 830"/>
            <p:cNvSpPr/>
            <p:nvPr/>
          </p:nvSpPr>
          <p:spPr bwMode="auto">
            <a:xfrm>
              <a:off x="7847013" y="2874963"/>
              <a:ext cx="142875" cy="128588"/>
            </a:xfrm>
            <a:custGeom>
              <a:avLst/>
              <a:gdLst/>
              <a:ahLst/>
              <a:cxnLst>
                <a:cxn ang="0">
                  <a:pos x="8" y="36"/>
                </a:cxn>
                <a:cxn ang="0">
                  <a:pos x="18" y="36"/>
                </a:cxn>
                <a:cxn ang="0">
                  <a:pos x="22" y="36"/>
                </a:cxn>
                <a:cxn ang="0">
                  <a:pos x="32" y="36"/>
                </a:cxn>
                <a:cxn ang="0">
                  <a:pos x="40" y="28"/>
                </a:cxn>
                <a:cxn ang="0">
                  <a:pos x="40" y="8"/>
                </a:cxn>
                <a:cxn ang="0">
                  <a:pos x="32" y="0"/>
                </a:cxn>
                <a:cxn ang="0">
                  <a:pos x="8" y="0"/>
                </a:cxn>
                <a:cxn ang="0">
                  <a:pos x="0" y="8"/>
                </a:cxn>
                <a:cxn ang="0">
                  <a:pos x="0" y="28"/>
                </a:cxn>
                <a:cxn ang="0">
                  <a:pos x="8" y="36"/>
                </a:cxn>
              </a:cxnLst>
              <a:rect l="0" t="0" r="r" b="b"/>
              <a:pathLst>
                <a:path w="40" h="36">
                  <a:moveTo>
                    <a:pt x="8" y="36"/>
                  </a:moveTo>
                  <a:cubicBezTo>
                    <a:pt x="18" y="36"/>
                    <a:pt x="18" y="36"/>
                    <a:pt x="18" y="36"/>
                  </a:cubicBezTo>
                  <a:cubicBezTo>
                    <a:pt x="22" y="36"/>
                    <a:pt x="22" y="36"/>
                    <a:pt x="22" y="36"/>
                  </a:cubicBezTo>
                  <a:cubicBezTo>
                    <a:pt x="32" y="36"/>
                    <a:pt x="32" y="36"/>
                    <a:pt x="32" y="36"/>
                  </a:cubicBezTo>
                  <a:cubicBezTo>
                    <a:pt x="36" y="36"/>
                    <a:pt x="40" y="32"/>
                    <a:pt x="40" y="28"/>
                  </a:cubicBezTo>
                  <a:cubicBezTo>
                    <a:pt x="40" y="8"/>
                    <a:pt x="40" y="8"/>
                    <a:pt x="40" y="8"/>
                  </a:cubicBezTo>
                  <a:cubicBezTo>
                    <a:pt x="40" y="3"/>
                    <a:pt x="36" y="0"/>
                    <a:pt x="32" y="0"/>
                  </a:cubicBezTo>
                  <a:cubicBezTo>
                    <a:pt x="8" y="0"/>
                    <a:pt x="8" y="0"/>
                    <a:pt x="8" y="0"/>
                  </a:cubicBezTo>
                  <a:cubicBezTo>
                    <a:pt x="4" y="0"/>
                    <a:pt x="0" y="3"/>
                    <a:pt x="0" y="8"/>
                  </a:cubicBezTo>
                  <a:cubicBezTo>
                    <a:pt x="0" y="28"/>
                    <a:pt x="0" y="28"/>
                    <a:pt x="0" y="28"/>
                  </a:cubicBezTo>
                  <a:cubicBezTo>
                    <a:pt x="0" y="32"/>
                    <a:pt x="4" y="36"/>
                    <a:pt x="8" y="36"/>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5" name="Freeform 831"/>
            <p:cNvSpPr/>
            <p:nvPr/>
          </p:nvSpPr>
          <p:spPr bwMode="auto">
            <a:xfrm>
              <a:off x="7700963" y="3148013"/>
              <a:ext cx="103188" cy="96838"/>
            </a:xfrm>
            <a:custGeom>
              <a:avLst/>
              <a:gdLst/>
              <a:ahLst/>
              <a:cxnLst>
                <a:cxn ang="0">
                  <a:pos x="23" y="0"/>
                </a:cxn>
                <a:cxn ang="0">
                  <a:pos x="6" y="0"/>
                </a:cxn>
                <a:cxn ang="0">
                  <a:pos x="0" y="6"/>
                </a:cxn>
                <a:cxn ang="0">
                  <a:pos x="0" y="21"/>
                </a:cxn>
                <a:cxn ang="0">
                  <a:pos x="6" y="27"/>
                </a:cxn>
                <a:cxn ang="0">
                  <a:pos x="23" y="27"/>
                </a:cxn>
                <a:cxn ang="0">
                  <a:pos x="29" y="21"/>
                </a:cxn>
                <a:cxn ang="0">
                  <a:pos x="29" y="6"/>
                </a:cxn>
                <a:cxn ang="0">
                  <a:pos x="23" y="0"/>
                </a:cxn>
              </a:cxnLst>
              <a:rect l="0" t="0" r="r" b="b"/>
              <a:pathLst>
                <a:path w="29" h="27">
                  <a:moveTo>
                    <a:pt x="23" y="0"/>
                  </a:moveTo>
                  <a:cubicBezTo>
                    <a:pt x="6" y="0"/>
                    <a:pt x="6" y="0"/>
                    <a:pt x="6" y="0"/>
                  </a:cubicBezTo>
                  <a:cubicBezTo>
                    <a:pt x="2" y="0"/>
                    <a:pt x="0" y="3"/>
                    <a:pt x="0" y="6"/>
                  </a:cubicBezTo>
                  <a:cubicBezTo>
                    <a:pt x="0" y="21"/>
                    <a:pt x="0" y="21"/>
                    <a:pt x="0" y="21"/>
                  </a:cubicBezTo>
                  <a:cubicBezTo>
                    <a:pt x="0" y="24"/>
                    <a:pt x="2" y="27"/>
                    <a:pt x="6" y="27"/>
                  </a:cubicBezTo>
                  <a:cubicBezTo>
                    <a:pt x="23" y="27"/>
                    <a:pt x="23" y="27"/>
                    <a:pt x="23" y="27"/>
                  </a:cubicBezTo>
                  <a:cubicBezTo>
                    <a:pt x="27" y="27"/>
                    <a:pt x="29" y="24"/>
                    <a:pt x="29" y="21"/>
                  </a:cubicBezTo>
                  <a:cubicBezTo>
                    <a:pt x="29" y="6"/>
                    <a:pt x="29" y="6"/>
                    <a:pt x="29" y="6"/>
                  </a:cubicBezTo>
                  <a:cubicBezTo>
                    <a:pt x="29" y="3"/>
                    <a:pt x="27" y="0"/>
                    <a:pt x="23"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6" name="Freeform 832"/>
            <p:cNvSpPr/>
            <p:nvPr/>
          </p:nvSpPr>
          <p:spPr bwMode="auto">
            <a:xfrm>
              <a:off x="7864475" y="3148013"/>
              <a:ext cx="106363"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7" name="Freeform 833"/>
            <p:cNvSpPr/>
            <p:nvPr/>
          </p:nvSpPr>
          <p:spPr bwMode="auto">
            <a:xfrm>
              <a:off x="8027988" y="3148013"/>
              <a:ext cx="107950"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sp>
        <p:nvSpPr>
          <p:cNvPr id="38" name="Freeform 1304"/>
          <p:cNvSpPr/>
          <p:nvPr/>
        </p:nvSpPr>
        <p:spPr bwMode="auto">
          <a:xfrm>
            <a:off x="1532964"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39" name="Content Placeholder 2"/>
          <p:cNvSpPr txBox="1"/>
          <p:nvPr/>
        </p:nvSpPr>
        <p:spPr>
          <a:xfrm>
            <a:off x="1620277" y="2108328"/>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smtClean="0">
                <a:solidFill>
                  <a:schemeClr val="tx1">
                    <a:lumMod val="75000"/>
                    <a:lumOff val="25000"/>
                  </a:schemeClr>
                </a:solidFill>
                <a:ea typeface="Open Sans" pitchFamily="34" charset="0"/>
                <a:cs typeface="Open Sans" pitchFamily="34" charset="0"/>
              </a:rPr>
              <a:t>2015</a:t>
            </a:r>
            <a:endParaRPr lang="en-US" sz="1800" spc="-150" dirty="0" smtClean="0">
              <a:solidFill>
                <a:schemeClr val="tx1">
                  <a:lumMod val="75000"/>
                  <a:lumOff val="25000"/>
                </a:schemeClr>
              </a:solidFill>
              <a:ea typeface="Open Sans" pitchFamily="34" charset="0"/>
              <a:cs typeface="Open Sans" pitchFamily="34" charset="0"/>
            </a:endParaRPr>
          </a:p>
        </p:txBody>
      </p:sp>
      <p:sp>
        <p:nvSpPr>
          <p:cNvPr id="40" name="Freeform 1304"/>
          <p:cNvSpPr/>
          <p:nvPr/>
        </p:nvSpPr>
        <p:spPr bwMode="auto">
          <a:xfrm>
            <a:off x="3579158"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1" name="Content Placeholder 2"/>
          <p:cNvSpPr txBox="1"/>
          <p:nvPr/>
        </p:nvSpPr>
        <p:spPr>
          <a:xfrm>
            <a:off x="3666471" y="2112869"/>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smtClean="0">
                <a:solidFill>
                  <a:schemeClr val="tx1">
                    <a:lumMod val="75000"/>
                    <a:lumOff val="25000"/>
                  </a:schemeClr>
                </a:solidFill>
                <a:ea typeface="Open Sans" pitchFamily="34" charset="0"/>
                <a:cs typeface="Open Sans" pitchFamily="34" charset="0"/>
              </a:rPr>
              <a:t>2020</a:t>
            </a:r>
            <a:endParaRPr lang="en-US" sz="1800" spc="-150" dirty="0" smtClean="0">
              <a:solidFill>
                <a:schemeClr val="tx1">
                  <a:lumMod val="75000"/>
                  <a:lumOff val="25000"/>
                </a:schemeClr>
              </a:solidFill>
              <a:ea typeface="Open Sans" pitchFamily="34" charset="0"/>
              <a:cs typeface="Open Sans" pitchFamily="34" charset="0"/>
            </a:endParaRPr>
          </a:p>
        </p:txBody>
      </p:sp>
      <p:sp>
        <p:nvSpPr>
          <p:cNvPr id="42" name="Freeform 1304"/>
          <p:cNvSpPr/>
          <p:nvPr/>
        </p:nvSpPr>
        <p:spPr bwMode="auto">
          <a:xfrm>
            <a:off x="5625353"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3" name="Content Placeholder 2"/>
          <p:cNvSpPr txBox="1"/>
          <p:nvPr/>
        </p:nvSpPr>
        <p:spPr>
          <a:xfrm>
            <a:off x="5739560" y="2094881"/>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smtClean="0">
                <a:solidFill>
                  <a:schemeClr val="tx1">
                    <a:lumMod val="75000"/>
                    <a:lumOff val="25000"/>
                  </a:schemeClr>
                </a:solidFill>
                <a:ea typeface="Open Sans" pitchFamily="34" charset="0"/>
                <a:cs typeface="Open Sans" pitchFamily="34" charset="0"/>
              </a:rPr>
              <a:t>2025</a:t>
            </a:r>
            <a:endParaRPr lang="en-US" sz="1800" spc="-150" dirty="0" smtClean="0">
              <a:solidFill>
                <a:schemeClr val="tx1">
                  <a:lumMod val="75000"/>
                  <a:lumOff val="25000"/>
                </a:schemeClr>
              </a:solidFill>
              <a:ea typeface="Open Sans" pitchFamily="34" charset="0"/>
              <a:cs typeface="Open Sans" pitchFamily="34" charset="0"/>
            </a:endParaRPr>
          </a:p>
        </p:txBody>
      </p:sp>
      <p:sp>
        <p:nvSpPr>
          <p:cNvPr id="44" name="Freeform 1304"/>
          <p:cNvSpPr/>
          <p:nvPr/>
        </p:nvSpPr>
        <p:spPr bwMode="auto">
          <a:xfrm>
            <a:off x="7671547"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5" name="Content Placeholder 2"/>
          <p:cNvSpPr txBox="1"/>
          <p:nvPr/>
        </p:nvSpPr>
        <p:spPr>
          <a:xfrm>
            <a:off x="7758860" y="2081434"/>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smtClean="0">
                <a:solidFill>
                  <a:schemeClr val="tx1">
                    <a:lumMod val="75000"/>
                    <a:lumOff val="25000"/>
                  </a:schemeClr>
                </a:solidFill>
                <a:ea typeface="Open Sans" pitchFamily="34" charset="0"/>
                <a:cs typeface="Open Sans" pitchFamily="34" charset="0"/>
              </a:rPr>
              <a:t>2030</a:t>
            </a:r>
            <a:endParaRPr lang="en-US" sz="1800" spc="-150" dirty="0" smtClean="0">
              <a:solidFill>
                <a:schemeClr val="tx1">
                  <a:lumMod val="75000"/>
                  <a:lumOff val="25000"/>
                </a:schemeClr>
              </a:solidFill>
              <a:ea typeface="Open Sans" pitchFamily="34" charset="0"/>
              <a:cs typeface="Open Sans" pitchFamily="34" charset="0"/>
            </a:endParaRPr>
          </a:p>
        </p:txBody>
      </p:sp>
      <p:sp>
        <p:nvSpPr>
          <p:cNvPr id="46" name="Freeform 1304"/>
          <p:cNvSpPr/>
          <p:nvPr/>
        </p:nvSpPr>
        <p:spPr bwMode="auto">
          <a:xfrm>
            <a:off x="9717741" y="1908361"/>
            <a:ext cx="744071" cy="85551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7" name="Content Placeholder 2"/>
          <p:cNvSpPr txBox="1"/>
          <p:nvPr/>
        </p:nvSpPr>
        <p:spPr>
          <a:xfrm>
            <a:off x="9818501" y="2081434"/>
            <a:ext cx="770965" cy="459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id-ID" sz="1800" spc="-150" dirty="0" smtClean="0">
                <a:solidFill>
                  <a:schemeClr val="tx1">
                    <a:lumMod val="75000"/>
                    <a:lumOff val="25000"/>
                  </a:schemeClr>
                </a:solidFill>
                <a:ea typeface="Open Sans" pitchFamily="34" charset="0"/>
                <a:cs typeface="Open Sans" pitchFamily="34" charset="0"/>
              </a:rPr>
              <a:t>2035</a:t>
            </a:r>
            <a:endParaRPr lang="en-US" sz="1800" spc="-150" dirty="0" smtClean="0">
              <a:solidFill>
                <a:schemeClr val="tx1">
                  <a:lumMod val="75000"/>
                  <a:lumOff val="25000"/>
                </a:schemeClr>
              </a:solidFill>
              <a:ea typeface="Open Sans" pitchFamily="34" charset="0"/>
              <a:cs typeface="Open Sans" pitchFamily="34" charset="0"/>
            </a:endParaRPr>
          </a:p>
        </p:txBody>
      </p:sp>
      <p:sp>
        <p:nvSpPr>
          <p:cNvPr id="48" name="Freeform 17"/>
          <p:cNvSpPr/>
          <p:nvPr/>
        </p:nvSpPr>
        <p:spPr bwMode="auto">
          <a:xfrm>
            <a:off x="3740648" y="3861546"/>
            <a:ext cx="372035" cy="505736"/>
          </a:xfrm>
          <a:custGeom>
            <a:avLst/>
            <a:gdLst/>
            <a:ahLst/>
            <a:cxnLst>
              <a:cxn ang="0">
                <a:pos x="112" y="164"/>
              </a:cxn>
              <a:cxn ang="0">
                <a:pos x="93" y="164"/>
              </a:cxn>
              <a:cxn ang="0">
                <a:pos x="93" y="159"/>
              </a:cxn>
              <a:cxn ang="0">
                <a:pos x="94" y="157"/>
              </a:cxn>
              <a:cxn ang="0">
                <a:pos x="84" y="144"/>
              </a:cxn>
              <a:cxn ang="0">
                <a:pos x="84" y="139"/>
              </a:cxn>
              <a:cxn ang="0">
                <a:pos x="91" y="136"/>
              </a:cxn>
              <a:cxn ang="0">
                <a:pos x="92" y="136"/>
              </a:cxn>
              <a:cxn ang="0">
                <a:pos x="135" y="107"/>
              </a:cxn>
              <a:cxn ang="0">
                <a:pos x="130" y="100"/>
              </a:cxn>
              <a:cxn ang="0">
                <a:pos x="86" y="129"/>
              </a:cxn>
              <a:cxn ang="0">
                <a:pos x="87" y="129"/>
              </a:cxn>
              <a:cxn ang="0">
                <a:pos x="23" y="99"/>
              </a:cxn>
              <a:cxn ang="0">
                <a:pos x="36" y="35"/>
              </a:cxn>
              <a:cxn ang="0">
                <a:pos x="83" y="104"/>
              </a:cxn>
              <a:cxn ang="0">
                <a:pos x="104" y="89"/>
              </a:cxn>
              <a:cxn ang="0">
                <a:pos x="44" y="7"/>
              </a:cxn>
              <a:cxn ang="0">
                <a:pos x="41" y="9"/>
              </a:cxn>
              <a:cxn ang="0">
                <a:pos x="34" y="0"/>
              </a:cxn>
              <a:cxn ang="0">
                <a:pos x="23" y="8"/>
              </a:cxn>
              <a:cxn ang="0">
                <a:pos x="29" y="17"/>
              </a:cxn>
              <a:cxn ang="0">
                <a:pos x="26" y="19"/>
              </a:cxn>
              <a:cxn ang="0">
                <a:pos x="30" y="26"/>
              </a:cxn>
              <a:cxn ang="0">
                <a:pos x="12" y="104"/>
              </a:cxn>
              <a:cxn ang="0">
                <a:pos x="78" y="139"/>
              </a:cxn>
              <a:cxn ang="0">
                <a:pos x="78" y="144"/>
              </a:cxn>
              <a:cxn ang="0">
                <a:pos x="68" y="157"/>
              </a:cxn>
              <a:cxn ang="0">
                <a:pos x="68" y="164"/>
              </a:cxn>
              <a:cxn ang="0">
                <a:pos x="50" y="164"/>
              </a:cxn>
              <a:cxn ang="0">
                <a:pos x="38" y="177"/>
              </a:cxn>
              <a:cxn ang="0">
                <a:pos x="50" y="189"/>
              </a:cxn>
              <a:cxn ang="0">
                <a:pos x="112" y="189"/>
              </a:cxn>
              <a:cxn ang="0">
                <a:pos x="124" y="177"/>
              </a:cxn>
              <a:cxn ang="0">
                <a:pos x="112" y="164"/>
              </a:cxn>
            </a:cxnLst>
            <a:rect l="0" t="0" r="r" b="b"/>
            <a:pathLst>
              <a:path w="135" h="189">
                <a:moveTo>
                  <a:pt x="112" y="164"/>
                </a:moveTo>
                <a:cubicBezTo>
                  <a:pt x="93" y="164"/>
                  <a:pt x="93" y="164"/>
                  <a:pt x="93" y="164"/>
                </a:cubicBezTo>
                <a:cubicBezTo>
                  <a:pt x="93" y="159"/>
                  <a:pt x="93" y="159"/>
                  <a:pt x="93" y="159"/>
                </a:cubicBezTo>
                <a:cubicBezTo>
                  <a:pt x="93" y="158"/>
                  <a:pt x="94" y="158"/>
                  <a:pt x="94" y="157"/>
                </a:cubicBezTo>
                <a:cubicBezTo>
                  <a:pt x="94" y="151"/>
                  <a:pt x="90" y="146"/>
                  <a:pt x="84" y="144"/>
                </a:cubicBezTo>
                <a:cubicBezTo>
                  <a:pt x="84" y="139"/>
                  <a:pt x="84" y="139"/>
                  <a:pt x="84" y="139"/>
                </a:cubicBezTo>
                <a:cubicBezTo>
                  <a:pt x="87" y="138"/>
                  <a:pt x="89" y="137"/>
                  <a:pt x="91" y="136"/>
                </a:cubicBezTo>
                <a:cubicBezTo>
                  <a:pt x="92" y="136"/>
                  <a:pt x="92" y="136"/>
                  <a:pt x="92" y="136"/>
                </a:cubicBezTo>
                <a:cubicBezTo>
                  <a:pt x="135" y="107"/>
                  <a:pt x="135" y="107"/>
                  <a:pt x="135" y="107"/>
                </a:cubicBezTo>
                <a:cubicBezTo>
                  <a:pt x="130" y="100"/>
                  <a:pt x="130" y="100"/>
                  <a:pt x="130" y="100"/>
                </a:cubicBezTo>
                <a:cubicBezTo>
                  <a:pt x="86" y="129"/>
                  <a:pt x="86" y="129"/>
                  <a:pt x="86" y="129"/>
                </a:cubicBezTo>
                <a:cubicBezTo>
                  <a:pt x="87" y="129"/>
                  <a:pt x="87" y="129"/>
                  <a:pt x="87" y="129"/>
                </a:cubicBezTo>
                <a:cubicBezTo>
                  <a:pt x="60" y="133"/>
                  <a:pt x="34" y="122"/>
                  <a:pt x="23" y="99"/>
                </a:cubicBezTo>
                <a:cubicBezTo>
                  <a:pt x="13" y="78"/>
                  <a:pt x="19" y="53"/>
                  <a:pt x="36" y="35"/>
                </a:cubicBezTo>
                <a:cubicBezTo>
                  <a:pt x="83" y="104"/>
                  <a:pt x="83" y="104"/>
                  <a:pt x="83" y="104"/>
                </a:cubicBezTo>
                <a:cubicBezTo>
                  <a:pt x="104" y="89"/>
                  <a:pt x="104" y="89"/>
                  <a:pt x="104" y="89"/>
                </a:cubicBezTo>
                <a:cubicBezTo>
                  <a:pt x="44" y="7"/>
                  <a:pt x="44" y="7"/>
                  <a:pt x="44" y="7"/>
                </a:cubicBezTo>
                <a:cubicBezTo>
                  <a:pt x="41" y="9"/>
                  <a:pt x="41" y="9"/>
                  <a:pt x="41" y="9"/>
                </a:cubicBezTo>
                <a:cubicBezTo>
                  <a:pt x="34" y="0"/>
                  <a:pt x="34" y="0"/>
                  <a:pt x="34" y="0"/>
                </a:cubicBezTo>
                <a:cubicBezTo>
                  <a:pt x="23" y="8"/>
                  <a:pt x="23" y="8"/>
                  <a:pt x="23" y="8"/>
                </a:cubicBezTo>
                <a:cubicBezTo>
                  <a:pt x="29" y="17"/>
                  <a:pt x="29" y="17"/>
                  <a:pt x="29" y="17"/>
                </a:cubicBezTo>
                <a:cubicBezTo>
                  <a:pt x="26" y="19"/>
                  <a:pt x="26" y="19"/>
                  <a:pt x="26" y="19"/>
                </a:cubicBezTo>
                <a:cubicBezTo>
                  <a:pt x="30" y="26"/>
                  <a:pt x="30" y="26"/>
                  <a:pt x="30" y="26"/>
                </a:cubicBezTo>
                <a:cubicBezTo>
                  <a:pt x="8" y="46"/>
                  <a:pt x="0" y="77"/>
                  <a:pt x="12" y="104"/>
                </a:cubicBezTo>
                <a:cubicBezTo>
                  <a:pt x="23" y="127"/>
                  <a:pt x="55" y="141"/>
                  <a:pt x="78" y="139"/>
                </a:cubicBezTo>
                <a:cubicBezTo>
                  <a:pt x="78" y="144"/>
                  <a:pt x="78" y="144"/>
                  <a:pt x="78" y="144"/>
                </a:cubicBezTo>
                <a:cubicBezTo>
                  <a:pt x="72" y="146"/>
                  <a:pt x="68" y="151"/>
                  <a:pt x="68" y="157"/>
                </a:cubicBezTo>
                <a:cubicBezTo>
                  <a:pt x="68" y="164"/>
                  <a:pt x="68" y="164"/>
                  <a:pt x="68" y="164"/>
                </a:cubicBezTo>
                <a:cubicBezTo>
                  <a:pt x="50" y="164"/>
                  <a:pt x="50" y="164"/>
                  <a:pt x="50" y="164"/>
                </a:cubicBezTo>
                <a:cubicBezTo>
                  <a:pt x="43" y="164"/>
                  <a:pt x="38" y="170"/>
                  <a:pt x="38" y="177"/>
                </a:cubicBezTo>
                <a:cubicBezTo>
                  <a:pt x="38" y="183"/>
                  <a:pt x="43" y="189"/>
                  <a:pt x="50" y="189"/>
                </a:cubicBezTo>
                <a:cubicBezTo>
                  <a:pt x="112" y="189"/>
                  <a:pt x="112" y="189"/>
                  <a:pt x="112" y="189"/>
                </a:cubicBezTo>
                <a:cubicBezTo>
                  <a:pt x="119" y="189"/>
                  <a:pt x="124" y="183"/>
                  <a:pt x="124" y="177"/>
                </a:cubicBezTo>
                <a:cubicBezTo>
                  <a:pt x="124" y="170"/>
                  <a:pt x="119" y="164"/>
                  <a:pt x="112" y="164"/>
                </a:cubicBezTo>
                <a:close/>
              </a:path>
            </a:pathLst>
          </a:custGeom>
          <a:solidFill>
            <a:srgbClr val="E4E4E4"/>
          </a:solidFill>
          <a:ln w="9525">
            <a:noFill/>
            <a:round/>
          </a:ln>
        </p:spPr>
        <p:txBody>
          <a:bodyPr vert="horz" wrap="square" lIns="91440" tIns="45720" rIns="91440" bIns="45720" numCol="1" anchor="t" anchorCtr="0" compatLnSpc="1"/>
          <a:lstStyle/>
          <a:p>
            <a:endParaRPr lang="en-US"/>
          </a:p>
        </p:txBody>
      </p:sp>
      <p:sp>
        <p:nvSpPr>
          <p:cNvPr id="49" name="文本框 48"/>
          <p:cNvSpPr txBox="1"/>
          <p:nvPr/>
        </p:nvSpPr>
        <p:spPr>
          <a:xfrm>
            <a:off x="864463" y="4921928"/>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1198056" y="4654199"/>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2933909" y="4921928"/>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3267502" y="4654199"/>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985683" y="4921928"/>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5319276" y="4654199"/>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7054520" y="4921928"/>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7388113" y="4654199"/>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9149999" y="4921928"/>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9483592" y="4654199"/>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2"/>
          <a:stretch>
            <a:fillRect/>
          </a:stretch>
        </p:blipFill>
        <p:spPr>
          <a:xfrm>
            <a:off x="882564" y="391886"/>
            <a:ext cx="876472" cy="1255486"/>
          </a:xfrm>
          <a:prstGeom prst="rect">
            <a:avLst/>
          </a:prstGeom>
        </p:spPr>
      </p:pic>
      <p:grpSp>
        <p:nvGrpSpPr>
          <p:cNvPr id="22" name="组合 21"/>
          <p:cNvGrpSpPr/>
          <p:nvPr/>
        </p:nvGrpSpPr>
        <p:grpSpPr>
          <a:xfrm>
            <a:off x="4171949" y="1504950"/>
            <a:ext cx="3848101" cy="3848100"/>
            <a:chOff x="4095748" y="1428749"/>
            <a:chExt cx="4000502"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smtClean="0">
                  <a:solidFill>
                    <a:schemeClr val="bg1">
                      <a:lumMod val="95000"/>
                    </a:schemeClr>
                  </a:solidFill>
                  <a:latin typeface="微软雅黑" panose="020B0503020204020204" pitchFamily="34" charset="-122"/>
                  <a:ea typeface="微软雅黑" panose="020B0503020204020204" pitchFamily="34" charset="-122"/>
                </a:rPr>
                <a:t>03</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3616035" y="3779664"/>
            <a:ext cx="4959929" cy="523220"/>
          </a:xfrm>
          <a:prstGeom prst="rect">
            <a:avLst/>
          </a:prstGeom>
          <a:noFill/>
        </p:spPr>
        <p:txBody>
          <a:bodyPr wrap="square" rtlCol="0">
            <a:spAutoFit/>
          </a:bodyPr>
          <a:lstStyle/>
          <a:p>
            <a:pPr algn="ctr"/>
            <a:r>
              <a:rPr lang="zh-CN" altLang="en-US" sz="2800" b="1" dirty="0">
                <a:solidFill>
                  <a:srgbClr val="33B0CC"/>
                </a:solidFill>
                <a:latin typeface="微软雅黑" panose="020B0503020204020204" pitchFamily="34" charset="-122"/>
                <a:ea typeface="微软雅黑" panose="020B0503020204020204" pitchFamily="34" charset="-122"/>
              </a:rPr>
              <a:t>课题</a:t>
            </a:r>
            <a:r>
              <a:rPr lang="zh-CN" altLang="en-US" sz="2800" b="1" dirty="0" smtClean="0">
                <a:solidFill>
                  <a:srgbClr val="33B0CC"/>
                </a:solidFill>
                <a:latin typeface="微软雅黑" panose="020B0503020204020204" pitchFamily="34" charset="-122"/>
                <a:ea typeface="微软雅黑" panose="020B0503020204020204" pitchFamily="34" charset="-122"/>
              </a:rPr>
              <a:t>研究的进展</a:t>
            </a:r>
            <a:endParaRPr lang="en-US" altLang="zh-CN" sz="2800" b="1" dirty="0" smtClean="0">
              <a:solidFill>
                <a:srgbClr val="33B0CC"/>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946" y="4302884"/>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33B0CC"/>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33B0CC"/>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65" name="矩形 64"/>
          <p:cNvSpPr/>
          <p:nvPr/>
        </p:nvSpPr>
        <p:spPr>
          <a:xfrm>
            <a:off x="1919358" y="368981"/>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919358" y="89457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67" name="AutoShape 4"/>
          <p:cNvSpPr>
            <a:spLocks noChangeAspect="1" noChangeArrowheads="1" noTextEdit="1"/>
          </p:cNvSpPr>
          <p:nvPr/>
        </p:nvSpPr>
        <p:spPr bwMode="auto">
          <a:xfrm>
            <a:off x="2119087" y="3740966"/>
            <a:ext cx="7895546" cy="51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68" name="Freeform 6"/>
          <p:cNvSpPr>
            <a:spLocks noEditPoints="1"/>
          </p:cNvSpPr>
          <p:nvPr/>
        </p:nvSpPr>
        <p:spPr bwMode="auto">
          <a:xfrm>
            <a:off x="7728488" y="3785976"/>
            <a:ext cx="2289896" cy="476355"/>
          </a:xfrm>
          <a:custGeom>
            <a:avLst/>
            <a:gdLst>
              <a:gd name="T0" fmla="*/ 202 w 517"/>
              <a:gd name="T1" fmla="*/ 67 h 108"/>
              <a:gd name="T2" fmla="*/ 3 w 517"/>
              <a:gd name="T3" fmla="*/ 67 h 108"/>
              <a:gd name="T4" fmla="*/ 0 w 517"/>
              <a:gd name="T5" fmla="*/ 73 h 108"/>
              <a:gd name="T6" fmla="*/ 10 w 517"/>
              <a:gd name="T7" fmla="*/ 73 h 108"/>
              <a:gd name="T8" fmla="*/ 50 w 517"/>
              <a:gd name="T9" fmla="*/ 73 h 108"/>
              <a:gd name="T10" fmla="*/ 80 w 517"/>
              <a:gd name="T11" fmla="*/ 73 h 108"/>
              <a:gd name="T12" fmla="*/ 120 w 517"/>
              <a:gd name="T13" fmla="*/ 73 h 108"/>
              <a:gd name="T14" fmla="*/ 150 w 517"/>
              <a:gd name="T15" fmla="*/ 73 h 108"/>
              <a:gd name="T16" fmla="*/ 190 w 517"/>
              <a:gd name="T17" fmla="*/ 73 h 108"/>
              <a:gd name="T18" fmla="*/ 205 w 517"/>
              <a:gd name="T19" fmla="*/ 73 h 108"/>
              <a:gd name="T20" fmla="*/ 202 w 517"/>
              <a:gd name="T21" fmla="*/ 67 h 108"/>
              <a:gd name="T22" fmla="*/ 439 w 517"/>
              <a:gd name="T23" fmla="*/ 0 h 108"/>
              <a:gd name="T24" fmla="*/ 439 w 517"/>
              <a:gd name="T25" fmla="*/ 27 h 108"/>
              <a:gd name="T26" fmla="*/ 439 w 517"/>
              <a:gd name="T27" fmla="*/ 27 h 108"/>
              <a:gd name="T28" fmla="*/ 439 w 517"/>
              <a:gd name="T29" fmla="*/ 67 h 108"/>
              <a:gd name="T30" fmla="*/ 309 w 517"/>
              <a:gd name="T31" fmla="*/ 67 h 108"/>
              <a:gd name="T32" fmla="*/ 306 w 517"/>
              <a:gd name="T33" fmla="*/ 73 h 108"/>
              <a:gd name="T34" fmla="*/ 410 w 517"/>
              <a:gd name="T35" fmla="*/ 73 h 108"/>
              <a:gd name="T36" fmla="*/ 439 w 517"/>
              <a:gd name="T37" fmla="*/ 73 h 108"/>
              <a:gd name="T38" fmla="*/ 439 w 517"/>
              <a:gd name="T39" fmla="*/ 88 h 108"/>
              <a:gd name="T40" fmla="*/ 439 w 517"/>
              <a:gd name="T41" fmla="*/ 108 h 108"/>
              <a:gd name="T42" fmla="*/ 517 w 517"/>
              <a:gd name="T43" fmla="*/ 54 h 108"/>
              <a:gd name="T44" fmla="*/ 439 w 517"/>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7" h="108">
                <a:moveTo>
                  <a:pt x="202" y="67"/>
                </a:moveTo>
                <a:cubicBezTo>
                  <a:pt x="3" y="67"/>
                  <a:pt x="3" y="67"/>
                  <a:pt x="3" y="67"/>
                </a:cubicBezTo>
                <a:cubicBezTo>
                  <a:pt x="2" y="69"/>
                  <a:pt x="1" y="71"/>
                  <a:pt x="0" y="73"/>
                </a:cubicBezTo>
                <a:cubicBezTo>
                  <a:pt x="10" y="73"/>
                  <a:pt x="10" y="73"/>
                  <a:pt x="10" y="73"/>
                </a:cubicBezTo>
                <a:cubicBezTo>
                  <a:pt x="50" y="73"/>
                  <a:pt x="50" y="73"/>
                  <a:pt x="50" y="73"/>
                </a:cubicBezTo>
                <a:cubicBezTo>
                  <a:pt x="80" y="73"/>
                  <a:pt x="80" y="73"/>
                  <a:pt x="80" y="73"/>
                </a:cubicBezTo>
                <a:cubicBezTo>
                  <a:pt x="120" y="73"/>
                  <a:pt x="120" y="73"/>
                  <a:pt x="120" y="73"/>
                </a:cubicBezTo>
                <a:cubicBezTo>
                  <a:pt x="150" y="73"/>
                  <a:pt x="150" y="73"/>
                  <a:pt x="150" y="73"/>
                </a:cubicBezTo>
                <a:cubicBezTo>
                  <a:pt x="190" y="73"/>
                  <a:pt x="190" y="73"/>
                  <a:pt x="190" y="73"/>
                </a:cubicBezTo>
                <a:cubicBezTo>
                  <a:pt x="205" y="73"/>
                  <a:pt x="205" y="73"/>
                  <a:pt x="205" y="73"/>
                </a:cubicBezTo>
                <a:cubicBezTo>
                  <a:pt x="204" y="71"/>
                  <a:pt x="203" y="69"/>
                  <a:pt x="202" y="67"/>
                </a:cubicBezTo>
                <a:moveTo>
                  <a:pt x="439" y="0"/>
                </a:moveTo>
                <a:cubicBezTo>
                  <a:pt x="439" y="27"/>
                  <a:pt x="439" y="27"/>
                  <a:pt x="439" y="27"/>
                </a:cubicBezTo>
                <a:cubicBezTo>
                  <a:pt x="439" y="27"/>
                  <a:pt x="439" y="27"/>
                  <a:pt x="439" y="27"/>
                </a:cubicBezTo>
                <a:cubicBezTo>
                  <a:pt x="439" y="67"/>
                  <a:pt x="439" y="67"/>
                  <a:pt x="439" y="67"/>
                </a:cubicBezTo>
                <a:cubicBezTo>
                  <a:pt x="309" y="67"/>
                  <a:pt x="309" y="67"/>
                  <a:pt x="309" y="67"/>
                </a:cubicBezTo>
                <a:cubicBezTo>
                  <a:pt x="309" y="69"/>
                  <a:pt x="308" y="71"/>
                  <a:pt x="306" y="73"/>
                </a:cubicBezTo>
                <a:cubicBezTo>
                  <a:pt x="410" y="73"/>
                  <a:pt x="410" y="73"/>
                  <a:pt x="410" y="73"/>
                </a:cubicBezTo>
                <a:cubicBezTo>
                  <a:pt x="439" y="73"/>
                  <a:pt x="439" y="73"/>
                  <a:pt x="439" y="73"/>
                </a:cubicBezTo>
                <a:cubicBezTo>
                  <a:pt x="439" y="88"/>
                  <a:pt x="439" y="88"/>
                  <a:pt x="439" y="88"/>
                </a:cubicBezTo>
                <a:cubicBezTo>
                  <a:pt x="439" y="108"/>
                  <a:pt x="439" y="108"/>
                  <a:pt x="439" y="108"/>
                </a:cubicBezTo>
                <a:cubicBezTo>
                  <a:pt x="517" y="54"/>
                  <a:pt x="517" y="54"/>
                  <a:pt x="517" y="54"/>
                </a:cubicBezTo>
                <a:cubicBezTo>
                  <a:pt x="439" y="0"/>
                  <a:pt x="439" y="0"/>
                  <a:pt x="439" y="0"/>
                </a:cubicBezTo>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7"/>
          <p:cNvSpPr/>
          <p:nvPr/>
        </p:nvSpPr>
        <p:spPr bwMode="auto">
          <a:xfrm>
            <a:off x="2154720" y="4082292"/>
            <a:ext cx="1040861" cy="26255"/>
          </a:xfrm>
          <a:custGeom>
            <a:avLst/>
            <a:gdLst>
              <a:gd name="T0" fmla="*/ 232 w 235"/>
              <a:gd name="T1" fmla="*/ 0 h 6"/>
              <a:gd name="T2" fmla="*/ 0 w 235"/>
              <a:gd name="T3" fmla="*/ 0 h 6"/>
              <a:gd name="T4" fmla="*/ 0 w 235"/>
              <a:gd name="T5" fmla="*/ 6 h 6"/>
              <a:gd name="T6" fmla="*/ 11 w 235"/>
              <a:gd name="T7" fmla="*/ 6 h 6"/>
              <a:gd name="T8" fmla="*/ 41 w 235"/>
              <a:gd name="T9" fmla="*/ 6 h 6"/>
              <a:gd name="T10" fmla="*/ 81 w 235"/>
              <a:gd name="T11" fmla="*/ 6 h 6"/>
              <a:gd name="T12" fmla="*/ 111 w 235"/>
              <a:gd name="T13" fmla="*/ 6 h 6"/>
              <a:gd name="T14" fmla="*/ 151 w 235"/>
              <a:gd name="T15" fmla="*/ 6 h 6"/>
              <a:gd name="T16" fmla="*/ 181 w 235"/>
              <a:gd name="T17" fmla="*/ 6 h 6"/>
              <a:gd name="T18" fmla="*/ 221 w 235"/>
              <a:gd name="T19" fmla="*/ 6 h 6"/>
              <a:gd name="T20" fmla="*/ 235 w 235"/>
              <a:gd name="T21" fmla="*/ 6 h 6"/>
              <a:gd name="T22" fmla="*/ 232 w 23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6">
                <a:moveTo>
                  <a:pt x="232" y="0"/>
                </a:moveTo>
                <a:cubicBezTo>
                  <a:pt x="0" y="0"/>
                  <a:pt x="0" y="0"/>
                  <a:pt x="0" y="0"/>
                </a:cubicBezTo>
                <a:cubicBezTo>
                  <a:pt x="0" y="6"/>
                  <a:pt x="0" y="6"/>
                  <a:pt x="0" y="6"/>
                </a:cubicBezTo>
                <a:cubicBezTo>
                  <a:pt x="11" y="6"/>
                  <a:pt x="11" y="6"/>
                  <a:pt x="11" y="6"/>
                </a:cubicBezTo>
                <a:cubicBezTo>
                  <a:pt x="41" y="6"/>
                  <a:pt x="41" y="6"/>
                  <a:pt x="41" y="6"/>
                </a:cubicBezTo>
                <a:cubicBezTo>
                  <a:pt x="81" y="6"/>
                  <a:pt x="81" y="6"/>
                  <a:pt x="81" y="6"/>
                </a:cubicBezTo>
                <a:cubicBezTo>
                  <a:pt x="111" y="6"/>
                  <a:pt x="111" y="6"/>
                  <a:pt x="111" y="6"/>
                </a:cubicBezTo>
                <a:cubicBezTo>
                  <a:pt x="151" y="6"/>
                  <a:pt x="151" y="6"/>
                  <a:pt x="151" y="6"/>
                </a:cubicBezTo>
                <a:cubicBezTo>
                  <a:pt x="181" y="6"/>
                  <a:pt x="181" y="6"/>
                  <a:pt x="181" y="6"/>
                </a:cubicBezTo>
                <a:cubicBezTo>
                  <a:pt x="221" y="6"/>
                  <a:pt x="221" y="6"/>
                  <a:pt x="221" y="6"/>
                </a:cubicBezTo>
                <a:cubicBezTo>
                  <a:pt x="235" y="6"/>
                  <a:pt x="235" y="6"/>
                  <a:pt x="235" y="6"/>
                </a:cubicBezTo>
                <a:cubicBezTo>
                  <a:pt x="233" y="4"/>
                  <a:pt x="232" y="2"/>
                  <a:pt x="232" y="0"/>
                </a:cubicBezTo>
              </a:path>
            </a:pathLst>
          </a:custGeom>
          <a:solidFill>
            <a:schemeClr val="bg1"/>
          </a:solidFill>
          <a:ln>
            <a:noFill/>
          </a:ln>
        </p:spPr>
        <p:txBody>
          <a:bodyPr vert="horz" wrap="square" lIns="91440" tIns="45720" rIns="91440" bIns="45720" numCol="1" anchor="t" anchorCtr="0" compatLnSpc="1"/>
          <a:lstStyle/>
          <a:p>
            <a:endParaRPr lang="en-US"/>
          </a:p>
        </p:txBody>
      </p:sp>
      <p:sp>
        <p:nvSpPr>
          <p:cNvPr id="70" name="Freeform 8"/>
          <p:cNvSpPr/>
          <p:nvPr/>
        </p:nvSpPr>
        <p:spPr bwMode="auto">
          <a:xfrm>
            <a:off x="3643809" y="4082292"/>
            <a:ext cx="907706" cy="26255"/>
          </a:xfrm>
          <a:custGeom>
            <a:avLst/>
            <a:gdLst>
              <a:gd name="T0" fmla="*/ 202 w 205"/>
              <a:gd name="T1" fmla="*/ 0 h 6"/>
              <a:gd name="T2" fmla="*/ 3 w 205"/>
              <a:gd name="T3" fmla="*/ 0 h 6"/>
              <a:gd name="T4" fmla="*/ 0 w 205"/>
              <a:gd name="T5" fmla="*/ 6 h 6"/>
              <a:gd name="T6" fmla="*/ 11 w 205"/>
              <a:gd name="T7" fmla="*/ 6 h 6"/>
              <a:gd name="T8" fmla="*/ 52 w 205"/>
              <a:gd name="T9" fmla="*/ 6 h 6"/>
              <a:gd name="T10" fmla="*/ 81 w 205"/>
              <a:gd name="T11" fmla="*/ 6 h 6"/>
              <a:gd name="T12" fmla="*/ 122 w 205"/>
              <a:gd name="T13" fmla="*/ 6 h 6"/>
              <a:gd name="T14" fmla="*/ 152 w 205"/>
              <a:gd name="T15" fmla="*/ 6 h 6"/>
              <a:gd name="T16" fmla="*/ 192 w 205"/>
              <a:gd name="T17" fmla="*/ 6 h 6"/>
              <a:gd name="T18" fmla="*/ 205 w 205"/>
              <a:gd name="T19" fmla="*/ 6 h 6"/>
              <a:gd name="T20" fmla="*/ 202 w 205"/>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6">
                <a:moveTo>
                  <a:pt x="202" y="0"/>
                </a:moveTo>
                <a:cubicBezTo>
                  <a:pt x="3" y="0"/>
                  <a:pt x="3" y="0"/>
                  <a:pt x="3" y="0"/>
                </a:cubicBezTo>
                <a:cubicBezTo>
                  <a:pt x="2" y="2"/>
                  <a:pt x="1" y="4"/>
                  <a:pt x="0" y="6"/>
                </a:cubicBezTo>
                <a:cubicBezTo>
                  <a:pt x="11" y="6"/>
                  <a:pt x="11" y="6"/>
                  <a:pt x="11" y="6"/>
                </a:cubicBezTo>
                <a:cubicBezTo>
                  <a:pt x="52" y="6"/>
                  <a:pt x="52" y="6"/>
                  <a:pt x="52" y="6"/>
                </a:cubicBezTo>
                <a:cubicBezTo>
                  <a:pt x="81" y="6"/>
                  <a:pt x="81" y="6"/>
                  <a:pt x="81" y="6"/>
                </a:cubicBezTo>
                <a:cubicBezTo>
                  <a:pt x="122" y="6"/>
                  <a:pt x="122" y="6"/>
                  <a:pt x="122" y="6"/>
                </a:cubicBezTo>
                <a:cubicBezTo>
                  <a:pt x="152" y="6"/>
                  <a:pt x="152" y="6"/>
                  <a:pt x="152" y="6"/>
                </a:cubicBezTo>
                <a:cubicBezTo>
                  <a:pt x="192" y="6"/>
                  <a:pt x="192" y="6"/>
                  <a:pt x="192" y="6"/>
                </a:cubicBezTo>
                <a:cubicBezTo>
                  <a:pt x="205" y="6"/>
                  <a:pt x="205" y="6"/>
                  <a:pt x="205" y="6"/>
                </a:cubicBezTo>
                <a:cubicBezTo>
                  <a:pt x="204" y="4"/>
                  <a:pt x="203" y="2"/>
                  <a:pt x="202" y="0"/>
                </a:cubicBezTo>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9"/>
          <p:cNvSpPr/>
          <p:nvPr/>
        </p:nvSpPr>
        <p:spPr bwMode="auto">
          <a:xfrm>
            <a:off x="5003493" y="4082292"/>
            <a:ext cx="913333" cy="26255"/>
          </a:xfrm>
          <a:custGeom>
            <a:avLst/>
            <a:gdLst>
              <a:gd name="T0" fmla="*/ 203 w 206"/>
              <a:gd name="T1" fmla="*/ 0 h 6"/>
              <a:gd name="T2" fmla="*/ 3 w 206"/>
              <a:gd name="T3" fmla="*/ 0 h 6"/>
              <a:gd name="T4" fmla="*/ 0 w 206"/>
              <a:gd name="T5" fmla="*/ 6 h 6"/>
              <a:gd name="T6" fmla="*/ 11 w 206"/>
              <a:gd name="T7" fmla="*/ 6 h 6"/>
              <a:gd name="T8" fmla="*/ 52 w 206"/>
              <a:gd name="T9" fmla="*/ 6 h 6"/>
              <a:gd name="T10" fmla="*/ 81 w 206"/>
              <a:gd name="T11" fmla="*/ 6 h 6"/>
              <a:gd name="T12" fmla="*/ 122 w 206"/>
              <a:gd name="T13" fmla="*/ 6 h 6"/>
              <a:gd name="T14" fmla="*/ 151 w 206"/>
              <a:gd name="T15" fmla="*/ 6 h 6"/>
              <a:gd name="T16" fmla="*/ 192 w 206"/>
              <a:gd name="T17" fmla="*/ 6 h 6"/>
              <a:gd name="T18" fmla="*/ 206 w 206"/>
              <a:gd name="T19" fmla="*/ 6 h 6"/>
              <a:gd name="T20" fmla="*/ 203 w 20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6">
                <a:moveTo>
                  <a:pt x="203" y="0"/>
                </a:moveTo>
                <a:cubicBezTo>
                  <a:pt x="3" y="0"/>
                  <a:pt x="3" y="0"/>
                  <a:pt x="3" y="0"/>
                </a:cubicBezTo>
                <a:cubicBezTo>
                  <a:pt x="2" y="2"/>
                  <a:pt x="1" y="4"/>
                  <a:pt x="0" y="6"/>
                </a:cubicBezTo>
                <a:cubicBezTo>
                  <a:pt x="11" y="6"/>
                  <a:pt x="11" y="6"/>
                  <a:pt x="11" y="6"/>
                </a:cubicBezTo>
                <a:cubicBezTo>
                  <a:pt x="52" y="6"/>
                  <a:pt x="52" y="6"/>
                  <a:pt x="52" y="6"/>
                </a:cubicBezTo>
                <a:cubicBezTo>
                  <a:pt x="81" y="6"/>
                  <a:pt x="81" y="6"/>
                  <a:pt x="81" y="6"/>
                </a:cubicBezTo>
                <a:cubicBezTo>
                  <a:pt x="122" y="6"/>
                  <a:pt x="122" y="6"/>
                  <a:pt x="122" y="6"/>
                </a:cubicBezTo>
                <a:cubicBezTo>
                  <a:pt x="151" y="6"/>
                  <a:pt x="151" y="6"/>
                  <a:pt x="151" y="6"/>
                </a:cubicBezTo>
                <a:cubicBezTo>
                  <a:pt x="192" y="6"/>
                  <a:pt x="192" y="6"/>
                  <a:pt x="192" y="6"/>
                </a:cubicBezTo>
                <a:cubicBezTo>
                  <a:pt x="206" y="6"/>
                  <a:pt x="206" y="6"/>
                  <a:pt x="206" y="6"/>
                </a:cubicBezTo>
                <a:cubicBezTo>
                  <a:pt x="205" y="4"/>
                  <a:pt x="204" y="2"/>
                  <a:pt x="203" y="0"/>
                </a:cubicBezTo>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10"/>
          <p:cNvSpPr/>
          <p:nvPr/>
        </p:nvSpPr>
        <p:spPr bwMode="auto">
          <a:xfrm>
            <a:off x="6368804" y="4082292"/>
            <a:ext cx="907706" cy="26255"/>
          </a:xfrm>
          <a:custGeom>
            <a:avLst/>
            <a:gdLst>
              <a:gd name="T0" fmla="*/ 202 w 205"/>
              <a:gd name="T1" fmla="*/ 0 h 6"/>
              <a:gd name="T2" fmla="*/ 3 w 205"/>
              <a:gd name="T3" fmla="*/ 0 h 6"/>
              <a:gd name="T4" fmla="*/ 0 w 205"/>
              <a:gd name="T5" fmla="*/ 6 h 6"/>
              <a:gd name="T6" fmla="*/ 10 w 205"/>
              <a:gd name="T7" fmla="*/ 6 h 6"/>
              <a:gd name="T8" fmla="*/ 50 w 205"/>
              <a:gd name="T9" fmla="*/ 6 h 6"/>
              <a:gd name="T10" fmla="*/ 80 w 205"/>
              <a:gd name="T11" fmla="*/ 6 h 6"/>
              <a:gd name="T12" fmla="*/ 120 w 205"/>
              <a:gd name="T13" fmla="*/ 6 h 6"/>
              <a:gd name="T14" fmla="*/ 150 w 205"/>
              <a:gd name="T15" fmla="*/ 6 h 6"/>
              <a:gd name="T16" fmla="*/ 191 w 205"/>
              <a:gd name="T17" fmla="*/ 6 h 6"/>
              <a:gd name="T18" fmla="*/ 205 w 205"/>
              <a:gd name="T19" fmla="*/ 6 h 6"/>
              <a:gd name="T20" fmla="*/ 202 w 205"/>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6">
                <a:moveTo>
                  <a:pt x="202" y="0"/>
                </a:moveTo>
                <a:cubicBezTo>
                  <a:pt x="3" y="0"/>
                  <a:pt x="3" y="0"/>
                  <a:pt x="3" y="0"/>
                </a:cubicBezTo>
                <a:cubicBezTo>
                  <a:pt x="2" y="2"/>
                  <a:pt x="1" y="4"/>
                  <a:pt x="0" y="6"/>
                </a:cubicBezTo>
                <a:cubicBezTo>
                  <a:pt x="10" y="6"/>
                  <a:pt x="10" y="6"/>
                  <a:pt x="10" y="6"/>
                </a:cubicBezTo>
                <a:cubicBezTo>
                  <a:pt x="50" y="6"/>
                  <a:pt x="50" y="6"/>
                  <a:pt x="50" y="6"/>
                </a:cubicBezTo>
                <a:cubicBezTo>
                  <a:pt x="80" y="6"/>
                  <a:pt x="80" y="6"/>
                  <a:pt x="80" y="6"/>
                </a:cubicBezTo>
                <a:cubicBezTo>
                  <a:pt x="120" y="6"/>
                  <a:pt x="120" y="6"/>
                  <a:pt x="120" y="6"/>
                </a:cubicBezTo>
                <a:cubicBezTo>
                  <a:pt x="150" y="6"/>
                  <a:pt x="150" y="6"/>
                  <a:pt x="150" y="6"/>
                </a:cubicBezTo>
                <a:cubicBezTo>
                  <a:pt x="191" y="6"/>
                  <a:pt x="191" y="6"/>
                  <a:pt x="191" y="6"/>
                </a:cubicBezTo>
                <a:cubicBezTo>
                  <a:pt x="205" y="6"/>
                  <a:pt x="205" y="6"/>
                  <a:pt x="205" y="6"/>
                </a:cubicBezTo>
                <a:cubicBezTo>
                  <a:pt x="204" y="4"/>
                  <a:pt x="203" y="2"/>
                  <a:pt x="202" y="0"/>
                </a:cubicBezTo>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11"/>
          <p:cNvSpPr/>
          <p:nvPr/>
        </p:nvSpPr>
        <p:spPr bwMode="auto">
          <a:xfrm>
            <a:off x="9673306" y="3754093"/>
            <a:ext cx="345078" cy="478231"/>
          </a:xfrm>
          <a:custGeom>
            <a:avLst/>
            <a:gdLst>
              <a:gd name="T0" fmla="*/ 0 w 184"/>
              <a:gd name="T1" fmla="*/ 255 h 255"/>
              <a:gd name="T2" fmla="*/ 184 w 184"/>
              <a:gd name="T3" fmla="*/ 127 h 255"/>
              <a:gd name="T4" fmla="*/ 0 w 184"/>
              <a:gd name="T5" fmla="*/ 0 h 255"/>
              <a:gd name="T6" fmla="*/ 0 w 184"/>
              <a:gd name="T7" fmla="*/ 80 h 255"/>
              <a:gd name="T8" fmla="*/ 0 w 184"/>
              <a:gd name="T9" fmla="*/ 175 h 255"/>
              <a:gd name="T10" fmla="*/ 0 w 184"/>
              <a:gd name="T11" fmla="*/ 208 h 255"/>
              <a:gd name="T12" fmla="*/ 0 w 184"/>
              <a:gd name="T13" fmla="*/ 255 h 255"/>
            </a:gdLst>
            <a:ahLst/>
            <a:cxnLst>
              <a:cxn ang="0">
                <a:pos x="T0" y="T1"/>
              </a:cxn>
              <a:cxn ang="0">
                <a:pos x="T2" y="T3"/>
              </a:cxn>
              <a:cxn ang="0">
                <a:pos x="T4" y="T5"/>
              </a:cxn>
              <a:cxn ang="0">
                <a:pos x="T6" y="T7"/>
              </a:cxn>
              <a:cxn ang="0">
                <a:pos x="T8" y="T9"/>
              </a:cxn>
              <a:cxn ang="0">
                <a:pos x="T10" y="T11"/>
              </a:cxn>
              <a:cxn ang="0">
                <a:pos x="T12" y="T13"/>
              </a:cxn>
            </a:cxnLst>
            <a:rect l="0" t="0" r="r" b="b"/>
            <a:pathLst>
              <a:path w="184" h="255">
                <a:moveTo>
                  <a:pt x="0" y="255"/>
                </a:moveTo>
                <a:lnTo>
                  <a:pt x="184" y="127"/>
                </a:lnTo>
                <a:lnTo>
                  <a:pt x="0" y="0"/>
                </a:lnTo>
                <a:lnTo>
                  <a:pt x="0" y="80"/>
                </a:lnTo>
                <a:lnTo>
                  <a:pt x="0" y="175"/>
                </a:lnTo>
                <a:lnTo>
                  <a:pt x="0" y="208"/>
                </a:lnTo>
                <a:lnTo>
                  <a:pt x="0" y="255"/>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4" name="Freeform 12"/>
          <p:cNvSpPr/>
          <p:nvPr/>
        </p:nvSpPr>
        <p:spPr bwMode="auto">
          <a:xfrm>
            <a:off x="9540150" y="3799104"/>
            <a:ext cx="288816" cy="283188"/>
          </a:xfrm>
          <a:custGeom>
            <a:avLst/>
            <a:gdLst>
              <a:gd name="T0" fmla="*/ 104 w 154"/>
              <a:gd name="T1" fmla="*/ 0 h 151"/>
              <a:gd name="T2" fmla="*/ 71 w 154"/>
              <a:gd name="T3" fmla="*/ 47 h 151"/>
              <a:gd name="T4" fmla="*/ 71 w 154"/>
              <a:gd name="T5" fmla="*/ 56 h 151"/>
              <a:gd name="T6" fmla="*/ 66 w 154"/>
              <a:gd name="T7" fmla="*/ 56 h 151"/>
              <a:gd name="T8" fmla="*/ 0 w 154"/>
              <a:gd name="T9" fmla="*/ 151 h 151"/>
              <a:gd name="T10" fmla="*/ 71 w 154"/>
              <a:gd name="T11" fmla="*/ 151 h 151"/>
              <a:gd name="T12" fmla="*/ 154 w 154"/>
              <a:gd name="T13" fmla="*/ 33 h 151"/>
              <a:gd name="T14" fmla="*/ 104 w 154"/>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 h="151">
                <a:moveTo>
                  <a:pt x="104" y="0"/>
                </a:moveTo>
                <a:lnTo>
                  <a:pt x="71" y="47"/>
                </a:lnTo>
                <a:lnTo>
                  <a:pt x="71" y="56"/>
                </a:lnTo>
                <a:lnTo>
                  <a:pt x="66" y="56"/>
                </a:lnTo>
                <a:lnTo>
                  <a:pt x="0" y="151"/>
                </a:lnTo>
                <a:lnTo>
                  <a:pt x="71" y="151"/>
                </a:lnTo>
                <a:lnTo>
                  <a:pt x="154" y="33"/>
                </a:lnTo>
                <a:lnTo>
                  <a:pt x="10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75" name="Freeform 13"/>
          <p:cNvSpPr/>
          <p:nvPr/>
        </p:nvSpPr>
        <p:spPr bwMode="auto">
          <a:xfrm>
            <a:off x="9815838" y="3943510"/>
            <a:ext cx="202546" cy="191292"/>
          </a:xfrm>
          <a:custGeom>
            <a:avLst/>
            <a:gdLst>
              <a:gd name="T0" fmla="*/ 0 w 108"/>
              <a:gd name="T1" fmla="*/ 102 h 102"/>
              <a:gd name="T2" fmla="*/ 108 w 108"/>
              <a:gd name="T3" fmla="*/ 26 h 102"/>
              <a:gd name="T4" fmla="*/ 70 w 108"/>
              <a:gd name="T5" fmla="*/ 0 h 102"/>
              <a:gd name="T6" fmla="*/ 0 w 108"/>
              <a:gd name="T7" fmla="*/ 102 h 102"/>
            </a:gdLst>
            <a:ahLst/>
            <a:cxnLst>
              <a:cxn ang="0">
                <a:pos x="T0" y="T1"/>
              </a:cxn>
              <a:cxn ang="0">
                <a:pos x="T2" y="T3"/>
              </a:cxn>
              <a:cxn ang="0">
                <a:pos x="T4" y="T5"/>
              </a:cxn>
              <a:cxn ang="0">
                <a:pos x="T6" y="T7"/>
              </a:cxn>
            </a:cxnLst>
            <a:rect l="0" t="0" r="r" b="b"/>
            <a:pathLst>
              <a:path w="108" h="102">
                <a:moveTo>
                  <a:pt x="0" y="102"/>
                </a:moveTo>
                <a:lnTo>
                  <a:pt x="108" y="26"/>
                </a:lnTo>
                <a:lnTo>
                  <a:pt x="70" y="0"/>
                </a:lnTo>
                <a:lnTo>
                  <a:pt x="0" y="102"/>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76" name="Rectangle 14"/>
          <p:cNvSpPr>
            <a:spLocks noChangeArrowheads="1"/>
          </p:cNvSpPr>
          <p:nvPr/>
        </p:nvSpPr>
        <p:spPr bwMode="auto">
          <a:xfrm>
            <a:off x="2122838" y="3904127"/>
            <a:ext cx="1237782"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77" name="Rectangle 15"/>
          <p:cNvSpPr>
            <a:spLocks noChangeArrowheads="1"/>
          </p:cNvSpPr>
          <p:nvPr/>
        </p:nvSpPr>
        <p:spPr bwMode="auto">
          <a:xfrm>
            <a:off x="2122838" y="3904127"/>
            <a:ext cx="1237782"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16"/>
          <p:cNvSpPr/>
          <p:nvPr/>
        </p:nvSpPr>
        <p:spPr bwMode="auto">
          <a:xfrm>
            <a:off x="2171599"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79" name="Freeform 17"/>
          <p:cNvSpPr/>
          <p:nvPr/>
        </p:nvSpPr>
        <p:spPr bwMode="auto">
          <a:xfrm>
            <a:off x="2482920" y="3904127"/>
            <a:ext cx="251307" cy="178164"/>
          </a:xfrm>
          <a:custGeom>
            <a:avLst/>
            <a:gdLst>
              <a:gd name="T0" fmla="*/ 134 w 134"/>
              <a:gd name="T1" fmla="*/ 0 h 95"/>
              <a:gd name="T2" fmla="*/ 71 w 134"/>
              <a:gd name="T3" fmla="*/ 95 h 95"/>
              <a:gd name="T4" fmla="*/ 0 w 134"/>
              <a:gd name="T5" fmla="*/ 95 h 95"/>
              <a:gd name="T6" fmla="*/ 64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4"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0" name="Freeform 18"/>
          <p:cNvSpPr/>
          <p:nvPr/>
        </p:nvSpPr>
        <p:spPr bwMode="auto">
          <a:xfrm>
            <a:off x="2792365"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1" name="Freeform 19"/>
          <p:cNvSpPr/>
          <p:nvPr/>
        </p:nvSpPr>
        <p:spPr bwMode="auto">
          <a:xfrm>
            <a:off x="3103686" y="3904127"/>
            <a:ext cx="251307" cy="178164"/>
          </a:xfrm>
          <a:custGeom>
            <a:avLst/>
            <a:gdLst>
              <a:gd name="T0" fmla="*/ 134 w 134"/>
              <a:gd name="T1" fmla="*/ 0 h 95"/>
              <a:gd name="T2" fmla="*/ 70 w 134"/>
              <a:gd name="T3" fmla="*/ 95 h 95"/>
              <a:gd name="T4" fmla="*/ 0 w 134"/>
              <a:gd name="T5" fmla="*/ 95 h 95"/>
              <a:gd name="T6" fmla="*/ 66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0" y="95"/>
                </a:lnTo>
                <a:lnTo>
                  <a:pt x="0" y="95"/>
                </a:lnTo>
                <a:lnTo>
                  <a:pt x="66"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2" name="Freeform 20"/>
          <p:cNvSpPr/>
          <p:nvPr/>
        </p:nvSpPr>
        <p:spPr bwMode="auto">
          <a:xfrm>
            <a:off x="3103686" y="3904127"/>
            <a:ext cx="251307" cy="178164"/>
          </a:xfrm>
          <a:custGeom>
            <a:avLst/>
            <a:gdLst>
              <a:gd name="T0" fmla="*/ 134 w 134"/>
              <a:gd name="T1" fmla="*/ 0 h 95"/>
              <a:gd name="T2" fmla="*/ 70 w 134"/>
              <a:gd name="T3" fmla="*/ 95 h 95"/>
              <a:gd name="T4" fmla="*/ 0 w 134"/>
              <a:gd name="T5" fmla="*/ 95 h 95"/>
              <a:gd name="T6" fmla="*/ 66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0" y="95"/>
                </a:lnTo>
                <a:lnTo>
                  <a:pt x="0" y="95"/>
                </a:lnTo>
                <a:lnTo>
                  <a:pt x="66" y="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3" name="Rectangle 21"/>
          <p:cNvSpPr>
            <a:spLocks noChangeArrowheads="1"/>
          </p:cNvSpPr>
          <p:nvPr/>
        </p:nvSpPr>
        <p:spPr bwMode="auto">
          <a:xfrm>
            <a:off x="3484397" y="3904127"/>
            <a:ext cx="1235907"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84" name="Rectangle 22"/>
          <p:cNvSpPr>
            <a:spLocks noChangeArrowheads="1"/>
          </p:cNvSpPr>
          <p:nvPr/>
        </p:nvSpPr>
        <p:spPr bwMode="auto">
          <a:xfrm>
            <a:off x="3484397" y="3904127"/>
            <a:ext cx="1235907"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5" name="Freeform 23"/>
          <p:cNvSpPr/>
          <p:nvPr/>
        </p:nvSpPr>
        <p:spPr bwMode="auto">
          <a:xfrm>
            <a:off x="3533159" y="3904127"/>
            <a:ext cx="251307" cy="178164"/>
          </a:xfrm>
          <a:custGeom>
            <a:avLst/>
            <a:gdLst>
              <a:gd name="T0" fmla="*/ 134 w 134"/>
              <a:gd name="T1" fmla="*/ 0 h 95"/>
              <a:gd name="T2" fmla="*/ 71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3"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6" name="Freeform 24"/>
          <p:cNvSpPr/>
          <p:nvPr/>
        </p:nvSpPr>
        <p:spPr bwMode="auto">
          <a:xfrm>
            <a:off x="3533159" y="3904127"/>
            <a:ext cx="251307" cy="178164"/>
          </a:xfrm>
          <a:custGeom>
            <a:avLst/>
            <a:gdLst>
              <a:gd name="T0" fmla="*/ 134 w 134"/>
              <a:gd name="T1" fmla="*/ 0 h 95"/>
              <a:gd name="T2" fmla="*/ 71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3" y="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7" name="Freeform 25"/>
          <p:cNvSpPr/>
          <p:nvPr/>
        </p:nvSpPr>
        <p:spPr bwMode="auto">
          <a:xfrm>
            <a:off x="3842604"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8" name="Freeform 26"/>
          <p:cNvSpPr/>
          <p:nvPr/>
        </p:nvSpPr>
        <p:spPr bwMode="auto">
          <a:xfrm>
            <a:off x="4152049"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89" name="Freeform 27"/>
          <p:cNvSpPr/>
          <p:nvPr/>
        </p:nvSpPr>
        <p:spPr bwMode="auto">
          <a:xfrm>
            <a:off x="4463371" y="3904127"/>
            <a:ext cx="251307" cy="178164"/>
          </a:xfrm>
          <a:custGeom>
            <a:avLst/>
            <a:gdLst>
              <a:gd name="T0" fmla="*/ 134 w 134"/>
              <a:gd name="T1" fmla="*/ 0 h 95"/>
              <a:gd name="T2" fmla="*/ 71 w 134"/>
              <a:gd name="T3" fmla="*/ 95 h 95"/>
              <a:gd name="T4" fmla="*/ 0 w 134"/>
              <a:gd name="T5" fmla="*/ 95 h 95"/>
              <a:gd name="T6" fmla="*/ 64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4"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0" name="Freeform 28"/>
          <p:cNvSpPr/>
          <p:nvPr/>
        </p:nvSpPr>
        <p:spPr bwMode="auto">
          <a:xfrm>
            <a:off x="4463371" y="3904127"/>
            <a:ext cx="251307" cy="178164"/>
          </a:xfrm>
          <a:custGeom>
            <a:avLst/>
            <a:gdLst>
              <a:gd name="T0" fmla="*/ 134 w 134"/>
              <a:gd name="T1" fmla="*/ 0 h 95"/>
              <a:gd name="T2" fmla="*/ 71 w 134"/>
              <a:gd name="T3" fmla="*/ 95 h 95"/>
              <a:gd name="T4" fmla="*/ 0 w 134"/>
              <a:gd name="T5" fmla="*/ 95 h 95"/>
              <a:gd name="T6" fmla="*/ 64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4" y="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1" name="Rectangle 29"/>
          <p:cNvSpPr>
            <a:spLocks noChangeArrowheads="1"/>
          </p:cNvSpPr>
          <p:nvPr/>
        </p:nvSpPr>
        <p:spPr bwMode="auto">
          <a:xfrm>
            <a:off x="4844081" y="3904127"/>
            <a:ext cx="1235907"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92" name="Rectangle 30"/>
          <p:cNvSpPr>
            <a:spLocks noChangeArrowheads="1"/>
          </p:cNvSpPr>
          <p:nvPr/>
        </p:nvSpPr>
        <p:spPr bwMode="auto">
          <a:xfrm>
            <a:off x="4844081" y="3904127"/>
            <a:ext cx="1235907"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93" name="Freeform 31"/>
          <p:cNvSpPr/>
          <p:nvPr/>
        </p:nvSpPr>
        <p:spPr bwMode="auto">
          <a:xfrm>
            <a:off x="4892843"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4" name="Freeform 32"/>
          <p:cNvSpPr/>
          <p:nvPr/>
        </p:nvSpPr>
        <p:spPr bwMode="auto">
          <a:xfrm>
            <a:off x="4892843"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5" name="Freeform 33"/>
          <p:cNvSpPr/>
          <p:nvPr/>
        </p:nvSpPr>
        <p:spPr bwMode="auto">
          <a:xfrm>
            <a:off x="5202288"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6" name="Freeform 34"/>
          <p:cNvSpPr/>
          <p:nvPr/>
        </p:nvSpPr>
        <p:spPr bwMode="auto">
          <a:xfrm>
            <a:off x="5513609" y="3904127"/>
            <a:ext cx="251307" cy="178164"/>
          </a:xfrm>
          <a:custGeom>
            <a:avLst/>
            <a:gdLst>
              <a:gd name="T0" fmla="*/ 134 w 134"/>
              <a:gd name="T1" fmla="*/ 0 h 95"/>
              <a:gd name="T2" fmla="*/ 71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71" y="95"/>
                </a:lnTo>
                <a:lnTo>
                  <a:pt x="0" y="95"/>
                </a:lnTo>
                <a:lnTo>
                  <a:pt x="63"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7" name="Freeform 35"/>
          <p:cNvSpPr/>
          <p:nvPr/>
        </p:nvSpPr>
        <p:spPr bwMode="auto">
          <a:xfrm>
            <a:off x="5823055"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98" name="Freeform 36"/>
          <p:cNvSpPr/>
          <p:nvPr/>
        </p:nvSpPr>
        <p:spPr bwMode="auto">
          <a:xfrm>
            <a:off x="5823055"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9" name="Rectangle 37"/>
          <p:cNvSpPr>
            <a:spLocks noChangeArrowheads="1"/>
          </p:cNvSpPr>
          <p:nvPr/>
        </p:nvSpPr>
        <p:spPr bwMode="auto">
          <a:xfrm>
            <a:off x="6200015" y="3904127"/>
            <a:ext cx="1239657"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0" name="Rectangle 38"/>
          <p:cNvSpPr>
            <a:spLocks noChangeArrowheads="1"/>
          </p:cNvSpPr>
          <p:nvPr/>
        </p:nvSpPr>
        <p:spPr bwMode="auto">
          <a:xfrm>
            <a:off x="6200015" y="3904127"/>
            <a:ext cx="1239657"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01" name="Freeform 39"/>
          <p:cNvSpPr/>
          <p:nvPr/>
        </p:nvSpPr>
        <p:spPr bwMode="auto">
          <a:xfrm>
            <a:off x="6252527" y="3904127"/>
            <a:ext cx="253182" cy="178164"/>
          </a:xfrm>
          <a:custGeom>
            <a:avLst/>
            <a:gdLst>
              <a:gd name="T0" fmla="*/ 135 w 135"/>
              <a:gd name="T1" fmla="*/ 0 h 95"/>
              <a:gd name="T2" fmla="*/ 69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69"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02" name="Freeform 40"/>
          <p:cNvSpPr/>
          <p:nvPr/>
        </p:nvSpPr>
        <p:spPr bwMode="auto">
          <a:xfrm>
            <a:off x="6252527" y="3904127"/>
            <a:ext cx="253182" cy="178164"/>
          </a:xfrm>
          <a:custGeom>
            <a:avLst/>
            <a:gdLst>
              <a:gd name="T0" fmla="*/ 135 w 135"/>
              <a:gd name="T1" fmla="*/ 0 h 95"/>
              <a:gd name="T2" fmla="*/ 69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69" y="95"/>
                </a:lnTo>
                <a:lnTo>
                  <a:pt x="0" y="95"/>
                </a:lnTo>
                <a:lnTo>
                  <a:pt x="64" y="0"/>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3" name="Freeform 41"/>
          <p:cNvSpPr/>
          <p:nvPr/>
        </p:nvSpPr>
        <p:spPr bwMode="auto">
          <a:xfrm>
            <a:off x="6563848" y="3904127"/>
            <a:ext cx="251307" cy="178164"/>
          </a:xfrm>
          <a:custGeom>
            <a:avLst/>
            <a:gdLst>
              <a:gd name="T0" fmla="*/ 134 w 134"/>
              <a:gd name="T1" fmla="*/ 0 h 95"/>
              <a:gd name="T2" fmla="*/ 68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68" y="95"/>
                </a:lnTo>
                <a:lnTo>
                  <a:pt x="0" y="95"/>
                </a:lnTo>
                <a:lnTo>
                  <a:pt x="63"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04" name="Freeform 42"/>
          <p:cNvSpPr/>
          <p:nvPr/>
        </p:nvSpPr>
        <p:spPr bwMode="auto">
          <a:xfrm>
            <a:off x="6873294" y="3904127"/>
            <a:ext cx="253182" cy="178164"/>
          </a:xfrm>
          <a:custGeom>
            <a:avLst/>
            <a:gdLst>
              <a:gd name="T0" fmla="*/ 135 w 135"/>
              <a:gd name="T1" fmla="*/ 0 h 95"/>
              <a:gd name="T2" fmla="*/ 68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68"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05" name="Freeform 43"/>
          <p:cNvSpPr/>
          <p:nvPr/>
        </p:nvSpPr>
        <p:spPr bwMode="auto">
          <a:xfrm>
            <a:off x="7182739"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06" name="Freeform 44"/>
          <p:cNvSpPr/>
          <p:nvPr/>
        </p:nvSpPr>
        <p:spPr bwMode="auto">
          <a:xfrm>
            <a:off x="7182739" y="3904127"/>
            <a:ext cx="253182" cy="178164"/>
          </a:xfrm>
          <a:custGeom>
            <a:avLst/>
            <a:gdLst>
              <a:gd name="T0" fmla="*/ 135 w 135"/>
              <a:gd name="T1" fmla="*/ 0 h 95"/>
              <a:gd name="T2" fmla="*/ 71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71" y="95"/>
                </a:lnTo>
                <a:lnTo>
                  <a:pt x="0" y="95"/>
                </a:lnTo>
                <a:lnTo>
                  <a:pt x="64" y="0"/>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7" name="Rectangle 45"/>
          <p:cNvSpPr>
            <a:spLocks noChangeArrowheads="1"/>
          </p:cNvSpPr>
          <p:nvPr/>
        </p:nvSpPr>
        <p:spPr bwMode="auto">
          <a:xfrm>
            <a:off x="7559700" y="3904127"/>
            <a:ext cx="1241533"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8" name="Rectangle 46"/>
          <p:cNvSpPr>
            <a:spLocks noChangeArrowheads="1"/>
          </p:cNvSpPr>
          <p:nvPr/>
        </p:nvSpPr>
        <p:spPr bwMode="auto">
          <a:xfrm>
            <a:off x="7559700" y="3904127"/>
            <a:ext cx="1241533"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09" name="Freeform 47"/>
          <p:cNvSpPr/>
          <p:nvPr/>
        </p:nvSpPr>
        <p:spPr bwMode="auto">
          <a:xfrm>
            <a:off x="7608461" y="3904127"/>
            <a:ext cx="256933" cy="178164"/>
          </a:xfrm>
          <a:custGeom>
            <a:avLst/>
            <a:gdLst>
              <a:gd name="T0" fmla="*/ 137 w 137"/>
              <a:gd name="T1" fmla="*/ 0 h 95"/>
              <a:gd name="T2" fmla="*/ 71 w 137"/>
              <a:gd name="T3" fmla="*/ 95 h 95"/>
              <a:gd name="T4" fmla="*/ 0 w 137"/>
              <a:gd name="T5" fmla="*/ 95 h 95"/>
              <a:gd name="T6" fmla="*/ 66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6" y="0"/>
                </a:lnTo>
                <a:lnTo>
                  <a:pt x="137"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0" name="Freeform 48"/>
          <p:cNvSpPr/>
          <p:nvPr/>
        </p:nvSpPr>
        <p:spPr bwMode="auto">
          <a:xfrm>
            <a:off x="7608461" y="3904127"/>
            <a:ext cx="256933" cy="178164"/>
          </a:xfrm>
          <a:custGeom>
            <a:avLst/>
            <a:gdLst>
              <a:gd name="T0" fmla="*/ 137 w 137"/>
              <a:gd name="T1" fmla="*/ 0 h 95"/>
              <a:gd name="T2" fmla="*/ 71 w 137"/>
              <a:gd name="T3" fmla="*/ 95 h 95"/>
              <a:gd name="T4" fmla="*/ 0 w 137"/>
              <a:gd name="T5" fmla="*/ 95 h 95"/>
              <a:gd name="T6" fmla="*/ 66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6" y="0"/>
                </a:lnTo>
                <a:lnTo>
                  <a:pt x="1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1" name="Freeform 49"/>
          <p:cNvSpPr/>
          <p:nvPr/>
        </p:nvSpPr>
        <p:spPr bwMode="auto">
          <a:xfrm>
            <a:off x="7917906" y="3904127"/>
            <a:ext cx="258809" cy="178164"/>
          </a:xfrm>
          <a:custGeom>
            <a:avLst/>
            <a:gdLst>
              <a:gd name="T0" fmla="*/ 138 w 138"/>
              <a:gd name="T1" fmla="*/ 0 h 95"/>
              <a:gd name="T2" fmla="*/ 71 w 138"/>
              <a:gd name="T3" fmla="*/ 95 h 95"/>
              <a:gd name="T4" fmla="*/ 0 w 138"/>
              <a:gd name="T5" fmla="*/ 95 h 95"/>
              <a:gd name="T6" fmla="*/ 67 w 138"/>
              <a:gd name="T7" fmla="*/ 0 h 95"/>
              <a:gd name="T8" fmla="*/ 138 w 138"/>
              <a:gd name="T9" fmla="*/ 0 h 95"/>
            </a:gdLst>
            <a:ahLst/>
            <a:cxnLst>
              <a:cxn ang="0">
                <a:pos x="T0" y="T1"/>
              </a:cxn>
              <a:cxn ang="0">
                <a:pos x="T2" y="T3"/>
              </a:cxn>
              <a:cxn ang="0">
                <a:pos x="T4" y="T5"/>
              </a:cxn>
              <a:cxn ang="0">
                <a:pos x="T6" y="T7"/>
              </a:cxn>
              <a:cxn ang="0">
                <a:pos x="T8" y="T9"/>
              </a:cxn>
            </a:cxnLst>
            <a:rect l="0" t="0" r="r" b="b"/>
            <a:pathLst>
              <a:path w="138" h="95">
                <a:moveTo>
                  <a:pt x="138" y="0"/>
                </a:moveTo>
                <a:lnTo>
                  <a:pt x="71" y="95"/>
                </a:lnTo>
                <a:lnTo>
                  <a:pt x="0" y="95"/>
                </a:lnTo>
                <a:lnTo>
                  <a:pt x="67" y="0"/>
                </a:lnTo>
                <a:lnTo>
                  <a:pt x="138"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2" name="Freeform 50"/>
          <p:cNvSpPr/>
          <p:nvPr/>
        </p:nvSpPr>
        <p:spPr bwMode="auto">
          <a:xfrm>
            <a:off x="8232978" y="3904127"/>
            <a:ext cx="253182" cy="178164"/>
          </a:xfrm>
          <a:custGeom>
            <a:avLst/>
            <a:gdLst>
              <a:gd name="T0" fmla="*/ 135 w 135"/>
              <a:gd name="T1" fmla="*/ 0 h 95"/>
              <a:gd name="T2" fmla="*/ 69 w 135"/>
              <a:gd name="T3" fmla="*/ 95 h 95"/>
              <a:gd name="T4" fmla="*/ 0 w 135"/>
              <a:gd name="T5" fmla="*/ 95 h 95"/>
              <a:gd name="T6" fmla="*/ 64 w 135"/>
              <a:gd name="T7" fmla="*/ 0 h 95"/>
              <a:gd name="T8" fmla="*/ 135 w 135"/>
              <a:gd name="T9" fmla="*/ 0 h 95"/>
            </a:gdLst>
            <a:ahLst/>
            <a:cxnLst>
              <a:cxn ang="0">
                <a:pos x="T0" y="T1"/>
              </a:cxn>
              <a:cxn ang="0">
                <a:pos x="T2" y="T3"/>
              </a:cxn>
              <a:cxn ang="0">
                <a:pos x="T4" y="T5"/>
              </a:cxn>
              <a:cxn ang="0">
                <a:pos x="T6" y="T7"/>
              </a:cxn>
              <a:cxn ang="0">
                <a:pos x="T8" y="T9"/>
              </a:cxn>
            </a:cxnLst>
            <a:rect l="0" t="0" r="r" b="b"/>
            <a:pathLst>
              <a:path w="135" h="95">
                <a:moveTo>
                  <a:pt x="135" y="0"/>
                </a:moveTo>
                <a:lnTo>
                  <a:pt x="69" y="95"/>
                </a:lnTo>
                <a:lnTo>
                  <a:pt x="0" y="95"/>
                </a:lnTo>
                <a:lnTo>
                  <a:pt x="64" y="0"/>
                </a:lnTo>
                <a:lnTo>
                  <a:pt x="135"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3" name="Freeform 51"/>
          <p:cNvSpPr/>
          <p:nvPr/>
        </p:nvSpPr>
        <p:spPr bwMode="auto">
          <a:xfrm>
            <a:off x="8544299" y="3904127"/>
            <a:ext cx="251307" cy="178164"/>
          </a:xfrm>
          <a:custGeom>
            <a:avLst/>
            <a:gdLst>
              <a:gd name="T0" fmla="*/ 134 w 134"/>
              <a:gd name="T1" fmla="*/ 0 h 95"/>
              <a:gd name="T2" fmla="*/ 68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68" y="95"/>
                </a:lnTo>
                <a:lnTo>
                  <a:pt x="0" y="95"/>
                </a:lnTo>
                <a:lnTo>
                  <a:pt x="63" y="0"/>
                </a:lnTo>
                <a:lnTo>
                  <a:pt x="134"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4" name="Freeform 52"/>
          <p:cNvSpPr/>
          <p:nvPr/>
        </p:nvSpPr>
        <p:spPr bwMode="auto">
          <a:xfrm>
            <a:off x="8544299" y="3904127"/>
            <a:ext cx="251307" cy="178164"/>
          </a:xfrm>
          <a:custGeom>
            <a:avLst/>
            <a:gdLst>
              <a:gd name="T0" fmla="*/ 134 w 134"/>
              <a:gd name="T1" fmla="*/ 0 h 95"/>
              <a:gd name="T2" fmla="*/ 68 w 134"/>
              <a:gd name="T3" fmla="*/ 95 h 95"/>
              <a:gd name="T4" fmla="*/ 0 w 134"/>
              <a:gd name="T5" fmla="*/ 95 h 95"/>
              <a:gd name="T6" fmla="*/ 63 w 134"/>
              <a:gd name="T7" fmla="*/ 0 h 95"/>
              <a:gd name="T8" fmla="*/ 134 w 134"/>
              <a:gd name="T9" fmla="*/ 0 h 95"/>
            </a:gdLst>
            <a:ahLst/>
            <a:cxnLst>
              <a:cxn ang="0">
                <a:pos x="T0" y="T1"/>
              </a:cxn>
              <a:cxn ang="0">
                <a:pos x="T2" y="T3"/>
              </a:cxn>
              <a:cxn ang="0">
                <a:pos x="T4" y="T5"/>
              </a:cxn>
              <a:cxn ang="0">
                <a:pos x="T6" y="T7"/>
              </a:cxn>
              <a:cxn ang="0">
                <a:pos x="T8" y="T9"/>
              </a:cxn>
            </a:cxnLst>
            <a:rect l="0" t="0" r="r" b="b"/>
            <a:pathLst>
              <a:path w="134" h="95">
                <a:moveTo>
                  <a:pt x="134" y="0"/>
                </a:moveTo>
                <a:lnTo>
                  <a:pt x="68" y="95"/>
                </a:lnTo>
                <a:lnTo>
                  <a:pt x="0" y="95"/>
                </a:lnTo>
                <a:lnTo>
                  <a:pt x="63" y="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5" name="Rectangle 53"/>
          <p:cNvSpPr>
            <a:spLocks noChangeArrowheads="1"/>
          </p:cNvSpPr>
          <p:nvPr/>
        </p:nvSpPr>
        <p:spPr bwMode="auto">
          <a:xfrm>
            <a:off x="8870623" y="3904127"/>
            <a:ext cx="802683" cy="178164"/>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16" name="Rectangle 54"/>
          <p:cNvSpPr>
            <a:spLocks noChangeArrowheads="1"/>
          </p:cNvSpPr>
          <p:nvPr/>
        </p:nvSpPr>
        <p:spPr bwMode="auto">
          <a:xfrm>
            <a:off x="8870623" y="3904127"/>
            <a:ext cx="802683" cy="17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17" name="Freeform 55"/>
          <p:cNvSpPr/>
          <p:nvPr/>
        </p:nvSpPr>
        <p:spPr bwMode="auto">
          <a:xfrm>
            <a:off x="8919384" y="3904127"/>
            <a:ext cx="256933" cy="178164"/>
          </a:xfrm>
          <a:custGeom>
            <a:avLst/>
            <a:gdLst>
              <a:gd name="T0" fmla="*/ 137 w 137"/>
              <a:gd name="T1" fmla="*/ 0 h 95"/>
              <a:gd name="T2" fmla="*/ 71 w 137"/>
              <a:gd name="T3" fmla="*/ 95 h 95"/>
              <a:gd name="T4" fmla="*/ 0 w 137"/>
              <a:gd name="T5" fmla="*/ 95 h 95"/>
              <a:gd name="T6" fmla="*/ 67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7" y="0"/>
                </a:lnTo>
                <a:lnTo>
                  <a:pt x="137"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18" name="Freeform 56"/>
          <p:cNvSpPr/>
          <p:nvPr/>
        </p:nvSpPr>
        <p:spPr bwMode="auto">
          <a:xfrm>
            <a:off x="8919384" y="3904127"/>
            <a:ext cx="256933" cy="178164"/>
          </a:xfrm>
          <a:custGeom>
            <a:avLst/>
            <a:gdLst>
              <a:gd name="T0" fmla="*/ 137 w 137"/>
              <a:gd name="T1" fmla="*/ 0 h 95"/>
              <a:gd name="T2" fmla="*/ 71 w 137"/>
              <a:gd name="T3" fmla="*/ 95 h 95"/>
              <a:gd name="T4" fmla="*/ 0 w 137"/>
              <a:gd name="T5" fmla="*/ 95 h 95"/>
              <a:gd name="T6" fmla="*/ 67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7" y="0"/>
                </a:lnTo>
                <a:lnTo>
                  <a:pt x="1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9" name="Freeform 57"/>
          <p:cNvSpPr/>
          <p:nvPr/>
        </p:nvSpPr>
        <p:spPr bwMode="auto">
          <a:xfrm>
            <a:off x="9230705" y="3904127"/>
            <a:ext cx="256933" cy="178164"/>
          </a:xfrm>
          <a:custGeom>
            <a:avLst/>
            <a:gdLst>
              <a:gd name="T0" fmla="*/ 137 w 137"/>
              <a:gd name="T1" fmla="*/ 0 h 95"/>
              <a:gd name="T2" fmla="*/ 71 w 137"/>
              <a:gd name="T3" fmla="*/ 95 h 95"/>
              <a:gd name="T4" fmla="*/ 0 w 137"/>
              <a:gd name="T5" fmla="*/ 95 h 95"/>
              <a:gd name="T6" fmla="*/ 66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6" y="0"/>
                </a:lnTo>
                <a:lnTo>
                  <a:pt x="137"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20" name="Freeform 58"/>
          <p:cNvSpPr/>
          <p:nvPr/>
        </p:nvSpPr>
        <p:spPr bwMode="auto">
          <a:xfrm>
            <a:off x="9540150" y="3904127"/>
            <a:ext cx="256933" cy="178164"/>
          </a:xfrm>
          <a:custGeom>
            <a:avLst/>
            <a:gdLst>
              <a:gd name="T0" fmla="*/ 137 w 137"/>
              <a:gd name="T1" fmla="*/ 0 h 95"/>
              <a:gd name="T2" fmla="*/ 71 w 137"/>
              <a:gd name="T3" fmla="*/ 95 h 95"/>
              <a:gd name="T4" fmla="*/ 0 w 137"/>
              <a:gd name="T5" fmla="*/ 95 h 95"/>
              <a:gd name="T6" fmla="*/ 66 w 137"/>
              <a:gd name="T7" fmla="*/ 0 h 95"/>
              <a:gd name="T8" fmla="*/ 137 w 137"/>
              <a:gd name="T9" fmla="*/ 0 h 95"/>
            </a:gdLst>
            <a:ahLst/>
            <a:cxnLst>
              <a:cxn ang="0">
                <a:pos x="T0" y="T1"/>
              </a:cxn>
              <a:cxn ang="0">
                <a:pos x="T2" y="T3"/>
              </a:cxn>
              <a:cxn ang="0">
                <a:pos x="T4" y="T5"/>
              </a:cxn>
              <a:cxn ang="0">
                <a:pos x="T6" y="T7"/>
              </a:cxn>
              <a:cxn ang="0">
                <a:pos x="T8" y="T9"/>
              </a:cxn>
            </a:cxnLst>
            <a:rect l="0" t="0" r="r" b="b"/>
            <a:pathLst>
              <a:path w="137" h="95">
                <a:moveTo>
                  <a:pt x="137" y="0"/>
                </a:moveTo>
                <a:lnTo>
                  <a:pt x="71" y="95"/>
                </a:lnTo>
                <a:lnTo>
                  <a:pt x="0" y="95"/>
                </a:lnTo>
                <a:lnTo>
                  <a:pt x="66" y="0"/>
                </a:lnTo>
                <a:lnTo>
                  <a:pt x="137" y="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121" name="Freeform 59"/>
          <p:cNvSpPr/>
          <p:nvPr/>
        </p:nvSpPr>
        <p:spPr bwMode="auto">
          <a:xfrm>
            <a:off x="4542139" y="3740966"/>
            <a:ext cx="474483" cy="504486"/>
          </a:xfrm>
          <a:custGeom>
            <a:avLst/>
            <a:gdLst>
              <a:gd name="T0" fmla="*/ 53 w 107"/>
              <a:gd name="T1" fmla="*/ 0 h 114"/>
              <a:gd name="T2" fmla="*/ 0 w 107"/>
              <a:gd name="T3" fmla="*/ 37 h 114"/>
              <a:gd name="T4" fmla="*/ 9 w 107"/>
              <a:gd name="T5" fmla="*/ 37 h 114"/>
              <a:gd name="T6" fmla="*/ 39 w 107"/>
              <a:gd name="T7" fmla="*/ 37 h 114"/>
              <a:gd name="T8" fmla="*/ 40 w 107"/>
              <a:gd name="T9" fmla="*/ 37 h 114"/>
              <a:gd name="T10" fmla="*/ 40 w 107"/>
              <a:gd name="T11" fmla="*/ 44 h 114"/>
              <a:gd name="T12" fmla="*/ 46 w 107"/>
              <a:gd name="T13" fmla="*/ 44 h 114"/>
              <a:gd name="T14" fmla="*/ 47 w 107"/>
              <a:gd name="T15" fmla="*/ 44 h 114"/>
              <a:gd name="T16" fmla="*/ 47 w 107"/>
              <a:gd name="T17" fmla="*/ 83 h 114"/>
              <a:gd name="T18" fmla="*/ 19 w 107"/>
              <a:gd name="T19" fmla="*/ 83 h 114"/>
              <a:gd name="T20" fmla="*/ 2 w 107"/>
              <a:gd name="T21" fmla="*/ 83 h 114"/>
              <a:gd name="T22" fmla="*/ 53 w 107"/>
              <a:gd name="T23" fmla="*/ 114 h 114"/>
              <a:gd name="T24" fmla="*/ 104 w 107"/>
              <a:gd name="T25" fmla="*/ 83 h 114"/>
              <a:gd name="T26" fmla="*/ 85 w 107"/>
              <a:gd name="T27" fmla="*/ 83 h 114"/>
              <a:gd name="T28" fmla="*/ 74 w 107"/>
              <a:gd name="T29" fmla="*/ 83 h 114"/>
              <a:gd name="T30" fmla="*/ 74 w 107"/>
              <a:gd name="T31" fmla="*/ 77 h 114"/>
              <a:gd name="T32" fmla="*/ 68 w 107"/>
              <a:gd name="T33" fmla="*/ 77 h 114"/>
              <a:gd name="T34" fmla="*/ 68 w 107"/>
              <a:gd name="T35" fmla="*/ 37 h 114"/>
              <a:gd name="T36" fmla="*/ 106 w 107"/>
              <a:gd name="T37" fmla="*/ 37 h 114"/>
              <a:gd name="T38" fmla="*/ 107 w 107"/>
              <a:gd name="T39" fmla="*/ 37 h 114"/>
              <a:gd name="T40" fmla="*/ 53 w 107"/>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14">
                <a:moveTo>
                  <a:pt x="53" y="0"/>
                </a:moveTo>
                <a:cubicBezTo>
                  <a:pt x="29" y="0"/>
                  <a:pt x="8" y="15"/>
                  <a:pt x="0" y="37"/>
                </a:cubicBezTo>
                <a:cubicBezTo>
                  <a:pt x="9" y="37"/>
                  <a:pt x="9" y="37"/>
                  <a:pt x="9" y="37"/>
                </a:cubicBezTo>
                <a:cubicBezTo>
                  <a:pt x="39" y="37"/>
                  <a:pt x="39" y="37"/>
                  <a:pt x="39" y="37"/>
                </a:cubicBezTo>
                <a:cubicBezTo>
                  <a:pt x="40" y="37"/>
                  <a:pt x="40" y="37"/>
                  <a:pt x="40" y="37"/>
                </a:cubicBezTo>
                <a:cubicBezTo>
                  <a:pt x="40" y="44"/>
                  <a:pt x="40" y="44"/>
                  <a:pt x="40" y="44"/>
                </a:cubicBezTo>
                <a:cubicBezTo>
                  <a:pt x="46" y="44"/>
                  <a:pt x="46" y="44"/>
                  <a:pt x="46" y="44"/>
                </a:cubicBezTo>
                <a:cubicBezTo>
                  <a:pt x="47" y="44"/>
                  <a:pt x="47" y="44"/>
                  <a:pt x="47" y="44"/>
                </a:cubicBezTo>
                <a:cubicBezTo>
                  <a:pt x="47" y="83"/>
                  <a:pt x="47" y="83"/>
                  <a:pt x="47" y="83"/>
                </a:cubicBezTo>
                <a:cubicBezTo>
                  <a:pt x="19" y="83"/>
                  <a:pt x="19" y="83"/>
                  <a:pt x="19" y="83"/>
                </a:cubicBezTo>
                <a:cubicBezTo>
                  <a:pt x="2" y="83"/>
                  <a:pt x="2" y="83"/>
                  <a:pt x="2" y="83"/>
                </a:cubicBezTo>
                <a:cubicBezTo>
                  <a:pt x="12" y="102"/>
                  <a:pt x="31" y="114"/>
                  <a:pt x="53" y="114"/>
                </a:cubicBezTo>
                <a:cubicBezTo>
                  <a:pt x="75" y="114"/>
                  <a:pt x="94" y="102"/>
                  <a:pt x="104" y="83"/>
                </a:cubicBezTo>
                <a:cubicBezTo>
                  <a:pt x="85" y="83"/>
                  <a:pt x="85" y="83"/>
                  <a:pt x="85" y="83"/>
                </a:cubicBezTo>
                <a:cubicBezTo>
                  <a:pt x="74" y="83"/>
                  <a:pt x="74" y="83"/>
                  <a:pt x="74" y="83"/>
                </a:cubicBezTo>
                <a:cubicBezTo>
                  <a:pt x="74" y="77"/>
                  <a:pt x="74" y="77"/>
                  <a:pt x="74" y="77"/>
                </a:cubicBezTo>
                <a:cubicBezTo>
                  <a:pt x="68" y="77"/>
                  <a:pt x="68" y="77"/>
                  <a:pt x="68" y="77"/>
                </a:cubicBezTo>
                <a:cubicBezTo>
                  <a:pt x="68" y="37"/>
                  <a:pt x="68" y="37"/>
                  <a:pt x="68" y="37"/>
                </a:cubicBezTo>
                <a:cubicBezTo>
                  <a:pt x="106" y="37"/>
                  <a:pt x="106" y="37"/>
                  <a:pt x="106" y="37"/>
                </a:cubicBezTo>
                <a:cubicBezTo>
                  <a:pt x="107" y="37"/>
                  <a:pt x="107" y="37"/>
                  <a:pt x="107" y="37"/>
                </a:cubicBezTo>
                <a:cubicBezTo>
                  <a:pt x="99" y="15"/>
                  <a:pt x="78" y="0"/>
                  <a:pt x="53"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22" name="Freeform 60"/>
          <p:cNvSpPr/>
          <p:nvPr/>
        </p:nvSpPr>
        <p:spPr bwMode="auto">
          <a:xfrm>
            <a:off x="4538387" y="3936009"/>
            <a:ext cx="211923" cy="172538"/>
          </a:xfrm>
          <a:custGeom>
            <a:avLst/>
            <a:gdLst>
              <a:gd name="T0" fmla="*/ 48 w 48"/>
              <a:gd name="T1" fmla="*/ 0 h 39"/>
              <a:gd name="T2" fmla="*/ 47 w 48"/>
              <a:gd name="T3" fmla="*/ 0 h 39"/>
              <a:gd name="T4" fmla="*/ 41 w 48"/>
              <a:gd name="T5" fmla="*/ 0 h 39"/>
              <a:gd name="T6" fmla="*/ 41 w 48"/>
              <a:gd name="T7" fmla="*/ 33 h 39"/>
              <a:gd name="T8" fmla="*/ 0 w 48"/>
              <a:gd name="T9" fmla="*/ 33 h 39"/>
              <a:gd name="T10" fmla="*/ 3 w 48"/>
              <a:gd name="T11" fmla="*/ 39 h 39"/>
              <a:gd name="T12" fmla="*/ 20 w 48"/>
              <a:gd name="T13" fmla="*/ 39 h 39"/>
              <a:gd name="T14" fmla="*/ 48 w 48"/>
              <a:gd name="T15" fmla="*/ 39 h 39"/>
              <a:gd name="T16" fmla="*/ 48 w 4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9">
                <a:moveTo>
                  <a:pt x="48" y="0"/>
                </a:moveTo>
                <a:cubicBezTo>
                  <a:pt x="47" y="0"/>
                  <a:pt x="47" y="0"/>
                  <a:pt x="47" y="0"/>
                </a:cubicBezTo>
                <a:cubicBezTo>
                  <a:pt x="41" y="0"/>
                  <a:pt x="41" y="0"/>
                  <a:pt x="41" y="0"/>
                </a:cubicBezTo>
                <a:cubicBezTo>
                  <a:pt x="41" y="33"/>
                  <a:pt x="41" y="33"/>
                  <a:pt x="41" y="33"/>
                </a:cubicBezTo>
                <a:cubicBezTo>
                  <a:pt x="0" y="33"/>
                  <a:pt x="0" y="33"/>
                  <a:pt x="0" y="33"/>
                </a:cubicBezTo>
                <a:cubicBezTo>
                  <a:pt x="1" y="35"/>
                  <a:pt x="2" y="37"/>
                  <a:pt x="3" y="39"/>
                </a:cubicBezTo>
                <a:cubicBezTo>
                  <a:pt x="20" y="39"/>
                  <a:pt x="20" y="39"/>
                  <a:pt x="20" y="39"/>
                </a:cubicBezTo>
                <a:cubicBezTo>
                  <a:pt x="48" y="39"/>
                  <a:pt x="48" y="39"/>
                  <a:pt x="48" y="39"/>
                </a:cubicBezTo>
                <a:cubicBezTo>
                  <a:pt x="48" y="0"/>
                  <a:pt x="48" y="0"/>
                  <a:pt x="48"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3" name="Freeform 61"/>
          <p:cNvSpPr/>
          <p:nvPr/>
        </p:nvSpPr>
        <p:spPr bwMode="auto">
          <a:xfrm>
            <a:off x="4870338" y="4082292"/>
            <a:ext cx="146284" cy="26255"/>
          </a:xfrm>
          <a:custGeom>
            <a:avLst/>
            <a:gdLst>
              <a:gd name="T0" fmla="*/ 33 w 33"/>
              <a:gd name="T1" fmla="*/ 0 h 6"/>
              <a:gd name="T2" fmla="*/ 0 w 33"/>
              <a:gd name="T3" fmla="*/ 0 h 6"/>
              <a:gd name="T4" fmla="*/ 0 w 33"/>
              <a:gd name="T5" fmla="*/ 6 h 6"/>
              <a:gd name="T6" fmla="*/ 11 w 33"/>
              <a:gd name="T7" fmla="*/ 6 h 6"/>
              <a:gd name="T8" fmla="*/ 30 w 33"/>
              <a:gd name="T9" fmla="*/ 6 h 6"/>
              <a:gd name="T10" fmla="*/ 33 w 33"/>
              <a:gd name="T11" fmla="*/ 0 h 6"/>
            </a:gdLst>
            <a:ahLst/>
            <a:cxnLst>
              <a:cxn ang="0">
                <a:pos x="T0" y="T1"/>
              </a:cxn>
              <a:cxn ang="0">
                <a:pos x="T2" y="T3"/>
              </a:cxn>
              <a:cxn ang="0">
                <a:pos x="T4" y="T5"/>
              </a:cxn>
              <a:cxn ang="0">
                <a:pos x="T6" y="T7"/>
              </a:cxn>
              <a:cxn ang="0">
                <a:pos x="T8" y="T9"/>
              </a:cxn>
              <a:cxn ang="0">
                <a:pos x="T10" y="T11"/>
              </a:cxn>
            </a:cxnLst>
            <a:rect l="0" t="0" r="r" b="b"/>
            <a:pathLst>
              <a:path w="33" h="6">
                <a:moveTo>
                  <a:pt x="33" y="0"/>
                </a:moveTo>
                <a:cubicBezTo>
                  <a:pt x="0" y="0"/>
                  <a:pt x="0" y="0"/>
                  <a:pt x="0" y="0"/>
                </a:cubicBezTo>
                <a:cubicBezTo>
                  <a:pt x="0" y="6"/>
                  <a:pt x="0" y="6"/>
                  <a:pt x="0" y="6"/>
                </a:cubicBezTo>
                <a:cubicBezTo>
                  <a:pt x="11" y="6"/>
                  <a:pt x="11" y="6"/>
                  <a:pt x="11" y="6"/>
                </a:cubicBezTo>
                <a:cubicBezTo>
                  <a:pt x="30" y="6"/>
                  <a:pt x="30" y="6"/>
                  <a:pt x="30" y="6"/>
                </a:cubicBezTo>
                <a:cubicBezTo>
                  <a:pt x="31" y="4"/>
                  <a:pt x="32" y="2"/>
                  <a:pt x="33"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4" name="Freeform 62"/>
          <p:cNvSpPr>
            <a:spLocks noEditPoints="1"/>
          </p:cNvSpPr>
          <p:nvPr/>
        </p:nvSpPr>
        <p:spPr bwMode="auto">
          <a:xfrm>
            <a:off x="4525260" y="3904127"/>
            <a:ext cx="195044" cy="178164"/>
          </a:xfrm>
          <a:custGeom>
            <a:avLst/>
            <a:gdLst>
              <a:gd name="T0" fmla="*/ 13 w 44"/>
              <a:gd name="T1" fmla="*/ 0 h 40"/>
              <a:gd name="T2" fmla="*/ 4 w 44"/>
              <a:gd name="T3" fmla="*/ 0 h 40"/>
              <a:gd name="T4" fmla="*/ 0 w 44"/>
              <a:gd name="T5" fmla="*/ 19 h 40"/>
              <a:gd name="T6" fmla="*/ 13 w 44"/>
              <a:gd name="T7" fmla="*/ 0 h 40"/>
              <a:gd name="T8" fmla="*/ 44 w 44"/>
              <a:gd name="T9" fmla="*/ 0 h 40"/>
              <a:gd name="T10" fmla="*/ 43 w 44"/>
              <a:gd name="T11" fmla="*/ 0 h 40"/>
              <a:gd name="T12" fmla="*/ 16 w 44"/>
              <a:gd name="T13" fmla="*/ 40 h 40"/>
              <a:gd name="T14" fmla="*/ 3 w 44"/>
              <a:gd name="T15" fmla="*/ 40 h 40"/>
              <a:gd name="T16" fmla="*/ 3 w 44"/>
              <a:gd name="T17" fmla="*/ 40 h 40"/>
              <a:gd name="T18" fmla="*/ 44 w 44"/>
              <a:gd name="T19" fmla="*/ 40 h 40"/>
              <a:gd name="T20" fmla="*/ 44 w 44"/>
              <a:gd name="T21" fmla="*/ 7 h 40"/>
              <a:gd name="T22" fmla="*/ 44 w 4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0">
                <a:moveTo>
                  <a:pt x="13" y="0"/>
                </a:moveTo>
                <a:cubicBezTo>
                  <a:pt x="4" y="0"/>
                  <a:pt x="4" y="0"/>
                  <a:pt x="4" y="0"/>
                </a:cubicBezTo>
                <a:cubicBezTo>
                  <a:pt x="1" y="6"/>
                  <a:pt x="0" y="12"/>
                  <a:pt x="0" y="19"/>
                </a:cubicBezTo>
                <a:cubicBezTo>
                  <a:pt x="13" y="0"/>
                  <a:pt x="13" y="0"/>
                  <a:pt x="13" y="0"/>
                </a:cubicBezTo>
                <a:moveTo>
                  <a:pt x="44" y="0"/>
                </a:moveTo>
                <a:cubicBezTo>
                  <a:pt x="43" y="0"/>
                  <a:pt x="43" y="0"/>
                  <a:pt x="43" y="0"/>
                </a:cubicBezTo>
                <a:cubicBezTo>
                  <a:pt x="16" y="40"/>
                  <a:pt x="16" y="40"/>
                  <a:pt x="16" y="40"/>
                </a:cubicBezTo>
                <a:cubicBezTo>
                  <a:pt x="3" y="40"/>
                  <a:pt x="3" y="40"/>
                  <a:pt x="3" y="40"/>
                </a:cubicBezTo>
                <a:cubicBezTo>
                  <a:pt x="3" y="40"/>
                  <a:pt x="3" y="40"/>
                  <a:pt x="3" y="40"/>
                </a:cubicBezTo>
                <a:cubicBezTo>
                  <a:pt x="44" y="40"/>
                  <a:pt x="44" y="40"/>
                  <a:pt x="44" y="40"/>
                </a:cubicBezTo>
                <a:cubicBezTo>
                  <a:pt x="44" y="7"/>
                  <a:pt x="44" y="7"/>
                  <a:pt x="44" y="7"/>
                </a:cubicBezTo>
                <a:cubicBezTo>
                  <a:pt x="44" y="0"/>
                  <a:pt x="44" y="0"/>
                  <a:pt x="44"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25" name="Freeform 63"/>
          <p:cNvSpPr/>
          <p:nvPr/>
        </p:nvSpPr>
        <p:spPr bwMode="auto">
          <a:xfrm>
            <a:off x="4525260" y="3904127"/>
            <a:ext cx="189418" cy="178164"/>
          </a:xfrm>
          <a:custGeom>
            <a:avLst/>
            <a:gdLst>
              <a:gd name="T0" fmla="*/ 43 w 43"/>
              <a:gd name="T1" fmla="*/ 0 h 40"/>
              <a:gd name="T2" fmla="*/ 13 w 43"/>
              <a:gd name="T3" fmla="*/ 0 h 40"/>
              <a:gd name="T4" fmla="*/ 0 w 43"/>
              <a:gd name="T5" fmla="*/ 19 h 40"/>
              <a:gd name="T6" fmla="*/ 0 w 43"/>
              <a:gd name="T7" fmla="*/ 20 h 40"/>
              <a:gd name="T8" fmla="*/ 3 w 43"/>
              <a:gd name="T9" fmla="*/ 40 h 40"/>
              <a:gd name="T10" fmla="*/ 16 w 43"/>
              <a:gd name="T11" fmla="*/ 40 h 40"/>
              <a:gd name="T12" fmla="*/ 43 w 4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3" h="40">
                <a:moveTo>
                  <a:pt x="43" y="0"/>
                </a:moveTo>
                <a:cubicBezTo>
                  <a:pt x="13" y="0"/>
                  <a:pt x="13" y="0"/>
                  <a:pt x="13" y="0"/>
                </a:cubicBezTo>
                <a:cubicBezTo>
                  <a:pt x="0" y="19"/>
                  <a:pt x="0" y="19"/>
                  <a:pt x="0" y="19"/>
                </a:cubicBezTo>
                <a:cubicBezTo>
                  <a:pt x="0" y="20"/>
                  <a:pt x="0" y="20"/>
                  <a:pt x="0" y="20"/>
                </a:cubicBezTo>
                <a:cubicBezTo>
                  <a:pt x="0" y="27"/>
                  <a:pt x="1" y="33"/>
                  <a:pt x="3" y="40"/>
                </a:cubicBezTo>
                <a:cubicBezTo>
                  <a:pt x="16" y="40"/>
                  <a:pt x="16" y="40"/>
                  <a:pt x="16" y="40"/>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26" name="Freeform 64"/>
          <p:cNvSpPr/>
          <p:nvPr/>
        </p:nvSpPr>
        <p:spPr bwMode="auto">
          <a:xfrm>
            <a:off x="4844081" y="3904127"/>
            <a:ext cx="172539" cy="178164"/>
          </a:xfrm>
          <a:custGeom>
            <a:avLst/>
            <a:gdLst>
              <a:gd name="T0" fmla="*/ 90 w 92"/>
              <a:gd name="T1" fmla="*/ 0 h 95"/>
              <a:gd name="T2" fmla="*/ 0 w 92"/>
              <a:gd name="T3" fmla="*/ 0 h 95"/>
              <a:gd name="T4" fmla="*/ 0 w 92"/>
              <a:gd name="T5" fmla="*/ 95 h 95"/>
              <a:gd name="T6" fmla="*/ 14 w 92"/>
              <a:gd name="T7" fmla="*/ 95 h 95"/>
              <a:gd name="T8" fmla="*/ 92 w 92"/>
              <a:gd name="T9" fmla="*/ 95 h 95"/>
              <a:gd name="T10" fmla="*/ 92 w 92"/>
              <a:gd name="T11" fmla="*/ 95 h 95"/>
              <a:gd name="T12" fmla="*/ 26 w 92"/>
              <a:gd name="T13" fmla="*/ 95 h 95"/>
              <a:gd name="T14" fmla="*/ 90 w 92"/>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5">
                <a:moveTo>
                  <a:pt x="90" y="0"/>
                </a:moveTo>
                <a:lnTo>
                  <a:pt x="0" y="0"/>
                </a:lnTo>
                <a:lnTo>
                  <a:pt x="0" y="95"/>
                </a:lnTo>
                <a:lnTo>
                  <a:pt x="14" y="95"/>
                </a:lnTo>
                <a:lnTo>
                  <a:pt x="92" y="95"/>
                </a:lnTo>
                <a:lnTo>
                  <a:pt x="92" y="95"/>
                </a:lnTo>
                <a:lnTo>
                  <a:pt x="26" y="95"/>
                </a:lnTo>
                <a:lnTo>
                  <a:pt x="90" y="0"/>
                </a:lnTo>
                <a:close/>
              </a:path>
            </a:pathLst>
          </a:custGeom>
          <a:solidFill>
            <a:srgbClr val="353535"/>
          </a:solidFill>
          <a:ln>
            <a:noFill/>
          </a:ln>
        </p:spPr>
        <p:txBody>
          <a:bodyPr vert="horz" wrap="square" lIns="91440" tIns="45720" rIns="91440" bIns="45720" numCol="1" anchor="t" anchorCtr="0" compatLnSpc="1"/>
          <a:lstStyle/>
          <a:p>
            <a:endParaRPr lang="en-US"/>
          </a:p>
        </p:txBody>
      </p:sp>
      <p:sp>
        <p:nvSpPr>
          <p:cNvPr id="127" name="Freeform 65"/>
          <p:cNvSpPr/>
          <p:nvPr/>
        </p:nvSpPr>
        <p:spPr bwMode="auto">
          <a:xfrm>
            <a:off x="4844081" y="3904127"/>
            <a:ext cx="172539" cy="178164"/>
          </a:xfrm>
          <a:custGeom>
            <a:avLst/>
            <a:gdLst>
              <a:gd name="T0" fmla="*/ 90 w 92"/>
              <a:gd name="T1" fmla="*/ 0 h 95"/>
              <a:gd name="T2" fmla="*/ 0 w 92"/>
              <a:gd name="T3" fmla="*/ 0 h 95"/>
              <a:gd name="T4" fmla="*/ 0 w 92"/>
              <a:gd name="T5" fmla="*/ 95 h 95"/>
              <a:gd name="T6" fmla="*/ 14 w 92"/>
              <a:gd name="T7" fmla="*/ 95 h 95"/>
              <a:gd name="T8" fmla="*/ 92 w 92"/>
              <a:gd name="T9" fmla="*/ 95 h 95"/>
              <a:gd name="T10" fmla="*/ 92 w 92"/>
              <a:gd name="T11" fmla="*/ 95 h 95"/>
              <a:gd name="T12" fmla="*/ 26 w 92"/>
              <a:gd name="T13" fmla="*/ 95 h 95"/>
              <a:gd name="T14" fmla="*/ 90 w 92"/>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5">
                <a:moveTo>
                  <a:pt x="90" y="0"/>
                </a:moveTo>
                <a:lnTo>
                  <a:pt x="0" y="0"/>
                </a:lnTo>
                <a:lnTo>
                  <a:pt x="0" y="95"/>
                </a:lnTo>
                <a:lnTo>
                  <a:pt x="14" y="95"/>
                </a:lnTo>
                <a:lnTo>
                  <a:pt x="92" y="95"/>
                </a:lnTo>
                <a:lnTo>
                  <a:pt x="92" y="95"/>
                </a:lnTo>
                <a:lnTo>
                  <a:pt x="26" y="95"/>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8" name="Freeform 66"/>
          <p:cNvSpPr/>
          <p:nvPr/>
        </p:nvSpPr>
        <p:spPr bwMode="auto">
          <a:xfrm>
            <a:off x="4892843" y="3904127"/>
            <a:ext cx="136906" cy="178164"/>
          </a:xfrm>
          <a:custGeom>
            <a:avLst/>
            <a:gdLst>
              <a:gd name="T0" fmla="*/ 28 w 31"/>
              <a:gd name="T1" fmla="*/ 0 h 40"/>
              <a:gd name="T2" fmla="*/ 27 w 31"/>
              <a:gd name="T3" fmla="*/ 0 h 40"/>
              <a:gd name="T4" fmla="*/ 0 w 31"/>
              <a:gd name="T5" fmla="*/ 40 h 40"/>
              <a:gd name="T6" fmla="*/ 28 w 31"/>
              <a:gd name="T7" fmla="*/ 40 h 40"/>
              <a:gd name="T8" fmla="*/ 31 w 31"/>
              <a:gd name="T9" fmla="*/ 20 h 40"/>
              <a:gd name="T10" fmla="*/ 28 w 31"/>
              <a:gd name="T11" fmla="*/ 0 h 40"/>
            </a:gdLst>
            <a:ahLst/>
            <a:cxnLst>
              <a:cxn ang="0">
                <a:pos x="T0" y="T1"/>
              </a:cxn>
              <a:cxn ang="0">
                <a:pos x="T2" y="T3"/>
              </a:cxn>
              <a:cxn ang="0">
                <a:pos x="T4" y="T5"/>
              </a:cxn>
              <a:cxn ang="0">
                <a:pos x="T6" y="T7"/>
              </a:cxn>
              <a:cxn ang="0">
                <a:pos x="T8" y="T9"/>
              </a:cxn>
              <a:cxn ang="0">
                <a:pos x="T10" y="T11"/>
              </a:cxn>
            </a:cxnLst>
            <a:rect l="0" t="0" r="r" b="b"/>
            <a:pathLst>
              <a:path w="31" h="40">
                <a:moveTo>
                  <a:pt x="28" y="0"/>
                </a:moveTo>
                <a:cubicBezTo>
                  <a:pt x="27" y="0"/>
                  <a:pt x="27" y="0"/>
                  <a:pt x="27" y="0"/>
                </a:cubicBezTo>
                <a:cubicBezTo>
                  <a:pt x="0" y="40"/>
                  <a:pt x="0" y="40"/>
                  <a:pt x="0" y="40"/>
                </a:cubicBezTo>
                <a:cubicBezTo>
                  <a:pt x="28" y="40"/>
                  <a:pt x="28" y="40"/>
                  <a:pt x="28" y="40"/>
                </a:cubicBezTo>
                <a:cubicBezTo>
                  <a:pt x="30" y="33"/>
                  <a:pt x="31" y="27"/>
                  <a:pt x="31" y="20"/>
                </a:cubicBezTo>
                <a:cubicBezTo>
                  <a:pt x="31" y="13"/>
                  <a:pt x="30" y="6"/>
                  <a:pt x="28"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29" name="Oval 67"/>
          <p:cNvSpPr>
            <a:spLocks noChangeArrowheads="1"/>
          </p:cNvSpPr>
          <p:nvPr/>
        </p:nvSpPr>
        <p:spPr bwMode="auto">
          <a:xfrm>
            <a:off x="4560893" y="3776599"/>
            <a:ext cx="433224"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0" name="Oval 68"/>
          <p:cNvSpPr>
            <a:spLocks noChangeArrowheads="1"/>
          </p:cNvSpPr>
          <p:nvPr/>
        </p:nvSpPr>
        <p:spPr bwMode="auto">
          <a:xfrm>
            <a:off x="4639661" y="3855366"/>
            <a:ext cx="275687"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31" name="Freeform 69"/>
          <p:cNvSpPr/>
          <p:nvPr/>
        </p:nvSpPr>
        <p:spPr bwMode="auto">
          <a:xfrm>
            <a:off x="7263382" y="3740966"/>
            <a:ext cx="478234" cy="504486"/>
          </a:xfrm>
          <a:custGeom>
            <a:avLst/>
            <a:gdLst>
              <a:gd name="T0" fmla="*/ 54 w 108"/>
              <a:gd name="T1" fmla="*/ 0 h 114"/>
              <a:gd name="T2" fmla="*/ 0 w 108"/>
              <a:gd name="T3" fmla="*/ 37 h 114"/>
              <a:gd name="T4" fmla="*/ 9 w 108"/>
              <a:gd name="T5" fmla="*/ 37 h 114"/>
              <a:gd name="T6" fmla="*/ 39 w 108"/>
              <a:gd name="T7" fmla="*/ 37 h 114"/>
              <a:gd name="T8" fmla="*/ 40 w 108"/>
              <a:gd name="T9" fmla="*/ 37 h 114"/>
              <a:gd name="T10" fmla="*/ 40 w 108"/>
              <a:gd name="T11" fmla="*/ 44 h 114"/>
              <a:gd name="T12" fmla="*/ 46 w 108"/>
              <a:gd name="T13" fmla="*/ 44 h 114"/>
              <a:gd name="T14" fmla="*/ 47 w 108"/>
              <a:gd name="T15" fmla="*/ 44 h 114"/>
              <a:gd name="T16" fmla="*/ 47 w 108"/>
              <a:gd name="T17" fmla="*/ 83 h 114"/>
              <a:gd name="T18" fmla="*/ 18 w 108"/>
              <a:gd name="T19" fmla="*/ 83 h 114"/>
              <a:gd name="T20" fmla="*/ 3 w 108"/>
              <a:gd name="T21" fmla="*/ 83 h 114"/>
              <a:gd name="T22" fmla="*/ 54 w 108"/>
              <a:gd name="T23" fmla="*/ 114 h 114"/>
              <a:gd name="T24" fmla="*/ 105 w 108"/>
              <a:gd name="T25" fmla="*/ 83 h 114"/>
              <a:gd name="T26" fmla="*/ 85 w 108"/>
              <a:gd name="T27" fmla="*/ 83 h 114"/>
              <a:gd name="T28" fmla="*/ 74 w 108"/>
              <a:gd name="T29" fmla="*/ 83 h 114"/>
              <a:gd name="T30" fmla="*/ 74 w 108"/>
              <a:gd name="T31" fmla="*/ 77 h 114"/>
              <a:gd name="T32" fmla="*/ 67 w 108"/>
              <a:gd name="T33" fmla="*/ 77 h 114"/>
              <a:gd name="T34" fmla="*/ 67 w 108"/>
              <a:gd name="T35" fmla="*/ 37 h 114"/>
              <a:gd name="T36" fmla="*/ 106 w 108"/>
              <a:gd name="T37" fmla="*/ 37 h 114"/>
              <a:gd name="T38" fmla="*/ 108 w 108"/>
              <a:gd name="T39" fmla="*/ 37 h 114"/>
              <a:gd name="T40" fmla="*/ 54 w 108"/>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14">
                <a:moveTo>
                  <a:pt x="54" y="0"/>
                </a:moveTo>
                <a:cubicBezTo>
                  <a:pt x="29" y="0"/>
                  <a:pt x="9" y="15"/>
                  <a:pt x="0" y="37"/>
                </a:cubicBezTo>
                <a:cubicBezTo>
                  <a:pt x="9" y="37"/>
                  <a:pt x="9" y="37"/>
                  <a:pt x="9" y="37"/>
                </a:cubicBezTo>
                <a:cubicBezTo>
                  <a:pt x="39" y="37"/>
                  <a:pt x="39" y="37"/>
                  <a:pt x="39" y="37"/>
                </a:cubicBezTo>
                <a:cubicBezTo>
                  <a:pt x="40" y="37"/>
                  <a:pt x="40" y="37"/>
                  <a:pt x="40" y="37"/>
                </a:cubicBezTo>
                <a:cubicBezTo>
                  <a:pt x="40" y="44"/>
                  <a:pt x="40" y="44"/>
                  <a:pt x="40" y="44"/>
                </a:cubicBezTo>
                <a:cubicBezTo>
                  <a:pt x="46" y="44"/>
                  <a:pt x="46" y="44"/>
                  <a:pt x="46" y="44"/>
                </a:cubicBezTo>
                <a:cubicBezTo>
                  <a:pt x="47" y="44"/>
                  <a:pt x="47" y="44"/>
                  <a:pt x="47" y="44"/>
                </a:cubicBezTo>
                <a:cubicBezTo>
                  <a:pt x="47" y="83"/>
                  <a:pt x="47" y="83"/>
                  <a:pt x="47" y="83"/>
                </a:cubicBezTo>
                <a:cubicBezTo>
                  <a:pt x="18" y="83"/>
                  <a:pt x="18" y="83"/>
                  <a:pt x="18" y="83"/>
                </a:cubicBezTo>
                <a:cubicBezTo>
                  <a:pt x="3" y="83"/>
                  <a:pt x="3" y="83"/>
                  <a:pt x="3" y="83"/>
                </a:cubicBezTo>
                <a:cubicBezTo>
                  <a:pt x="13" y="102"/>
                  <a:pt x="32" y="114"/>
                  <a:pt x="54" y="114"/>
                </a:cubicBezTo>
                <a:cubicBezTo>
                  <a:pt x="76" y="114"/>
                  <a:pt x="95" y="102"/>
                  <a:pt x="105" y="83"/>
                </a:cubicBezTo>
                <a:cubicBezTo>
                  <a:pt x="85" y="83"/>
                  <a:pt x="85" y="83"/>
                  <a:pt x="85" y="83"/>
                </a:cubicBezTo>
                <a:cubicBezTo>
                  <a:pt x="74" y="83"/>
                  <a:pt x="74" y="83"/>
                  <a:pt x="74" y="83"/>
                </a:cubicBezTo>
                <a:cubicBezTo>
                  <a:pt x="74" y="77"/>
                  <a:pt x="74" y="77"/>
                  <a:pt x="74" y="77"/>
                </a:cubicBezTo>
                <a:cubicBezTo>
                  <a:pt x="67" y="77"/>
                  <a:pt x="67" y="77"/>
                  <a:pt x="67" y="77"/>
                </a:cubicBezTo>
                <a:cubicBezTo>
                  <a:pt x="67" y="37"/>
                  <a:pt x="67" y="37"/>
                  <a:pt x="67" y="37"/>
                </a:cubicBezTo>
                <a:cubicBezTo>
                  <a:pt x="106" y="37"/>
                  <a:pt x="106" y="37"/>
                  <a:pt x="106" y="37"/>
                </a:cubicBezTo>
                <a:cubicBezTo>
                  <a:pt x="108" y="37"/>
                  <a:pt x="108" y="37"/>
                  <a:pt x="108" y="37"/>
                </a:cubicBezTo>
                <a:cubicBezTo>
                  <a:pt x="99" y="15"/>
                  <a:pt x="78" y="0"/>
                  <a:pt x="54"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32" name="Freeform 70"/>
          <p:cNvSpPr/>
          <p:nvPr/>
        </p:nvSpPr>
        <p:spPr bwMode="auto">
          <a:xfrm>
            <a:off x="7591582" y="4082292"/>
            <a:ext cx="150034" cy="26255"/>
          </a:xfrm>
          <a:custGeom>
            <a:avLst/>
            <a:gdLst>
              <a:gd name="T0" fmla="*/ 34 w 34"/>
              <a:gd name="T1" fmla="*/ 0 h 6"/>
              <a:gd name="T2" fmla="*/ 0 w 34"/>
              <a:gd name="T3" fmla="*/ 0 h 6"/>
              <a:gd name="T4" fmla="*/ 0 w 34"/>
              <a:gd name="T5" fmla="*/ 6 h 6"/>
              <a:gd name="T6" fmla="*/ 11 w 34"/>
              <a:gd name="T7" fmla="*/ 6 h 6"/>
              <a:gd name="T8" fmla="*/ 31 w 34"/>
              <a:gd name="T9" fmla="*/ 6 h 6"/>
              <a:gd name="T10" fmla="*/ 34 w 34"/>
              <a:gd name="T11" fmla="*/ 0 h 6"/>
            </a:gdLst>
            <a:ahLst/>
            <a:cxnLst>
              <a:cxn ang="0">
                <a:pos x="T0" y="T1"/>
              </a:cxn>
              <a:cxn ang="0">
                <a:pos x="T2" y="T3"/>
              </a:cxn>
              <a:cxn ang="0">
                <a:pos x="T4" y="T5"/>
              </a:cxn>
              <a:cxn ang="0">
                <a:pos x="T6" y="T7"/>
              </a:cxn>
              <a:cxn ang="0">
                <a:pos x="T8" y="T9"/>
              </a:cxn>
              <a:cxn ang="0">
                <a:pos x="T10" y="T11"/>
              </a:cxn>
            </a:cxnLst>
            <a:rect l="0" t="0" r="r" b="b"/>
            <a:pathLst>
              <a:path w="34" h="6">
                <a:moveTo>
                  <a:pt x="34" y="0"/>
                </a:moveTo>
                <a:cubicBezTo>
                  <a:pt x="0" y="0"/>
                  <a:pt x="0" y="0"/>
                  <a:pt x="0" y="0"/>
                </a:cubicBezTo>
                <a:cubicBezTo>
                  <a:pt x="0" y="6"/>
                  <a:pt x="0" y="6"/>
                  <a:pt x="0" y="6"/>
                </a:cubicBezTo>
                <a:cubicBezTo>
                  <a:pt x="11" y="6"/>
                  <a:pt x="11" y="6"/>
                  <a:pt x="11" y="6"/>
                </a:cubicBezTo>
                <a:cubicBezTo>
                  <a:pt x="31" y="6"/>
                  <a:pt x="31" y="6"/>
                  <a:pt x="31" y="6"/>
                </a:cubicBezTo>
                <a:cubicBezTo>
                  <a:pt x="32" y="4"/>
                  <a:pt x="33" y="2"/>
                  <a:pt x="34"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3" name="Freeform 71"/>
          <p:cNvSpPr/>
          <p:nvPr/>
        </p:nvSpPr>
        <p:spPr bwMode="auto">
          <a:xfrm>
            <a:off x="7263382" y="3936009"/>
            <a:ext cx="208172" cy="172538"/>
          </a:xfrm>
          <a:custGeom>
            <a:avLst/>
            <a:gdLst>
              <a:gd name="T0" fmla="*/ 47 w 47"/>
              <a:gd name="T1" fmla="*/ 0 h 39"/>
              <a:gd name="T2" fmla="*/ 46 w 47"/>
              <a:gd name="T3" fmla="*/ 0 h 39"/>
              <a:gd name="T4" fmla="*/ 40 w 47"/>
              <a:gd name="T5" fmla="*/ 0 h 39"/>
              <a:gd name="T6" fmla="*/ 40 w 47"/>
              <a:gd name="T7" fmla="*/ 33 h 39"/>
              <a:gd name="T8" fmla="*/ 0 w 47"/>
              <a:gd name="T9" fmla="*/ 33 h 39"/>
              <a:gd name="T10" fmla="*/ 3 w 47"/>
              <a:gd name="T11" fmla="*/ 39 h 39"/>
              <a:gd name="T12" fmla="*/ 18 w 47"/>
              <a:gd name="T13" fmla="*/ 39 h 39"/>
              <a:gd name="T14" fmla="*/ 47 w 47"/>
              <a:gd name="T15" fmla="*/ 39 h 39"/>
              <a:gd name="T16" fmla="*/ 47 w 4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9">
                <a:moveTo>
                  <a:pt x="47" y="0"/>
                </a:moveTo>
                <a:cubicBezTo>
                  <a:pt x="46" y="0"/>
                  <a:pt x="46" y="0"/>
                  <a:pt x="46" y="0"/>
                </a:cubicBezTo>
                <a:cubicBezTo>
                  <a:pt x="40" y="0"/>
                  <a:pt x="40" y="0"/>
                  <a:pt x="40" y="0"/>
                </a:cubicBezTo>
                <a:cubicBezTo>
                  <a:pt x="40" y="33"/>
                  <a:pt x="40" y="33"/>
                  <a:pt x="40" y="33"/>
                </a:cubicBezTo>
                <a:cubicBezTo>
                  <a:pt x="0" y="33"/>
                  <a:pt x="0" y="33"/>
                  <a:pt x="0" y="33"/>
                </a:cubicBezTo>
                <a:cubicBezTo>
                  <a:pt x="1" y="35"/>
                  <a:pt x="2" y="37"/>
                  <a:pt x="3" y="39"/>
                </a:cubicBezTo>
                <a:cubicBezTo>
                  <a:pt x="18" y="39"/>
                  <a:pt x="18" y="39"/>
                  <a:pt x="18" y="39"/>
                </a:cubicBezTo>
                <a:cubicBezTo>
                  <a:pt x="47" y="39"/>
                  <a:pt x="47" y="39"/>
                  <a:pt x="47" y="39"/>
                </a:cubicBezTo>
                <a:cubicBezTo>
                  <a:pt x="47" y="0"/>
                  <a:pt x="47" y="0"/>
                  <a:pt x="47"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4" name="Freeform 72"/>
          <p:cNvSpPr>
            <a:spLocks noEditPoints="1"/>
          </p:cNvSpPr>
          <p:nvPr/>
        </p:nvSpPr>
        <p:spPr bwMode="auto">
          <a:xfrm>
            <a:off x="7250254" y="3904127"/>
            <a:ext cx="189418" cy="178164"/>
          </a:xfrm>
          <a:custGeom>
            <a:avLst/>
            <a:gdLst>
              <a:gd name="T0" fmla="*/ 12 w 43"/>
              <a:gd name="T1" fmla="*/ 0 h 40"/>
              <a:gd name="T2" fmla="*/ 3 w 43"/>
              <a:gd name="T3" fmla="*/ 0 h 40"/>
              <a:gd name="T4" fmla="*/ 0 w 43"/>
              <a:gd name="T5" fmla="*/ 18 h 40"/>
              <a:gd name="T6" fmla="*/ 12 w 43"/>
              <a:gd name="T7" fmla="*/ 0 h 40"/>
              <a:gd name="T8" fmla="*/ 43 w 43"/>
              <a:gd name="T9" fmla="*/ 0 h 40"/>
              <a:gd name="T10" fmla="*/ 42 w 43"/>
              <a:gd name="T11" fmla="*/ 0 h 40"/>
              <a:gd name="T12" fmla="*/ 15 w 43"/>
              <a:gd name="T13" fmla="*/ 40 h 40"/>
              <a:gd name="T14" fmla="*/ 3 w 43"/>
              <a:gd name="T15" fmla="*/ 40 h 40"/>
              <a:gd name="T16" fmla="*/ 3 w 43"/>
              <a:gd name="T17" fmla="*/ 40 h 40"/>
              <a:gd name="T18" fmla="*/ 43 w 43"/>
              <a:gd name="T19" fmla="*/ 40 h 40"/>
              <a:gd name="T20" fmla="*/ 43 w 43"/>
              <a:gd name="T21" fmla="*/ 7 h 40"/>
              <a:gd name="T22" fmla="*/ 43 w 43"/>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40">
                <a:moveTo>
                  <a:pt x="12" y="0"/>
                </a:moveTo>
                <a:cubicBezTo>
                  <a:pt x="3" y="0"/>
                  <a:pt x="3" y="0"/>
                  <a:pt x="3" y="0"/>
                </a:cubicBezTo>
                <a:cubicBezTo>
                  <a:pt x="1" y="5"/>
                  <a:pt x="0" y="11"/>
                  <a:pt x="0" y="18"/>
                </a:cubicBezTo>
                <a:cubicBezTo>
                  <a:pt x="12" y="0"/>
                  <a:pt x="12" y="0"/>
                  <a:pt x="12" y="0"/>
                </a:cubicBezTo>
                <a:moveTo>
                  <a:pt x="43" y="0"/>
                </a:moveTo>
                <a:cubicBezTo>
                  <a:pt x="42" y="0"/>
                  <a:pt x="42" y="0"/>
                  <a:pt x="42" y="0"/>
                </a:cubicBezTo>
                <a:cubicBezTo>
                  <a:pt x="15" y="40"/>
                  <a:pt x="15" y="40"/>
                  <a:pt x="15" y="40"/>
                </a:cubicBezTo>
                <a:cubicBezTo>
                  <a:pt x="3" y="40"/>
                  <a:pt x="3" y="40"/>
                  <a:pt x="3" y="40"/>
                </a:cubicBezTo>
                <a:cubicBezTo>
                  <a:pt x="3" y="40"/>
                  <a:pt x="3" y="40"/>
                  <a:pt x="3" y="40"/>
                </a:cubicBezTo>
                <a:cubicBezTo>
                  <a:pt x="43" y="40"/>
                  <a:pt x="43" y="40"/>
                  <a:pt x="43" y="40"/>
                </a:cubicBezTo>
                <a:cubicBezTo>
                  <a:pt x="43" y="7"/>
                  <a:pt x="43" y="7"/>
                  <a:pt x="43" y="7"/>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35" name="Freeform 73"/>
          <p:cNvSpPr/>
          <p:nvPr/>
        </p:nvSpPr>
        <p:spPr bwMode="auto">
          <a:xfrm>
            <a:off x="7250254" y="3904127"/>
            <a:ext cx="185668" cy="178164"/>
          </a:xfrm>
          <a:custGeom>
            <a:avLst/>
            <a:gdLst>
              <a:gd name="T0" fmla="*/ 42 w 42"/>
              <a:gd name="T1" fmla="*/ 0 h 40"/>
              <a:gd name="T2" fmla="*/ 12 w 42"/>
              <a:gd name="T3" fmla="*/ 0 h 40"/>
              <a:gd name="T4" fmla="*/ 0 w 42"/>
              <a:gd name="T5" fmla="*/ 18 h 40"/>
              <a:gd name="T6" fmla="*/ 0 w 42"/>
              <a:gd name="T7" fmla="*/ 20 h 40"/>
              <a:gd name="T8" fmla="*/ 3 w 42"/>
              <a:gd name="T9" fmla="*/ 40 h 40"/>
              <a:gd name="T10" fmla="*/ 15 w 42"/>
              <a:gd name="T11" fmla="*/ 40 h 40"/>
              <a:gd name="T12" fmla="*/ 42 w 4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2" h="40">
                <a:moveTo>
                  <a:pt x="42" y="0"/>
                </a:moveTo>
                <a:cubicBezTo>
                  <a:pt x="12" y="0"/>
                  <a:pt x="12" y="0"/>
                  <a:pt x="12" y="0"/>
                </a:cubicBezTo>
                <a:cubicBezTo>
                  <a:pt x="0" y="18"/>
                  <a:pt x="0" y="18"/>
                  <a:pt x="0" y="18"/>
                </a:cubicBezTo>
                <a:cubicBezTo>
                  <a:pt x="0" y="19"/>
                  <a:pt x="0" y="19"/>
                  <a:pt x="0" y="20"/>
                </a:cubicBezTo>
                <a:cubicBezTo>
                  <a:pt x="0" y="27"/>
                  <a:pt x="1" y="33"/>
                  <a:pt x="3" y="40"/>
                </a:cubicBezTo>
                <a:cubicBezTo>
                  <a:pt x="15" y="40"/>
                  <a:pt x="15" y="40"/>
                  <a:pt x="15" y="40"/>
                </a:cubicBezTo>
                <a:cubicBezTo>
                  <a:pt x="42" y="0"/>
                  <a:pt x="42" y="0"/>
                  <a:pt x="42"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36" name="Freeform 74"/>
          <p:cNvSpPr/>
          <p:nvPr/>
        </p:nvSpPr>
        <p:spPr bwMode="auto">
          <a:xfrm>
            <a:off x="7559700" y="3904127"/>
            <a:ext cx="181917" cy="178164"/>
          </a:xfrm>
          <a:custGeom>
            <a:avLst/>
            <a:gdLst>
              <a:gd name="T0" fmla="*/ 92 w 97"/>
              <a:gd name="T1" fmla="*/ 0 h 95"/>
              <a:gd name="T2" fmla="*/ 0 w 97"/>
              <a:gd name="T3" fmla="*/ 0 h 95"/>
              <a:gd name="T4" fmla="*/ 0 w 97"/>
              <a:gd name="T5" fmla="*/ 95 h 95"/>
              <a:gd name="T6" fmla="*/ 17 w 97"/>
              <a:gd name="T7" fmla="*/ 95 h 95"/>
              <a:gd name="T8" fmla="*/ 97 w 97"/>
              <a:gd name="T9" fmla="*/ 95 h 95"/>
              <a:gd name="T10" fmla="*/ 97 w 97"/>
              <a:gd name="T11" fmla="*/ 95 h 95"/>
              <a:gd name="T12" fmla="*/ 26 w 97"/>
              <a:gd name="T13" fmla="*/ 95 h 95"/>
              <a:gd name="T14" fmla="*/ 92 w 97"/>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5">
                <a:moveTo>
                  <a:pt x="92" y="0"/>
                </a:moveTo>
                <a:lnTo>
                  <a:pt x="0" y="0"/>
                </a:lnTo>
                <a:lnTo>
                  <a:pt x="0" y="95"/>
                </a:lnTo>
                <a:lnTo>
                  <a:pt x="17" y="95"/>
                </a:lnTo>
                <a:lnTo>
                  <a:pt x="97" y="95"/>
                </a:lnTo>
                <a:lnTo>
                  <a:pt x="97" y="95"/>
                </a:lnTo>
                <a:lnTo>
                  <a:pt x="26" y="95"/>
                </a:lnTo>
                <a:lnTo>
                  <a:pt x="92" y="0"/>
                </a:lnTo>
                <a:close/>
              </a:path>
            </a:pathLst>
          </a:custGeom>
          <a:solidFill>
            <a:srgbClr val="353535"/>
          </a:solidFill>
          <a:ln>
            <a:noFill/>
          </a:ln>
        </p:spPr>
        <p:txBody>
          <a:bodyPr vert="horz" wrap="square" lIns="91440" tIns="45720" rIns="91440" bIns="45720" numCol="1" anchor="t" anchorCtr="0" compatLnSpc="1"/>
          <a:lstStyle/>
          <a:p>
            <a:endParaRPr lang="en-US"/>
          </a:p>
        </p:txBody>
      </p:sp>
      <p:sp>
        <p:nvSpPr>
          <p:cNvPr id="137" name="Freeform 75"/>
          <p:cNvSpPr/>
          <p:nvPr/>
        </p:nvSpPr>
        <p:spPr bwMode="auto">
          <a:xfrm>
            <a:off x="7559700" y="3904127"/>
            <a:ext cx="181917" cy="178164"/>
          </a:xfrm>
          <a:custGeom>
            <a:avLst/>
            <a:gdLst>
              <a:gd name="T0" fmla="*/ 92 w 97"/>
              <a:gd name="T1" fmla="*/ 0 h 95"/>
              <a:gd name="T2" fmla="*/ 0 w 97"/>
              <a:gd name="T3" fmla="*/ 0 h 95"/>
              <a:gd name="T4" fmla="*/ 0 w 97"/>
              <a:gd name="T5" fmla="*/ 95 h 95"/>
              <a:gd name="T6" fmla="*/ 17 w 97"/>
              <a:gd name="T7" fmla="*/ 95 h 95"/>
              <a:gd name="T8" fmla="*/ 97 w 97"/>
              <a:gd name="T9" fmla="*/ 95 h 95"/>
              <a:gd name="T10" fmla="*/ 97 w 97"/>
              <a:gd name="T11" fmla="*/ 95 h 95"/>
              <a:gd name="T12" fmla="*/ 26 w 97"/>
              <a:gd name="T13" fmla="*/ 95 h 95"/>
              <a:gd name="T14" fmla="*/ 92 w 97"/>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5">
                <a:moveTo>
                  <a:pt x="92" y="0"/>
                </a:moveTo>
                <a:lnTo>
                  <a:pt x="0" y="0"/>
                </a:lnTo>
                <a:lnTo>
                  <a:pt x="0" y="95"/>
                </a:lnTo>
                <a:lnTo>
                  <a:pt x="17" y="95"/>
                </a:lnTo>
                <a:lnTo>
                  <a:pt x="97" y="95"/>
                </a:lnTo>
                <a:lnTo>
                  <a:pt x="97" y="95"/>
                </a:lnTo>
                <a:lnTo>
                  <a:pt x="26" y="95"/>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8" name="Freeform 76"/>
          <p:cNvSpPr/>
          <p:nvPr/>
        </p:nvSpPr>
        <p:spPr bwMode="auto">
          <a:xfrm>
            <a:off x="7608461" y="3904127"/>
            <a:ext cx="146284" cy="178164"/>
          </a:xfrm>
          <a:custGeom>
            <a:avLst/>
            <a:gdLst>
              <a:gd name="T0" fmla="*/ 30 w 33"/>
              <a:gd name="T1" fmla="*/ 0 h 40"/>
              <a:gd name="T2" fmla="*/ 28 w 33"/>
              <a:gd name="T3" fmla="*/ 0 h 40"/>
              <a:gd name="T4" fmla="*/ 0 w 33"/>
              <a:gd name="T5" fmla="*/ 40 h 40"/>
              <a:gd name="T6" fmla="*/ 30 w 33"/>
              <a:gd name="T7" fmla="*/ 40 h 40"/>
              <a:gd name="T8" fmla="*/ 33 w 33"/>
              <a:gd name="T9" fmla="*/ 20 h 40"/>
              <a:gd name="T10" fmla="*/ 30 w 33"/>
              <a:gd name="T11" fmla="*/ 0 h 40"/>
            </a:gdLst>
            <a:ahLst/>
            <a:cxnLst>
              <a:cxn ang="0">
                <a:pos x="T0" y="T1"/>
              </a:cxn>
              <a:cxn ang="0">
                <a:pos x="T2" y="T3"/>
              </a:cxn>
              <a:cxn ang="0">
                <a:pos x="T4" y="T5"/>
              </a:cxn>
              <a:cxn ang="0">
                <a:pos x="T6" y="T7"/>
              </a:cxn>
              <a:cxn ang="0">
                <a:pos x="T8" y="T9"/>
              </a:cxn>
              <a:cxn ang="0">
                <a:pos x="T10" y="T11"/>
              </a:cxn>
            </a:cxnLst>
            <a:rect l="0" t="0" r="r" b="b"/>
            <a:pathLst>
              <a:path w="33" h="40">
                <a:moveTo>
                  <a:pt x="30" y="0"/>
                </a:moveTo>
                <a:cubicBezTo>
                  <a:pt x="28" y="0"/>
                  <a:pt x="28" y="0"/>
                  <a:pt x="28" y="0"/>
                </a:cubicBezTo>
                <a:cubicBezTo>
                  <a:pt x="0" y="40"/>
                  <a:pt x="0" y="40"/>
                  <a:pt x="0" y="40"/>
                </a:cubicBezTo>
                <a:cubicBezTo>
                  <a:pt x="30" y="40"/>
                  <a:pt x="30" y="40"/>
                  <a:pt x="30" y="40"/>
                </a:cubicBezTo>
                <a:cubicBezTo>
                  <a:pt x="32" y="33"/>
                  <a:pt x="33" y="27"/>
                  <a:pt x="33" y="20"/>
                </a:cubicBezTo>
                <a:cubicBezTo>
                  <a:pt x="33" y="13"/>
                  <a:pt x="32" y="6"/>
                  <a:pt x="30"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39" name="Oval 77"/>
          <p:cNvSpPr>
            <a:spLocks noChangeArrowheads="1"/>
          </p:cNvSpPr>
          <p:nvPr/>
        </p:nvSpPr>
        <p:spPr bwMode="auto">
          <a:xfrm>
            <a:off x="7285887" y="3776599"/>
            <a:ext cx="433224"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0" name="Oval 78"/>
          <p:cNvSpPr>
            <a:spLocks noChangeArrowheads="1"/>
          </p:cNvSpPr>
          <p:nvPr/>
        </p:nvSpPr>
        <p:spPr bwMode="auto">
          <a:xfrm>
            <a:off x="7364655" y="3855366"/>
            <a:ext cx="275687"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41" name="Freeform 79"/>
          <p:cNvSpPr/>
          <p:nvPr/>
        </p:nvSpPr>
        <p:spPr bwMode="auto">
          <a:xfrm>
            <a:off x="3182454" y="3740966"/>
            <a:ext cx="474483" cy="504486"/>
          </a:xfrm>
          <a:custGeom>
            <a:avLst/>
            <a:gdLst>
              <a:gd name="T0" fmla="*/ 53 w 107"/>
              <a:gd name="T1" fmla="*/ 0 h 114"/>
              <a:gd name="T2" fmla="*/ 0 w 107"/>
              <a:gd name="T3" fmla="*/ 37 h 114"/>
              <a:gd name="T4" fmla="*/ 10 w 107"/>
              <a:gd name="T5" fmla="*/ 37 h 114"/>
              <a:gd name="T6" fmla="*/ 39 w 107"/>
              <a:gd name="T7" fmla="*/ 37 h 114"/>
              <a:gd name="T8" fmla="*/ 40 w 107"/>
              <a:gd name="T9" fmla="*/ 37 h 114"/>
              <a:gd name="T10" fmla="*/ 40 w 107"/>
              <a:gd name="T11" fmla="*/ 44 h 114"/>
              <a:gd name="T12" fmla="*/ 46 w 107"/>
              <a:gd name="T13" fmla="*/ 44 h 114"/>
              <a:gd name="T14" fmla="*/ 47 w 107"/>
              <a:gd name="T15" fmla="*/ 44 h 114"/>
              <a:gd name="T16" fmla="*/ 47 w 107"/>
              <a:gd name="T17" fmla="*/ 83 h 114"/>
              <a:gd name="T18" fmla="*/ 19 w 107"/>
              <a:gd name="T19" fmla="*/ 83 h 114"/>
              <a:gd name="T20" fmla="*/ 3 w 107"/>
              <a:gd name="T21" fmla="*/ 83 h 114"/>
              <a:gd name="T22" fmla="*/ 53 w 107"/>
              <a:gd name="T23" fmla="*/ 114 h 114"/>
              <a:gd name="T24" fmla="*/ 104 w 107"/>
              <a:gd name="T25" fmla="*/ 83 h 114"/>
              <a:gd name="T26" fmla="*/ 86 w 107"/>
              <a:gd name="T27" fmla="*/ 83 h 114"/>
              <a:gd name="T28" fmla="*/ 74 w 107"/>
              <a:gd name="T29" fmla="*/ 83 h 114"/>
              <a:gd name="T30" fmla="*/ 74 w 107"/>
              <a:gd name="T31" fmla="*/ 77 h 114"/>
              <a:gd name="T32" fmla="*/ 68 w 107"/>
              <a:gd name="T33" fmla="*/ 77 h 114"/>
              <a:gd name="T34" fmla="*/ 68 w 107"/>
              <a:gd name="T35" fmla="*/ 37 h 114"/>
              <a:gd name="T36" fmla="*/ 106 w 107"/>
              <a:gd name="T37" fmla="*/ 37 h 114"/>
              <a:gd name="T38" fmla="*/ 107 w 107"/>
              <a:gd name="T39" fmla="*/ 37 h 114"/>
              <a:gd name="T40" fmla="*/ 53 w 107"/>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14">
                <a:moveTo>
                  <a:pt x="53" y="0"/>
                </a:moveTo>
                <a:cubicBezTo>
                  <a:pt x="29" y="0"/>
                  <a:pt x="8" y="15"/>
                  <a:pt x="0" y="37"/>
                </a:cubicBezTo>
                <a:cubicBezTo>
                  <a:pt x="10" y="37"/>
                  <a:pt x="10" y="37"/>
                  <a:pt x="10" y="37"/>
                </a:cubicBezTo>
                <a:cubicBezTo>
                  <a:pt x="39" y="37"/>
                  <a:pt x="39" y="37"/>
                  <a:pt x="39" y="37"/>
                </a:cubicBezTo>
                <a:cubicBezTo>
                  <a:pt x="40" y="37"/>
                  <a:pt x="40" y="37"/>
                  <a:pt x="40" y="37"/>
                </a:cubicBezTo>
                <a:cubicBezTo>
                  <a:pt x="40" y="44"/>
                  <a:pt x="40" y="44"/>
                  <a:pt x="40" y="44"/>
                </a:cubicBezTo>
                <a:cubicBezTo>
                  <a:pt x="46" y="44"/>
                  <a:pt x="46" y="44"/>
                  <a:pt x="46" y="44"/>
                </a:cubicBezTo>
                <a:cubicBezTo>
                  <a:pt x="47" y="44"/>
                  <a:pt x="47" y="44"/>
                  <a:pt x="47" y="44"/>
                </a:cubicBezTo>
                <a:cubicBezTo>
                  <a:pt x="47" y="83"/>
                  <a:pt x="47" y="83"/>
                  <a:pt x="47" y="83"/>
                </a:cubicBezTo>
                <a:cubicBezTo>
                  <a:pt x="19" y="83"/>
                  <a:pt x="19" y="83"/>
                  <a:pt x="19" y="83"/>
                </a:cubicBezTo>
                <a:cubicBezTo>
                  <a:pt x="3" y="83"/>
                  <a:pt x="3" y="83"/>
                  <a:pt x="3" y="83"/>
                </a:cubicBezTo>
                <a:cubicBezTo>
                  <a:pt x="12" y="102"/>
                  <a:pt x="31" y="114"/>
                  <a:pt x="53" y="114"/>
                </a:cubicBezTo>
                <a:cubicBezTo>
                  <a:pt x="75" y="114"/>
                  <a:pt x="95" y="102"/>
                  <a:pt x="104" y="83"/>
                </a:cubicBezTo>
                <a:cubicBezTo>
                  <a:pt x="86" y="83"/>
                  <a:pt x="86" y="83"/>
                  <a:pt x="86" y="83"/>
                </a:cubicBezTo>
                <a:cubicBezTo>
                  <a:pt x="74" y="83"/>
                  <a:pt x="74" y="83"/>
                  <a:pt x="74" y="83"/>
                </a:cubicBezTo>
                <a:cubicBezTo>
                  <a:pt x="74" y="77"/>
                  <a:pt x="74" y="77"/>
                  <a:pt x="74" y="77"/>
                </a:cubicBezTo>
                <a:cubicBezTo>
                  <a:pt x="68" y="77"/>
                  <a:pt x="68" y="77"/>
                  <a:pt x="68" y="77"/>
                </a:cubicBezTo>
                <a:cubicBezTo>
                  <a:pt x="68" y="37"/>
                  <a:pt x="68" y="37"/>
                  <a:pt x="68" y="37"/>
                </a:cubicBezTo>
                <a:cubicBezTo>
                  <a:pt x="106" y="37"/>
                  <a:pt x="106" y="37"/>
                  <a:pt x="106" y="37"/>
                </a:cubicBezTo>
                <a:cubicBezTo>
                  <a:pt x="107" y="37"/>
                  <a:pt x="107" y="37"/>
                  <a:pt x="107" y="37"/>
                </a:cubicBezTo>
                <a:cubicBezTo>
                  <a:pt x="99" y="15"/>
                  <a:pt x="78" y="0"/>
                  <a:pt x="53"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42" name="Freeform 80"/>
          <p:cNvSpPr/>
          <p:nvPr/>
        </p:nvSpPr>
        <p:spPr bwMode="auto">
          <a:xfrm>
            <a:off x="3182454" y="3936009"/>
            <a:ext cx="208172" cy="172538"/>
          </a:xfrm>
          <a:custGeom>
            <a:avLst/>
            <a:gdLst>
              <a:gd name="T0" fmla="*/ 47 w 47"/>
              <a:gd name="T1" fmla="*/ 0 h 39"/>
              <a:gd name="T2" fmla="*/ 46 w 47"/>
              <a:gd name="T3" fmla="*/ 0 h 39"/>
              <a:gd name="T4" fmla="*/ 40 w 47"/>
              <a:gd name="T5" fmla="*/ 0 h 39"/>
              <a:gd name="T6" fmla="*/ 40 w 47"/>
              <a:gd name="T7" fmla="*/ 33 h 39"/>
              <a:gd name="T8" fmla="*/ 0 w 47"/>
              <a:gd name="T9" fmla="*/ 33 h 39"/>
              <a:gd name="T10" fmla="*/ 3 w 47"/>
              <a:gd name="T11" fmla="*/ 39 h 39"/>
              <a:gd name="T12" fmla="*/ 19 w 47"/>
              <a:gd name="T13" fmla="*/ 39 h 39"/>
              <a:gd name="T14" fmla="*/ 47 w 47"/>
              <a:gd name="T15" fmla="*/ 39 h 39"/>
              <a:gd name="T16" fmla="*/ 47 w 4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9">
                <a:moveTo>
                  <a:pt x="47" y="0"/>
                </a:moveTo>
                <a:cubicBezTo>
                  <a:pt x="46" y="0"/>
                  <a:pt x="46" y="0"/>
                  <a:pt x="46" y="0"/>
                </a:cubicBezTo>
                <a:cubicBezTo>
                  <a:pt x="40" y="0"/>
                  <a:pt x="40" y="0"/>
                  <a:pt x="40" y="0"/>
                </a:cubicBezTo>
                <a:cubicBezTo>
                  <a:pt x="40" y="33"/>
                  <a:pt x="40" y="33"/>
                  <a:pt x="40" y="33"/>
                </a:cubicBezTo>
                <a:cubicBezTo>
                  <a:pt x="0" y="33"/>
                  <a:pt x="0" y="33"/>
                  <a:pt x="0" y="33"/>
                </a:cubicBezTo>
                <a:cubicBezTo>
                  <a:pt x="0" y="35"/>
                  <a:pt x="1" y="37"/>
                  <a:pt x="3" y="39"/>
                </a:cubicBezTo>
                <a:cubicBezTo>
                  <a:pt x="19" y="39"/>
                  <a:pt x="19" y="39"/>
                  <a:pt x="19" y="39"/>
                </a:cubicBezTo>
                <a:cubicBezTo>
                  <a:pt x="47" y="39"/>
                  <a:pt x="47" y="39"/>
                  <a:pt x="47" y="39"/>
                </a:cubicBezTo>
                <a:cubicBezTo>
                  <a:pt x="47" y="0"/>
                  <a:pt x="47" y="0"/>
                  <a:pt x="47"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3" name="Freeform 81"/>
          <p:cNvSpPr/>
          <p:nvPr/>
        </p:nvSpPr>
        <p:spPr bwMode="auto">
          <a:xfrm>
            <a:off x="3510654" y="4082292"/>
            <a:ext cx="146284" cy="26255"/>
          </a:xfrm>
          <a:custGeom>
            <a:avLst/>
            <a:gdLst>
              <a:gd name="T0" fmla="*/ 33 w 33"/>
              <a:gd name="T1" fmla="*/ 0 h 6"/>
              <a:gd name="T2" fmla="*/ 0 w 33"/>
              <a:gd name="T3" fmla="*/ 0 h 6"/>
              <a:gd name="T4" fmla="*/ 0 w 33"/>
              <a:gd name="T5" fmla="*/ 6 h 6"/>
              <a:gd name="T6" fmla="*/ 12 w 33"/>
              <a:gd name="T7" fmla="*/ 6 h 6"/>
              <a:gd name="T8" fmla="*/ 30 w 33"/>
              <a:gd name="T9" fmla="*/ 6 h 6"/>
              <a:gd name="T10" fmla="*/ 33 w 33"/>
              <a:gd name="T11" fmla="*/ 0 h 6"/>
            </a:gdLst>
            <a:ahLst/>
            <a:cxnLst>
              <a:cxn ang="0">
                <a:pos x="T0" y="T1"/>
              </a:cxn>
              <a:cxn ang="0">
                <a:pos x="T2" y="T3"/>
              </a:cxn>
              <a:cxn ang="0">
                <a:pos x="T4" y="T5"/>
              </a:cxn>
              <a:cxn ang="0">
                <a:pos x="T6" y="T7"/>
              </a:cxn>
              <a:cxn ang="0">
                <a:pos x="T8" y="T9"/>
              </a:cxn>
              <a:cxn ang="0">
                <a:pos x="T10" y="T11"/>
              </a:cxn>
            </a:cxnLst>
            <a:rect l="0" t="0" r="r" b="b"/>
            <a:pathLst>
              <a:path w="33" h="6">
                <a:moveTo>
                  <a:pt x="33" y="0"/>
                </a:moveTo>
                <a:cubicBezTo>
                  <a:pt x="0" y="0"/>
                  <a:pt x="0" y="0"/>
                  <a:pt x="0" y="0"/>
                </a:cubicBezTo>
                <a:cubicBezTo>
                  <a:pt x="0" y="6"/>
                  <a:pt x="0" y="6"/>
                  <a:pt x="0" y="6"/>
                </a:cubicBezTo>
                <a:cubicBezTo>
                  <a:pt x="12" y="6"/>
                  <a:pt x="12" y="6"/>
                  <a:pt x="12" y="6"/>
                </a:cubicBezTo>
                <a:cubicBezTo>
                  <a:pt x="30" y="6"/>
                  <a:pt x="30" y="6"/>
                  <a:pt x="30" y="6"/>
                </a:cubicBezTo>
                <a:cubicBezTo>
                  <a:pt x="31" y="4"/>
                  <a:pt x="32" y="2"/>
                  <a:pt x="33"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4" name="Freeform 82"/>
          <p:cNvSpPr>
            <a:spLocks noEditPoints="1"/>
          </p:cNvSpPr>
          <p:nvPr/>
        </p:nvSpPr>
        <p:spPr bwMode="auto">
          <a:xfrm>
            <a:off x="3165575" y="3904127"/>
            <a:ext cx="195044" cy="178164"/>
          </a:xfrm>
          <a:custGeom>
            <a:avLst/>
            <a:gdLst>
              <a:gd name="T0" fmla="*/ 14 w 44"/>
              <a:gd name="T1" fmla="*/ 0 h 40"/>
              <a:gd name="T2" fmla="*/ 4 w 44"/>
              <a:gd name="T3" fmla="*/ 0 h 40"/>
              <a:gd name="T4" fmla="*/ 0 w 44"/>
              <a:gd name="T5" fmla="*/ 19 h 40"/>
              <a:gd name="T6" fmla="*/ 14 w 44"/>
              <a:gd name="T7" fmla="*/ 0 h 40"/>
              <a:gd name="T8" fmla="*/ 44 w 44"/>
              <a:gd name="T9" fmla="*/ 0 h 40"/>
              <a:gd name="T10" fmla="*/ 43 w 44"/>
              <a:gd name="T11" fmla="*/ 0 h 40"/>
              <a:gd name="T12" fmla="*/ 16 w 44"/>
              <a:gd name="T13" fmla="*/ 40 h 40"/>
              <a:gd name="T14" fmla="*/ 4 w 44"/>
              <a:gd name="T15" fmla="*/ 40 h 40"/>
              <a:gd name="T16" fmla="*/ 4 w 44"/>
              <a:gd name="T17" fmla="*/ 40 h 40"/>
              <a:gd name="T18" fmla="*/ 44 w 44"/>
              <a:gd name="T19" fmla="*/ 40 h 40"/>
              <a:gd name="T20" fmla="*/ 44 w 44"/>
              <a:gd name="T21" fmla="*/ 7 h 40"/>
              <a:gd name="T22" fmla="*/ 44 w 4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0">
                <a:moveTo>
                  <a:pt x="14" y="0"/>
                </a:moveTo>
                <a:cubicBezTo>
                  <a:pt x="4" y="0"/>
                  <a:pt x="4" y="0"/>
                  <a:pt x="4" y="0"/>
                </a:cubicBezTo>
                <a:cubicBezTo>
                  <a:pt x="1" y="6"/>
                  <a:pt x="0" y="12"/>
                  <a:pt x="0" y="19"/>
                </a:cubicBezTo>
                <a:cubicBezTo>
                  <a:pt x="14" y="0"/>
                  <a:pt x="14" y="0"/>
                  <a:pt x="14" y="0"/>
                </a:cubicBezTo>
                <a:moveTo>
                  <a:pt x="44" y="0"/>
                </a:moveTo>
                <a:cubicBezTo>
                  <a:pt x="43" y="0"/>
                  <a:pt x="43" y="0"/>
                  <a:pt x="43" y="0"/>
                </a:cubicBezTo>
                <a:cubicBezTo>
                  <a:pt x="16" y="40"/>
                  <a:pt x="16" y="40"/>
                  <a:pt x="16" y="40"/>
                </a:cubicBezTo>
                <a:cubicBezTo>
                  <a:pt x="4" y="40"/>
                  <a:pt x="4" y="40"/>
                  <a:pt x="4" y="40"/>
                </a:cubicBezTo>
                <a:cubicBezTo>
                  <a:pt x="4" y="40"/>
                  <a:pt x="4" y="40"/>
                  <a:pt x="4" y="40"/>
                </a:cubicBezTo>
                <a:cubicBezTo>
                  <a:pt x="44" y="40"/>
                  <a:pt x="44" y="40"/>
                  <a:pt x="44" y="40"/>
                </a:cubicBezTo>
                <a:cubicBezTo>
                  <a:pt x="44" y="7"/>
                  <a:pt x="44" y="7"/>
                  <a:pt x="44" y="7"/>
                </a:cubicBezTo>
                <a:cubicBezTo>
                  <a:pt x="44" y="0"/>
                  <a:pt x="44" y="0"/>
                  <a:pt x="44"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45" name="Freeform 83"/>
          <p:cNvSpPr/>
          <p:nvPr/>
        </p:nvSpPr>
        <p:spPr bwMode="auto">
          <a:xfrm>
            <a:off x="3165575" y="3904127"/>
            <a:ext cx="189418" cy="178164"/>
          </a:xfrm>
          <a:custGeom>
            <a:avLst/>
            <a:gdLst>
              <a:gd name="T0" fmla="*/ 43 w 43"/>
              <a:gd name="T1" fmla="*/ 0 h 40"/>
              <a:gd name="T2" fmla="*/ 14 w 43"/>
              <a:gd name="T3" fmla="*/ 0 h 40"/>
              <a:gd name="T4" fmla="*/ 0 w 43"/>
              <a:gd name="T5" fmla="*/ 19 h 40"/>
              <a:gd name="T6" fmla="*/ 0 w 43"/>
              <a:gd name="T7" fmla="*/ 20 h 40"/>
              <a:gd name="T8" fmla="*/ 4 w 43"/>
              <a:gd name="T9" fmla="*/ 40 h 40"/>
              <a:gd name="T10" fmla="*/ 16 w 43"/>
              <a:gd name="T11" fmla="*/ 40 h 40"/>
              <a:gd name="T12" fmla="*/ 43 w 4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3" h="40">
                <a:moveTo>
                  <a:pt x="43" y="0"/>
                </a:moveTo>
                <a:cubicBezTo>
                  <a:pt x="14" y="0"/>
                  <a:pt x="14" y="0"/>
                  <a:pt x="14" y="0"/>
                </a:cubicBezTo>
                <a:cubicBezTo>
                  <a:pt x="0" y="19"/>
                  <a:pt x="0" y="19"/>
                  <a:pt x="0" y="19"/>
                </a:cubicBezTo>
                <a:cubicBezTo>
                  <a:pt x="0" y="19"/>
                  <a:pt x="0" y="20"/>
                  <a:pt x="0" y="20"/>
                </a:cubicBezTo>
                <a:cubicBezTo>
                  <a:pt x="0" y="27"/>
                  <a:pt x="1" y="34"/>
                  <a:pt x="4" y="40"/>
                </a:cubicBezTo>
                <a:cubicBezTo>
                  <a:pt x="16" y="40"/>
                  <a:pt x="16" y="40"/>
                  <a:pt x="16" y="40"/>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46" name="Freeform 84"/>
          <p:cNvSpPr/>
          <p:nvPr/>
        </p:nvSpPr>
        <p:spPr bwMode="auto">
          <a:xfrm>
            <a:off x="3484397" y="3904127"/>
            <a:ext cx="172539" cy="178164"/>
          </a:xfrm>
          <a:custGeom>
            <a:avLst/>
            <a:gdLst>
              <a:gd name="T0" fmla="*/ 89 w 92"/>
              <a:gd name="T1" fmla="*/ 0 h 95"/>
              <a:gd name="T2" fmla="*/ 0 w 92"/>
              <a:gd name="T3" fmla="*/ 0 h 95"/>
              <a:gd name="T4" fmla="*/ 0 w 92"/>
              <a:gd name="T5" fmla="*/ 95 h 95"/>
              <a:gd name="T6" fmla="*/ 14 w 92"/>
              <a:gd name="T7" fmla="*/ 95 h 95"/>
              <a:gd name="T8" fmla="*/ 92 w 92"/>
              <a:gd name="T9" fmla="*/ 95 h 95"/>
              <a:gd name="T10" fmla="*/ 92 w 92"/>
              <a:gd name="T11" fmla="*/ 95 h 95"/>
              <a:gd name="T12" fmla="*/ 26 w 92"/>
              <a:gd name="T13" fmla="*/ 95 h 95"/>
              <a:gd name="T14" fmla="*/ 89 w 92"/>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5">
                <a:moveTo>
                  <a:pt x="89" y="0"/>
                </a:moveTo>
                <a:lnTo>
                  <a:pt x="0" y="0"/>
                </a:lnTo>
                <a:lnTo>
                  <a:pt x="0" y="95"/>
                </a:lnTo>
                <a:lnTo>
                  <a:pt x="14" y="95"/>
                </a:lnTo>
                <a:lnTo>
                  <a:pt x="92" y="95"/>
                </a:lnTo>
                <a:lnTo>
                  <a:pt x="92" y="95"/>
                </a:lnTo>
                <a:lnTo>
                  <a:pt x="26" y="95"/>
                </a:lnTo>
                <a:lnTo>
                  <a:pt x="89" y="0"/>
                </a:lnTo>
                <a:close/>
              </a:path>
            </a:pathLst>
          </a:custGeom>
          <a:solidFill>
            <a:srgbClr val="353535"/>
          </a:solidFill>
          <a:ln>
            <a:noFill/>
          </a:ln>
        </p:spPr>
        <p:txBody>
          <a:bodyPr vert="horz" wrap="square" lIns="91440" tIns="45720" rIns="91440" bIns="45720" numCol="1" anchor="t" anchorCtr="0" compatLnSpc="1"/>
          <a:lstStyle/>
          <a:p>
            <a:endParaRPr lang="en-US"/>
          </a:p>
        </p:txBody>
      </p:sp>
      <p:sp>
        <p:nvSpPr>
          <p:cNvPr id="147" name="Freeform 85"/>
          <p:cNvSpPr/>
          <p:nvPr/>
        </p:nvSpPr>
        <p:spPr bwMode="auto">
          <a:xfrm>
            <a:off x="3484397" y="3904127"/>
            <a:ext cx="172539" cy="178164"/>
          </a:xfrm>
          <a:custGeom>
            <a:avLst/>
            <a:gdLst>
              <a:gd name="T0" fmla="*/ 89 w 92"/>
              <a:gd name="T1" fmla="*/ 0 h 95"/>
              <a:gd name="T2" fmla="*/ 0 w 92"/>
              <a:gd name="T3" fmla="*/ 0 h 95"/>
              <a:gd name="T4" fmla="*/ 0 w 92"/>
              <a:gd name="T5" fmla="*/ 95 h 95"/>
              <a:gd name="T6" fmla="*/ 14 w 92"/>
              <a:gd name="T7" fmla="*/ 95 h 95"/>
              <a:gd name="T8" fmla="*/ 92 w 92"/>
              <a:gd name="T9" fmla="*/ 95 h 95"/>
              <a:gd name="T10" fmla="*/ 92 w 92"/>
              <a:gd name="T11" fmla="*/ 95 h 95"/>
              <a:gd name="T12" fmla="*/ 26 w 92"/>
              <a:gd name="T13" fmla="*/ 95 h 95"/>
              <a:gd name="T14" fmla="*/ 89 w 92"/>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5">
                <a:moveTo>
                  <a:pt x="89" y="0"/>
                </a:moveTo>
                <a:lnTo>
                  <a:pt x="0" y="0"/>
                </a:lnTo>
                <a:lnTo>
                  <a:pt x="0" y="95"/>
                </a:lnTo>
                <a:lnTo>
                  <a:pt x="14" y="95"/>
                </a:lnTo>
                <a:lnTo>
                  <a:pt x="92" y="95"/>
                </a:lnTo>
                <a:lnTo>
                  <a:pt x="92" y="95"/>
                </a:lnTo>
                <a:lnTo>
                  <a:pt x="26" y="95"/>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8" name="Freeform 86"/>
          <p:cNvSpPr/>
          <p:nvPr/>
        </p:nvSpPr>
        <p:spPr bwMode="auto">
          <a:xfrm>
            <a:off x="3533159" y="3904127"/>
            <a:ext cx="140657" cy="178164"/>
          </a:xfrm>
          <a:custGeom>
            <a:avLst/>
            <a:gdLst>
              <a:gd name="T0" fmla="*/ 28 w 32"/>
              <a:gd name="T1" fmla="*/ 0 h 40"/>
              <a:gd name="T2" fmla="*/ 27 w 32"/>
              <a:gd name="T3" fmla="*/ 0 h 40"/>
              <a:gd name="T4" fmla="*/ 0 w 32"/>
              <a:gd name="T5" fmla="*/ 40 h 40"/>
              <a:gd name="T6" fmla="*/ 28 w 32"/>
              <a:gd name="T7" fmla="*/ 40 h 40"/>
              <a:gd name="T8" fmla="*/ 32 w 32"/>
              <a:gd name="T9" fmla="*/ 20 h 40"/>
              <a:gd name="T10" fmla="*/ 28 w 32"/>
              <a:gd name="T11" fmla="*/ 0 h 40"/>
            </a:gdLst>
            <a:ahLst/>
            <a:cxnLst>
              <a:cxn ang="0">
                <a:pos x="T0" y="T1"/>
              </a:cxn>
              <a:cxn ang="0">
                <a:pos x="T2" y="T3"/>
              </a:cxn>
              <a:cxn ang="0">
                <a:pos x="T4" y="T5"/>
              </a:cxn>
              <a:cxn ang="0">
                <a:pos x="T6" y="T7"/>
              </a:cxn>
              <a:cxn ang="0">
                <a:pos x="T8" y="T9"/>
              </a:cxn>
              <a:cxn ang="0">
                <a:pos x="T10" y="T11"/>
              </a:cxn>
            </a:cxnLst>
            <a:rect l="0" t="0" r="r" b="b"/>
            <a:pathLst>
              <a:path w="32" h="40">
                <a:moveTo>
                  <a:pt x="28" y="0"/>
                </a:moveTo>
                <a:cubicBezTo>
                  <a:pt x="27" y="0"/>
                  <a:pt x="27" y="0"/>
                  <a:pt x="27" y="0"/>
                </a:cubicBezTo>
                <a:cubicBezTo>
                  <a:pt x="0" y="40"/>
                  <a:pt x="0" y="40"/>
                  <a:pt x="0" y="40"/>
                </a:cubicBezTo>
                <a:cubicBezTo>
                  <a:pt x="28" y="40"/>
                  <a:pt x="28" y="40"/>
                  <a:pt x="28" y="40"/>
                </a:cubicBezTo>
                <a:cubicBezTo>
                  <a:pt x="30" y="34"/>
                  <a:pt x="32" y="27"/>
                  <a:pt x="32" y="20"/>
                </a:cubicBezTo>
                <a:cubicBezTo>
                  <a:pt x="32" y="13"/>
                  <a:pt x="30" y="6"/>
                  <a:pt x="28"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49" name="Oval 87"/>
          <p:cNvSpPr>
            <a:spLocks noChangeArrowheads="1"/>
          </p:cNvSpPr>
          <p:nvPr/>
        </p:nvSpPr>
        <p:spPr bwMode="auto">
          <a:xfrm>
            <a:off x="3199332" y="3776599"/>
            <a:ext cx="435099"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0" name="Oval 88"/>
          <p:cNvSpPr>
            <a:spLocks noChangeArrowheads="1"/>
          </p:cNvSpPr>
          <p:nvPr/>
        </p:nvSpPr>
        <p:spPr bwMode="auto">
          <a:xfrm>
            <a:off x="3279976" y="3855366"/>
            <a:ext cx="273812"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51" name="Freeform 89"/>
          <p:cNvSpPr/>
          <p:nvPr/>
        </p:nvSpPr>
        <p:spPr bwMode="auto">
          <a:xfrm>
            <a:off x="5903698" y="3740966"/>
            <a:ext cx="472608" cy="504486"/>
          </a:xfrm>
          <a:custGeom>
            <a:avLst/>
            <a:gdLst>
              <a:gd name="T0" fmla="*/ 54 w 107"/>
              <a:gd name="T1" fmla="*/ 0 h 114"/>
              <a:gd name="T2" fmla="*/ 0 w 107"/>
              <a:gd name="T3" fmla="*/ 37 h 114"/>
              <a:gd name="T4" fmla="*/ 9 w 107"/>
              <a:gd name="T5" fmla="*/ 37 h 114"/>
              <a:gd name="T6" fmla="*/ 39 w 107"/>
              <a:gd name="T7" fmla="*/ 37 h 114"/>
              <a:gd name="T8" fmla="*/ 40 w 107"/>
              <a:gd name="T9" fmla="*/ 37 h 114"/>
              <a:gd name="T10" fmla="*/ 40 w 107"/>
              <a:gd name="T11" fmla="*/ 44 h 114"/>
              <a:gd name="T12" fmla="*/ 46 w 107"/>
              <a:gd name="T13" fmla="*/ 44 h 114"/>
              <a:gd name="T14" fmla="*/ 47 w 107"/>
              <a:gd name="T15" fmla="*/ 44 h 114"/>
              <a:gd name="T16" fmla="*/ 47 w 107"/>
              <a:gd name="T17" fmla="*/ 83 h 114"/>
              <a:gd name="T18" fmla="*/ 19 w 107"/>
              <a:gd name="T19" fmla="*/ 83 h 114"/>
              <a:gd name="T20" fmla="*/ 3 w 107"/>
              <a:gd name="T21" fmla="*/ 83 h 114"/>
              <a:gd name="T22" fmla="*/ 54 w 107"/>
              <a:gd name="T23" fmla="*/ 114 h 114"/>
              <a:gd name="T24" fmla="*/ 105 w 107"/>
              <a:gd name="T25" fmla="*/ 83 h 114"/>
              <a:gd name="T26" fmla="*/ 85 w 107"/>
              <a:gd name="T27" fmla="*/ 83 h 114"/>
              <a:gd name="T28" fmla="*/ 74 w 107"/>
              <a:gd name="T29" fmla="*/ 83 h 114"/>
              <a:gd name="T30" fmla="*/ 74 w 107"/>
              <a:gd name="T31" fmla="*/ 77 h 114"/>
              <a:gd name="T32" fmla="*/ 67 w 107"/>
              <a:gd name="T33" fmla="*/ 77 h 114"/>
              <a:gd name="T34" fmla="*/ 67 w 107"/>
              <a:gd name="T35" fmla="*/ 37 h 114"/>
              <a:gd name="T36" fmla="*/ 106 w 107"/>
              <a:gd name="T37" fmla="*/ 37 h 114"/>
              <a:gd name="T38" fmla="*/ 107 w 107"/>
              <a:gd name="T39" fmla="*/ 37 h 114"/>
              <a:gd name="T40" fmla="*/ 54 w 107"/>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14">
                <a:moveTo>
                  <a:pt x="54" y="0"/>
                </a:moveTo>
                <a:cubicBezTo>
                  <a:pt x="29" y="0"/>
                  <a:pt x="8" y="15"/>
                  <a:pt x="0" y="37"/>
                </a:cubicBezTo>
                <a:cubicBezTo>
                  <a:pt x="9" y="37"/>
                  <a:pt x="9" y="37"/>
                  <a:pt x="9" y="37"/>
                </a:cubicBezTo>
                <a:cubicBezTo>
                  <a:pt x="39" y="37"/>
                  <a:pt x="39" y="37"/>
                  <a:pt x="39" y="37"/>
                </a:cubicBezTo>
                <a:cubicBezTo>
                  <a:pt x="40" y="37"/>
                  <a:pt x="40" y="37"/>
                  <a:pt x="40" y="37"/>
                </a:cubicBezTo>
                <a:cubicBezTo>
                  <a:pt x="40" y="44"/>
                  <a:pt x="40" y="44"/>
                  <a:pt x="40" y="44"/>
                </a:cubicBezTo>
                <a:cubicBezTo>
                  <a:pt x="46" y="44"/>
                  <a:pt x="46" y="44"/>
                  <a:pt x="46" y="44"/>
                </a:cubicBezTo>
                <a:cubicBezTo>
                  <a:pt x="47" y="44"/>
                  <a:pt x="47" y="44"/>
                  <a:pt x="47" y="44"/>
                </a:cubicBezTo>
                <a:cubicBezTo>
                  <a:pt x="47" y="83"/>
                  <a:pt x="47" y="83"/>
                  <a:pt x="47" y="83"/>
                </a:cubicBezTo>
                <a:cubicBezTo>
                  <a:pt x="19" y="83"/>
                  <a:pt x="19" y="83"/>
                  <a:pt x="19" y="83"/>
                </a:cubicBezTo>
                <a:cubicBezTo>
                  <a:pt x="3" y="83"/>
                  <a:pt x="3" y="83"/>
                  <a:pt x="3" y="83"/>
                </a:cubicBezTo>
                <a:cubicBezTo>
                  <a:pt x="13" y="102"/>
                  <a:pt x="32" y="114"/>
                  <a:pt x="54" y="114"/>
                </a:cubicBezTo>
                <a:cubicBezTo>
                  <a:pt x="76" y="114"/>
                  <a:pt x="95" y="102"/>
                  <a:pt x="105" y="83"/>
                </a:cubicBezTo>
                <a:cubicBezTo>
                  <a:pt x="85" y="83"/>
                  <a:pt x="85" y="83"/>
                  <a:pt x="85" y="83"/>
                </a:cubicBezTo>
                <a:cubicBezTo>
                  <a:pt x="74" y="83"/>
                  <a:pt x="74" y="83"/>
                  <a:pt x="74" y="83"/>
                </a:cubicBezTo>
                <a:cubicBezTo>
                  <a:pt x="74" y="77"/>
                  <a:pt x="74" y="77"/>
                  <a:pt x="74" y="77"/>
                </a:cubicBezTo>
                <a:cubicBezTo>
                  <a:pt x="67" y="77"/>
                  <a:pt x="67" y="77"/>
                  <a:pt x="67" y="77"/>
                </a:cubicBezTo>
                <a:cubicBezTo>
                  <a:pt x="67" y="37"/>
                  <a:pt x="67" y="37"/>
                  <a:pt x="67" y="37"/>
                </a:cubicBezTo>
                <a:cubicBezTo>
                  <a:pt x="106" y="37"/>
                  <a:pt x="106" y="37"/>
                  <a:pt x="106" y="37"/>
                </a:cubicBezTo>
                <a:cubicBezTo>
                  <a:pt x="107" y="37"/>
                  <a:pt x="107" y="37"/>
                  <a:pt x="107" y="37"/>
                </a:cubicBezTo>
                <a:cubicBezTo>
                  <a:pt x="99" y="15"/>
                  <a:pt x="78" y="0"/>
                  <a:pt x="54"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52" name="Freeform 90"/>
          <p:cNvSpPr/>
          <p:nvPr/>
        </p:nvSpPr>
        <p:spPr bwMode="auto">
          <a:xfrm>
            <a:off x="5903698" y="3936009"/>
            <a:ext cx="208172" cy="172538"/>
          </a:xfrm>
          <a:custGeom>
            <a:avLst/>
            <a:gdLst>
              <a:gd name="T0" fmla="*/ 47 w 47"/>
              <a:gd name="T1" fmla="*/ 0 h 39"/>
              <a:gd name="T2" fmla="*/ 46 w 47"/>
              <a:gd name="T3" fmla="*/ 0 h 39"/>
              <a:gd name="T4" fmla="*/ 40 w 47"/>
              <a:gd name="T5" fmla="*/ 0 h 39"/>
              <a:gd name="T6" fmla="*/ 40 w 47"/>
              <a:gd name="T7" fmla="*/ 33 h 39"/>
              <a:gd name="T8" fmla="*/ 0 w 47"/>
              <a:gd name="T9" fmla="*/ 33 h 39"/>
              <a:gd name="T10" fmla="*/ 3 w 47"/>
              <a:gd name="T11" fmla="*/ 39 h 39"/>
              <a:gd name="T12" fmla="*/ 19 w 47"/>
              <a:gd name="T13" fmla="*/ 39 h 39"/>
              <a:gd name="T14" fmla="*/ 47 w 47"/>
              <a:gd name="T15" fmla="*/ 39 h 39"/>
              <a:gd name="T16" fmla="*/ 47 w 4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9">
                <a:moveTo>
                  <a:pt x="47" y="0"/>
                </a:moveTo>
                <a:cubicBezTo>
                  <a:pt x="46" y="0"/>
                  <a:pt x="46" y="0"/>
                  <a:pt x="46" y="0"/>
                </a:cubicBezTo>
                <a:cubicBezTo>
                  <a:pt x="40" y="0"/>
                  <a:pt x="40" y="0"/>
                  <a:pt x="40" y="0"/>
                </a:cubicBezTo>
                <a:cubicBezTo>
                  <a:pt x="40" y="33"/>
                  <a:pt x="40" y="33"/>
                  <a:pt x="40" y="33"/>
                </a:cubicBezTo>
                <a:cubicBezTo>
                  <a:pt x="0" y="33"/>
                  <a:pt x="0" y="33"/>
                  <a:pt x="0" y="33"/>
                </a:cubicBezTo>
                <a:cubicBezTo>
                  <a:pt x="1" y="35"/>
                  <a:pt x="2" y="37"/>
                  <a:pt x="3" y="39"/>
                </a:cubicBezTo>
                <a:cubicBezTo>
                  <a:pt x="19" y="39"/>
                  <a:pt x="19" y="39"/>
                  <a:pt x="19" y="39"/>
                </a:cubicBezTo>
                <a:cubicBezTo>
                  <a:pt x="47" y="39"/>
                  <a:pt x="47" y="39"/>
                  <a:pt x="47" y="39"/>
                </a:cubicBezTo>
                <a:cubicBezTo>
                  <a:pt x="47" y="0"/>
                  <a:pt x="47" y="0"/>
                  <a:pt x="47"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3" name="Freeform 91"/>
          <p:cNvSpPr/>
          <p:nvPr/>
        </p:nvSpPr>
        <p:spPr bwMode="auto">
          <a:xfrm>
            <a:off x="6230022" y="4082292"/>
            <a:ext cx="151910" cy="26255"/>
          </a:xfrm>
          <a:custGeom>
            <a:avLst/>
            <a:gdLst>
              <a:gd name="T0" fmla="*/ 34 w 34"/>
              <a:gd name="T1" fmla="*/ 0 h 6"/>
              <a:gd name="T2" fmla="*/ 0 w 34"/>
              <a:gd name="T3" fmla="*/ 0 h 6"/>
              <a:gd name="T4" fmla="*/ 0 w 34"/>
              <a:gd name="T5" fmla="*/ 6 h 6"/>
              <a:gd name="T6" fmla="*/ 11 w 34"/>
              <a:gd name="T7" fmla="*/ 6 h 6"/>
              <a:gd name="T8" fmla="*/ 31 w 34"/>
              <a:gd name="T9" fmla="*/ 6 h 6"/>
              <a:gd name="T10" fmla="*/ 34 w 34"/>
              <a:gd name="T11" fmla="*/ 0 h 6"/>
            </a:gdLst>
            <a:ahLst/>
            <a:cxnLst>
              <a:cxn ang="0">
                <a:pos x="T0" y="T1"/>
              </a:cxn>
              <a:cxn ang="0">
                <a:pos x="T2" y="T3"/>
              </a:cxn>
              <a:cxn ang="0">
                <a:pos x="T4" y="T5"/>
              </a:cxn>
              <a:cxn ang="0">
                <a:pos x="T6" y="T7"/>
              </a:cxn>
              <a:cxn ang="0">
                <a:pos x="T8" y="T9"/>
              </a:cxn>
              <a:cxn ang="0">
                <a:pos x="T10" y="T11"/>
              </a:cxn>
            </a:cxnLst>
            <a:rect l="0" t="0" r="r" b="b"/>
            <a:pathLst>
              <a:path w="34" h="6">
                <a:moveTo>
                  <a:pt x="34" y="0"/>
                </a:moveTo>
                <a:cubicBezTo>
                  <a:pt x="0" y="0"/>
                  <a:pt x="0" y="0"/>
                  <a:pt x="0" y="0"/>
                </a:cubicBezTo>
                <a:cubicBezTo>
                  <a:pt x="0" y="6"/>
                  <a:pt x="0" y="6"/>
                  <a:pt x="0" y="6"/>
                </a:cubicBezTo>
                <a:cubicBezTo>
                  <a:pt x="11" y="6"/>
                  <a:pt x="11" y="6"/>
                  <a:pt x="11" y="6"/>
                </a:cubicBezTo>
                <a:cubicBezTo>
                  <a:pt x="31" y="6"/>
                  <a:pt x="31" y="6"/>
                  <a:pt x="31" y="6"/>
                </a:cubicBezTo>
                <a:cubicBezTo>
                  <a:pt x="32" y="4"/>
                  <a:pt x="33" y="2"/>
                  <a:pt x="34"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4" name="Freeform 92"/>
          <p:cNvSpPr>
            <a:spLocks noEditPoints="1"/>
          </p:cNvSpPr>
          <p:nvPr/>
        </p:nvSpPr>
        <p:spPr bwMode="auto">
          <a:xfrm>
            <a:off x="5888694" y="3904127"/>
            <a:ext cx="191294" cy="178164"/>
          </a:xfrm>
          <a:custGeom>
            <a:avLst/>
            <a:gdLst>
              <a:gd name="T0" fmla="*/ 12 w 43"/>
              <a:gd name="T1" fmla="*/ 0 h 40"/>
              <a:gd name="T2" fmla="*/ 3 w 43"/>
              <a:gd name="T3" fmla="*/ 0 h 40"/>
              <a:gd name="T4" fmla="*/ 0 w 43"/>
              <a:gd name="T5" fmla="*/ 18 h 40"/>
              <a:gd name="T6" fmla="*/ 12 w 43"/>
              <a:gd name="T7" fmla="*/ 0 h 40"/>
              <a:gd name="T8" fmla="*/ 43 w 43"/>
              <a:gd name="T9" fmla="*/ 0 h 40"/>
              <a:gd name="T10" fmla="*/ 42 w 43"/>
              <a:gd name="T11" fmla="*/ 0 h 40"/>
              <a:gd name="T12" fmla="*/ 15 w 43"/>
              <a:gd name="T13" fmla="*/ 40 h 40"/>
              <a:gd name="T14" fmla="*/ 3 w 43"/>
              <a:gd name="T15" fmla="*/ 40 h 40"/>
              <a:gd name="T16" fmla="*/ 3 w 43"/>
              <a:gd name="T17" fmla="*/ 40 h 40"/>
              <a:gd name="T18" fmla="*/ 43 w 43"/>
              <a:gd name="T19" fmla="*/ 40 h 40"/>
              <a:gd name="T20" fmla="*/ 43 w 43"/>
              <a:gd name="T21" fmla="*/ 7 h 40"/>
              <a:gd name="T22" fmla="*/ 43 w 43"/>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40">
                <a:moveTo>
                  <a:pt x="12" y="0"/>
                </a:moveTo>
                <a:cubicBezTo>
                  <a:pt x="3" y="0"/>
                  <a:pt x="3" y="0"/>
                  <a:pt x="3" y="0"/>
                </a:cubicBezTo>
                <a:cubicBezTo>
                  <a:pt x="1" y="6"/>
                  <a:pt x="0" y="12"/>
                  <a:pt x="0" y="18"/>
                </a:cubicBezTo>
                <a:cubicBezTo>
                  <a:pt x="12" y="0"/>
                  <a:pt x="12" y="0"/>
                  <a:pt x="12" y="0"/>
                </a:cubicBezTo>
                <a:moveTo>
                  <a:pt x="43" y="0"/>
                </a:moveTo>
                <a:cubicBezTo>
                  <a:pt x="42" y="0"/>
                  <a:pt x="42" y="0"/>
                  <a:pt x="42" y="0"/>
                </a:cubicBezTo>
                <a:cubicBezTo>
                  <a:pt x="15" y="40"/>
                  <a:pt x="15" y="40"/>
                  <a:pt x="15" y="40"/>
                </a:cubicBezTo>
                <a:cubicBezTo>
                  <a:pt x="3" y="40"/>
                  <a:pt x="3" y="40"/>
                  <a:pt x="3" y="40"/>
                </a:cubicBezTo>
                <a:cubicBezTo>
                  <a:pt x="3" y="40"/>
                  <a:pt x="3" y="40"/>
                  <a:pt x="3" y="40"/>
                </a:cubicBezTo>
                <a:cubicBezTo>
                  <a:pt x="43" y="40"/>
                  <a:pt x="43" y="40"/>
                  <a:pt x="43" y="40"/>
                </a:cubicBezTo>
                <a:cubicBezTo>
                  <a:pt x="43" y="7"/>
                  <a:pt x="43" y="7"/>
                  <a:pt x="43" y="7"/>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55" name="Freeform 93"/>
          <p:cNvSpPr/>
          <p:nvPr/>
        </p:nvSpPr>
        <p:spPr bwMode="auto">
          <a:xfrm>
            <a:off x="5888694" y="3904127"/>
            <a:ext cx="187543" cy="178164"/>
          </a:xfrm>
          <a:custGeom>
            <a:avLst/>
            <a:gdLst>
              <a:gd name="T0" fmla="*/ 42 w 42"/>
              <a:gd name="T1" fmla="*/ 0 h 40"/>
              <a:gd name="T2" fmla="*/ 12 w 42"/>
              <a:gd name="T3" fmla="*/ 0 h 40"/>
              <a:gd name="T4" fmla="*/ 0 w 42"/>
              <a:gd name="T5" fmla="*/ 18 h 40"/>
              <a:gd name="T6" fmla="*/ 0 w 42"/>
              <a:gd name="T7" fmla="*/ 20 h 40"/>
              <a:gd name="T8" fmla="*/ 3 w 42"/>
              <a:gd name="T9" fmla="*/ 40 h 40"/>
              <a:gd name="T10" fmla="*/ 15 w 42"/>
              <a:gd name="T11" fmla="*/ 40 h 40"/>
              <a:gd name="T12" fmla="*/ 42 w 4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2" h="40">
                <a:moveTo>
                  <a:pt x="42" y="0"/>
                </a:moveTo>
                <a:cubicBezTo>
                  <a:pt x="12" y="0"/>
                  <a:pt x="12" y="0"/>
                  <a:pt x="12" y="0"/>
                </a:cubicBezTo>
                <a:cubicBezTo>
                  <a:pt x="0" y="18"/>
                  <a:pt x="0" y="18"/>
                  <a:pt x="0" y="18"/>
                </a:cubicBezTo>
                <a:cubicBezTo>
                  <a:pt x="0" y="19"/>
                  <a:pt x="0" y="19"/>
                  <a:pt x="0" y="20"/>
                </a:cubicBezTo>
                <a:cubicBezTo>
                  <a:pt x="0" y="27"/>
                  <a:pt x="1" y="34"/>
                  <a:pt x="3" y="40"/>
                </a:cubicBezTo>
                <a:cubicBezTo>
                  <a:pt x="15" y="40"/>
                  <a:pt x="15" y="40"/>
                  <a:pt x="15" y="40"/>
                </a:cubicBezTo>
                <a:cubicBezTo>
                  <a:pt x="42" y="0"/>
                  <a:pt x="42" y="0"/>
                  <a:pt x="42"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56" name="Freeform 94"/>
          <p:cNvSpPr/>
          <p:nvPr/>
        </p:nvSpPr>
        <p:spPr bwMode="auto">
          <a:xfrm>
            <a:off x="6200015" y="3904127"/>
            <a:ext cx="181917" cy="178164"/>
          </a:xfrm>
          <a:custGeom>
            <a:avLst/>
            <a:gdLst>
              <a:gd name="T0" fmla="*/ 92 w 97"/>
              <a:gd name="T1" fmla="*/ 0 h 95"/>
              <a:gd name="T2" fmla="*/ 0 w 97"/>
              <a:gd name="T3" fmla="*/ 0 h 95"/>
              <a:gd name="T4" fmla="*/ 0 w 97"/>
              <a:gd name="T5" fmla="*/ 95 h 95"/>
              <a:gd name="T6" fmla="*/ 16 w 97"/>
              <a:gd name="T7" fmla="*/ 95 h 95"/>
              <a:gd name="T8" fmla="*/ 97 w 97"/>
              <a:gd name="T9" fmla="*/ 95 h 95"/>
              <a:gd name="T10" fmla="*/ 97 w 97"/>
              <a:gd name="T11" fmla="*/ 95 h 95"/>
              <a:gd name="T12" fmla="*/ 28 w 97"/>
              <a:gd name="T13" fmla="*/ 95 h 95"/>
              <a:gd name="T14" fmla="*/ 92 w 97"/>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5">
                <a:moveTo>
                  <a:pt x="92" y="0"/>
                </a:moveTo>
                <a:lnTo>
                  <a:pt x="0" y="0"/>
                </a:lnTo>
                <a:lnTo>
                  <a:pt x="0" y="95"/>
                </a:lnTo>
                <a:lnTo>
                  <a:pt x="16" y="95"/>
                </a:lnTo>
                <a:lnTo>
                  <a:pt x="97" y="95"/>
                </a:lnTo>
                <a:lnTo>
                  <a:pt x="97" y="95"/>
                </a:lnTo>
                <a:lnTo>
                  <a:pt x="28" y="95"/>
                </a:lnTo>
                <a:lnTo>
                  <a:pt x="92" y="0"/>
                </a:lnTo>
                <a:close/>
              </a:path>
            </a:pathLst>
          </a:custGeom>
          <a:solidFill>
            <a:srgbClr val="353535"/>
          </a:solidFill>
          <a:ln>
            <a:noFill/>
          </a:ln>
        </p:spPr>
        <p:txBody>
          <a:bodyPr vert="horz" wrap="square" lIns="91440" tIns="45720" rIns="91440" bIns="45720" numCol="1" anchor="t" anchorCtr="0" compatLnSpc="1"/>
          <a:lstStyle/>
          <a:p>
            <a:endParaRPr lang="en-US"/>
          </a:p>
        </p:txBody>
      </p:sp>
      <p:sp>
        <p:nvSpPr>
          <p:cNvPr id="157" name="Freeform 95"/>
          <p:cNvSpPr/>
          <p:nvPr/>
        </p:nvSpPr>
        <p:spPr bwMode="auto">
          <a:xfrm>
            <a:off x="6200015" y="3904127"/>
            <a:ext cx="181917" cy="178164"/>
          </a:xfrm>
          <a:custGeom>
            <a:avLst/>
            <a:gdLst>
              <a:gd name="T0" fmla="*/ 92 w 97"/>
              <a:gd name="T1" fmla="*/ 0 h 95"/>
              <a:gd name="T2" fmla="*/ 0 w 97"/>
              <a:gd name="T3" fmla="*/ 0 h 95"/>
              <a:gd name="T4" fmla="*/ 0 w 97"/>
              <a:gd name="T5" fmla="*/ 95 h 95"/>
              <a:gd name="T6" fmla="*/ 16 w 97"/>
              <a:gd name="T7" fmla="*/ 95 h 95"/>
              <a:gd name="T8" fmla="*/ 97 w 97"/>
              <a:gd name="T9" fmla="*/ 95 h 95"/>
              <a:gd name="T10" fmla="*/ 97 w 97"/>
              <a:gd name="T11" fmla="*/ 95 h 95"/>
              <a:gd name="T12" fmla="*/ 28 w 97"/>
              <a:gd name="T13" fmla="*/ 95 h 95"/>
              <a:gd name="T14" fmla="*/ 92 w 97"/>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95">
                <a:moveTo>
                  <a:pt x="92" y="0"/>
                </a:moveTo>
                <a:lnTo>
                  <a:pt x="0" y="0"/>
                </a:lnTo>
                <a:lnTo>
                  <a:pt x="0" y="95"/>
                </a:lnTo>
                <a:lnTo>
                  <a:pt x="16" y="95"/>
                </a:lnTo>
                <a:lnTo>
                  <a:pt x="97" y="95"/>
                </a:lnTo>
                <a:lnTo>
                  <a:pt x="97" y="95"/>
                </a:lnTo>
                <a:lnTo>
                  <a:pt x="28" y="95"/>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8" name="Freeform 96"/>
          <p:cNvSpPr/>
          <p:nvPr/>
        </p:nvSpPr>
        <p:spPr bwMode="auto">
          <a:xfrm>
            <a:off x="6252527" y="3904127"/>
            <a:ext cx="142532" cy="178164"/>
          </a:xfrm>
          <a:custGeom>
            <a:avLst/>
            <a:gdLst>
              <a:gd name="T0" fmla="*/ 28 w 32"/>
              <a:gd name="T1" fmla="*/ 0 h 40"/>
              <a:gd name="T2" fmla="*/ 27 w 32"/>
              <a:gd name="T3" fmla="*/ 0 h 40"/>
              <a:gd name="T4" fmla="*/ 0 w 32"/>
              <a:gd name="T5" fmla="*/ 40 h 40"/>
              <a:gd name="T6" fmla="*/ 29 w 32"/>
              <a:gd name="T7" fmla="*/ 40 h 40"/>
              <a:gd name="T8" fmla="*/ 32 w 32"/>
              <a:gd name="T9" fmla="*/ 20 h 40"/>
              <a:gd name="T10" fmla="*/ 28 w 32"/>
              <a:gd name="T11" fmla="*/ 0 h 40"/>
            </a:gdLst>
            <a:ahLst/>
            <a:cxnLst>
              <a:cxn ang="0">
                <a:pos x="T0" y="T1"/>
              </a:cxn>
              <a:cxn ang="0">
                <a:pos x="T2" y="T3"/>
              </a:cxn>
              <a:cxn ang="0">
                <a:pos x="T4" y="T5"/>
              </a:cxn>
              <a:cxn ang="0">
                <a:pos x="T6" y="T7"/>
              </a:cxn>
              <a:cxn ang="0">
                <a:pos x="T8" y="T9"/>
              </a:cxn>
              <a:cxn ang="0">
                <a:pos x="T10" y="T11"/>
              </a:cxn>
            </a:cxnLst>
            <a:rect l="0" t="0" r="r" b="b"/>
            <a:pathLst>
              <a:path w="32" h="40">
                <a:moveTo>
                  <a:pt x="28" y="0"/>
                </a:moveTo>
                <a:cubicBezTo>
                  <a:pt x="27" y="0"/>
                  <a:pt x="27" y="0"/>
                  <a:pt x="27" y="0"/>
                </a:cubicBezTo>
                <a:cubicBezTo>
                  <a:pt x="0" y="40"/>
                  <a:pt x="0" y="40"/>
                  <a:pt x="0" y="40"/>
                </a:cubicBezTo>
                <a:cubicBezTo>
                  <a:pt x="29" y="40"/>
                  <a:pt x="29" y="40"/>
                  <a:pt x="29" y="40"/>
                </a:cubicBezTo>
                <a:cubicBezTo>
                  <a:pt x="31" y="34"/>
                  <a:pt x="32" y="27"/>
                  <a:pt x="32" y="20"/>
                </a:cubicBezTo>
                <a:cubicBezTo>
                  <a:pt x="32" y="13"/>
                  <a:pt x="31" y="6"/>
                  <a:pt x="28"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59" name="Oval 97"/>
          <p:cNvSpPr>
            <a:spLocks noChangeArrowheads="1"/>
          </p:cNvSpPr>
          <p:nvPr/>
        </p:nvSpPr>
        <p:spPr bwMode="auto">
          <a:xfrm>
            <a:off x="5924328" y="3776599"/>
            <a:ext cx="435099"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0" name="Oval 98"/>
          <p:cNvSpPr>
            <a:spLocks noChangeArrowheads="1"/>
          </p:cNvSpPr>
          <p:nvPr/>
        </p:nvSpPr>
        <p:spPr bwMode="auto">
          <a:xfrm>
            <a:off x="6004971" y="3855366"/>
            <a:ext cx="273812"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1" name="Oval 99"/>
          <p:cNvSpPr>
            <a:spLocks noChangeArrowheads="1"/>
          </p:cNvSpPr>
          <p:nvPr/>
        </p:nvSpPr>
        <p:spPr bwMode="auto">
          <a:xfrm>
            <a:off x="3373748" y="3943510"/>
            <a:ext cx="91896"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2" name="Oval 100"/>
          <p:cNvSpPr>
            <a:spLocks noChangeArrowheads="1"/>
          </p:cNvSpPr>
          <p:nvPr/>
        </p:nvSpPr>
        <p:spPr bwMode="auto">
          <a:xfrm>
            <a:off x="4729681" y="3943510"/>
            <a:ext cx="97522"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3" name="Oval 101"/>
          <p:cNvSpPr>
            <a:spLocks noChangeArrowheads="1"/>
          </p:cNvSpPr>
          <p:nvPr/>
        </p:nvSpPr>
        <p:spPr bwMode="auto">
          <a:xfrm>
            <a:off x="6093116" y="3943510"/>
            <a:ext cx="97522"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4" name="Oval 102"/>
          <p:cNvSpPr>
            <a:spLocks noChangeArrowheads="1"/>
          </p:cNvSpPr>
          <p:nvPr/>
        </p:nvSpPr>
        <p:spPr bwMode="auto">
          <a:xfrm>
            <a:off x="7452800" y="3943510"/>
            <a:ext cx="93771"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65" name="Freeform 103"/>
          <p:cNvSpPr>
            <a:spLocks noEditPoints="1"/>
          </p:cNvSpPr>
          <p:nvPr/>
        </p:nvSpPr>
        <p:spPr bwMode="auto">
          <a:xfrm>
            <a:off x="8623067" y="3740966"/>
            <a:ext cx="474483" cy="504486"/>
          </a:xfrm>
          <a:custGeom>
            <a:avLst/>
            <a:gdLst>
              <a:gd name="T0" fmla="*/ 104 w 107"/>
              <a:gd name="T1" fmla="*/ 83 h 114"/>
              <a:gd name="T2" fmla="*/ 3 w 107"/>
              <a:gd name="T3" fmla="*/ 83 h 114"/>
              <a:gd name="T4" fmla="*/ 54 w 107"/>
              <a:gd name="T5" fmla="*/ 114 h 114"/>
              <a:gd name="T6" fmla="*/ 104 w 107"/>
              <a:gd name="T7" fmla="*/ 83 h 114"/>
              <a:gd name="T8" fmla="*/ 54 w 107"/>
              <a:gd name="T9" fmla="*/ 0 h 114"/>
              <a:gd name="T10" fmla="*/ 0 w 107"/>
              <a:gd name="T11" fmla="*/ 37 h 114"/>
              <a:gd name="T12" fmla="*/ 9 w 107"/>
              <a:gd name="T13" fmla="*/ 37 h 114"/>
              <a:gd name="T14" fmla="*/ 39 w 107"/>
              <a:gd name="T15" fmla="*/ 37 h 114"/>
              <a:gd name="T16" fmla="*/ 40 w 107"/>
              <a:gd name="T17" fmla="*/ 37 h 114"/>
              <a:gd name="T18" fmla="*/ 40 w 107"/>
              <a:gd name="T19" fmla="*/ 44 h 114"/>
              <a:gd name="T20" fmla="*/ 56 w 107"/>
              <a:gd name="T21" fmla="*/ 44 h 114"/>
              <a:gd name="T22" fmla="*/ 56 w 107"/>
              <a:gd name="T23" fmla="*/ 37 h 114"/>
              <a:gd name="T24" fmla="*/ 95 w 107"/>
              <a:gd name="T25" fmla="*/ 37 h 114"/>
              <a:gd name="T26" fmla="*/ 107 w 107"/>
              <a:gd name="T27" fmla="*/ 37 h 114"/>
              <a:gd name="T28" fmla="*/ 54 w 107"/>
              <a:gd name="T2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14">
                <a:moveTo>
                  <a:pt x="104" y="83"/>
                </a:moveTo>
                <a:cubicBezTo>
                  <a:pt x="3" y="83"/>
                  <a:pt x="3" y="83"/>
                  <a:pt x="3" y="83"/>
                </a:cubicBezTo>
                <a:cubicBezTo>
                  <a:pt x="12" y="102"/>
                  <a:pt x="32" y="114"/>
                  <a:pt x="54" y="114"/>
                </a:cubicBezTo>
                <a:cubicBezTo>
                  <a:pt x="76" y="114"/>
                  <a:pt x="95" y="102"/>
                  <a:pt x="104" y="83"/>
                </a:cubicBezTo>
                <a:moveTo>
                  <a:pt x="54" y="0"/>
                </a:moveTo>
                <a:cubicBezTo>
                  <a:pt x="29" y="0"/>
                  <a:pt x="8" y="15"/>
                  <a:pt x="0" y="37"/>
                </a:cubicBezTo>
                <a:cubicBezTo>
                  <a:pt x="9" y="37"/>
                  <a:pt x="9" y="37"/>
                  <a:pt x="9" y="37"/>
                </a:cubicBezTo>
                <a:cubicBezTo>
                  <a:pt x="39" y="37"/>
                  <a:pt x="39" y="37"/>
                  <a:pt x="39" y="37"/>
                </a:cubicBezTo>
                <a:cubicBezTo>
                  <a:pt x="40" y="37"/>
                  <a:pt x="40" y="37"/>
                  <a:pt x="40" y="37"/>
                </a:cubicBezTo>
                <a:cubicBezTo>
                  <a:pt x="40" y="44"/>
                  <a:pt x="40" y="44"/>
                  <a:pt x="40" y="44"/>
                </a:cubicBezTo>
                <a:cubicBezTo>
                  <a:pt x="56" y="44"/>
                  <a:pt x="56" y="44"/>
                  <a:pt x="56" y="44"/>
                </a:cubicBezTo>
                <a:cubicBezTo>
                  <a:pt x="56" y="37"/>
                  <a:pt x="56" y="37"/>
                  <a:pt x="56" y="37"/>
                </a:cubicBezTo>
                <a:cubicBezTo>
                  <a:pt x="95" y="37"/>
                  <a:pt x="95" y="37"/>
                  <a:pt x="95" y="37"/>
                </a:cubicBezTo>
                <a:cubicBezTo>
                  <a:pt x="107" y="37"/>
                  <a:pt x="107" y="37"/>
                  <a:pt x="107" y="37"/>
                </a:cubicBezTo>
                <a:cubicBezTo>
                  <a:pt x="99" y="15"/>
                  <a:pt x="78" y="0"/>
                  <a:pt x="54" y="0"/>
                </a:cubicBezTo>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166" name="Freeform 104"/>
          <p:cNvSpPr/>
          <p:nvPr/>
        </p:nvSpPr>
        <p:spPr bwMode="auto">
          <a:xfrm>
            <a:off x="8623067" y="3936009"/>
            <a:ext cx="474483" cy="172538"/>
          </a:xfrm>
          <a:custGeom>
            <a:avLst/>
            <a:gdLst>
              <a:gd name="T0" fmla="*/ 56 w 107"/>
              <a:gd name="T1" fmla="*/ 0 h 39"/>
              <a:gd name="T2" fmla="*/ 40 w 107"/>
              <a:gd name="T3" fmla="*/ 0 h 39"/>
              <a:gd name="T4" fmla="*/ 40 w 107"/>
              <a:gd name="T5" fmla="*/ 33 h 39"/>
              <a:gd name="T6" fmla="*/ 0 w 107"/>
              <a:gd name="T7" fmla="*/ 33 h 39"/>
              <a:gd name="T8" fmla="*/ 3 w 107"/>
              <a:gd name="T9" fmla="*/ 39 h 39"/>
              <a:gd name="T10" fmla="*/ 104 w 107"/>
              <a:gd name="T11" fmla="*/ 39 h 39"/>
              <a:gd name="T12" fmla="*/ 107 w 107"/>
              <a:gd name="T13" fmla="*/ 33 h 39"/>
              <a:gd name="T14" fmla="*/ 56 w 107"/>
              <a:gd name="T15" fmla="*/ 33 h 39"/>
              <a:gd name="T16" fmla="*/ 56 w 107"/>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9">
                <a:moveTo>
                  <a:pt x="56" y="0"/>
                </a:moveTo>
                <a:cubicBezTo>
                  <a:pt x="40" y="0"/>
                  <a:pt x="40" y="0"/>
                  <a:pt x="40" y="0"/>
                </a:cubicBezTo>
                <a:cubicBezTo>
                  <a:pt x="40" y="33"/>
                  <a:pt x="40" y="33"/>
                  <a:pt x="40" y="33"/>
                </a:cubicBezTo>
                <a:cubicBezTo>
                  <a:pt x="0" y="33"/>
                  <a:pt x="0" y="33"/>
                  <a:pt x="0" y="33"/>
                </a:cubicBezTo>
                <a:cubicBezTo>
                  <a:pt x="1" y="35"/>
                  <a:pt x="2" y="37"/>
                  <a:pt x="3" y="39"/>
                </a:cubicBezTo>
                <a:cubicBezTo>
                  <a:pt x="104" y="39"/>
                  <a:pt x="104" y="39"/>
                  <a:pt x="104" y="39"/>
                </a:cubicBezTo>
                <a:cubicBezTo>
                  <a:pt x="106" y="37"/>
                  <a:pt x="107" y="35"/>
                  <a:pt x="107" y="33"/>
                </a:cubicBezTo>
                <a:cubicBezTo>
                  <a:pt x="56" y="33"/>
                  <a:pt x="56" y="33"/>
                  <a:pt x="56" y="33"/>
                </a:cubicBezTo>
                <a:cubicBezTo>
                  <a:pt x="56" y="0"/>
                  <a:pt x="56" y="0"/>
                  <a:pt x="56" y="0"/>
                </a:cubicBezTo>
              </a:path>
            </a:pathLst>
          </a:custGeom>
          <a:solidFill>
            <a:srgbClr val="3131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7" name="Freeform 105"/>
          <p:cNvSpPr>
            <a:spLocks noEditPoints="1"/>
          </p:cNvSpPr>
          <p:nvPr/>
        </p:nvSpPr>
        <p:spPr bwMode="auto">
          <a:xfrm>
            <a:off x="8606188" y="3904127"/>
            <a:ext cx="195044" cy="178164"/>
          </a:xfrm>
          <a:custGeom>
            <a:avLst/>
            <a:gdLst>
              <a:gd name="T0" fmla="*/ 13 w 44"/>
              <a:gd name="T1" fmla="*/ 0 h 40"/>
              <a:gd name="T2" fmla="*/ 4 w 44"/>
              <a:gd name="T3" fmla="*/ 0 h 40"/>
              <a:gd name="T4" fmla="*/ 0 w 44"/>
              <a:gd name="T5" fmla="*/ 18 h 40"/>
              <a:gd name="T6" fmla="*/ 13 w 44"/>
              <a:gd name="T7" fmla="*/ 0 h 40"/>
              <a:gd name="T8" fmla="*/ 44 w 44"/>
              <a:gd name="T9" fmla="*/ 0 h 40"/>
              <a:gd name="T10" fmla="*/ 43 w 44"/>
              <a:gd name="T11" fmla="*/ 0 h 40"/>
              <a:gd name="T12" fmla="*/ 15 w 44"/>
              <a:gd name="T13" fmla="*/ 40 h 40"/>
              <a:gd name="T14" fmla="*/ 4 w 44"/>
              <a:gd name="T15" fmla="*/ 40 h 40"/>
              <a:gd name="T16" fmla="*/ 4 w 44"/>
              <a:gd name="T17" fmla="*/ 40 h 40"/>
              <a:gd name="T18" fmla="*/ 44 w 44"/>
              <a:gd name="T19" fmla="*/ 40 h 40"/>
              <a:gd name="T20" fmla="*/ 44 w 44"/>
              <a:gd name="T21" fmla="*/ 7 h 40"/>
              <a:gd name="T22" fmla="*/ 44 w 4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0">
                <a:moveTo>
                  <a:pt x="13" y="0"/>
                </a:moveTo>
                <a:cubicBezTo>
                  <a:pt x="4" y="0"/>
                  <a:pt x="4" y="0"/>
                  <a:pt x="4" y="0"/>
                </a:cubicBezTo>
                <a:cubicBezTo>
                  <a:pt x="2" y="6"/>
                  <a:pt x="1" y="12"/>
                  <a:pt x="0" y="18"/>
                </a:cubicBezTo>
                <a:cubicBezTo>
                  <a:pt x="13" y="0"/>
                  <a:pt x="13" y="0"/>
                  <a:pt x="13" y="0"/>
                </a:cubicBezTo>
                <a:moveTo>
                  <a:pt x="44" y="0"/>
                </a:moveTo>
                <a:cubicBezTo>
                  <a:pt x="43" y="0"/>
                  <a:pt x="43" y="0"/>
                  <a:pt x="43" y="0"/>
                </a:cubicBezTo>
                <a:cubicBezTo>
                  <a:pt x="15" y="40"/>
                  <a:pt x="15" y="40"/>
                  <a:pt x="15" y="40"/>
                </a:cubicBezTo>
                <a:cubicBezTo>
                  <a:pt x="4" y="40"/>
                  <a:pt x="4" y="40"/>
                  <a:pt x="4" y="40"/>
                </a:cubicBezTo>
                <a:cubicBezTo>
                  <a:pt x="4" y="40"/>
                  <a:pt x="4" y="40"/>
                  <a:pt x="4" y="40"/>
                </a:cubicBezTo>
                <a:cubicBezTo>
                  <a:pt x="44" y="40"/>
                  <a:pt x="44" y="40"/>
                  <a:pt x="44" y="40"/>
                </a:cubicBezTo>
                <a:cubicBezTo>
                  <a:pt x="44" y="7"/>
                  <a:pt x="44" y="7"/>
                  <a:pt x="44" y="7"/>
                </a:cubicBezTo>
                <a:cubicBezTo>
                  <a:pt x="44" y="0"/>
                  <a:pt x="44" y="0"/>
                  <a:pt x="44"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68" name="Freeform 106"/>
          <p:cNvSpPr/>
          <p:nvPr/>
        </p:nvSpPr>
        <p:spPr bwMode="auto">
          <a:xfrm>
            <a:off x="8606188" y="3904127"/>
            <a:ext cx="189418" cy="178164"/>
          </a:xfrm>
          <a:custGeom>
            <a:avLst/>
            <a:gdLst>
              <a:gd name="T0" fmla="*/ 43 w 43"/>
              <a:gd name="T1" fmla="*/ 0 h 40"/>
              <a:gd name="T2" fmla="*/ 13 w 43"/>
              <a:gd name="T3" fmla="*/ 0 h 40"/>
              <a:gd name="T4" fmla="*/ 0 w 43"/>
              <a:gd name="T5" fmla="*/ 18 h 40"/>
              <a:gd name="T6" fmla="*/ 0 w 43"/>
              <a:gd name="T7" fmla="*/ 20 h 40"/>
              <a:gd name="T8" fmla="*/ 4 w 43"/>
              <a:gd name="T9" fmla="*/ 40 h 40"/>
              <a:gd name="T10" fmla="*/ 15 w 43"/>
              <a:gd name="T11" fmla="*/ 40 h 40"/>
              <a:gd name="T12" fmla="*/ 43 w 4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3" h="40">
                <a:moveTo>
                  <a:pt x="43" y="0"/>
                </a:moveTo>
                <a:cubicBezTo>
                  <a:pt x="13" y="0"/>
                  <a:pt x="13" y="0"/>
                  <a:pt x="13" y="0"/>
                </a:cubicBezTo>
                <a:cubicBezTo>
                  <a:pt x="0" y="18"/>
                  <a:pt x="0" y="18"/>
                  <a:pt x="0" y="18"/>
                </a:cubicBezTo>
                <a:cubicBezTo>
                  <a:pt x="0" y="19"/>
                  <a:pt x="0" y="19"/>
                  <a:pt x="0" y="20"/>
                </a:cubicBezTo>
                <a:cubicBezTo>
                  <a:pt x="0" y="27"/>
                  <a:pt x="2" y="33"/>
                  <a:pt x="4" y="40"/>
                </a:cubicBezTo>
                <a:cubicBezTo>
                  <a:pt x="15" y="40"/>
                  <a:pt x="15" y="40"/>
                  <a:pt x="15" y="40"/>
                </a:cubicBezTo>
                <a:cubicBezTo>
                  <a:pt x="43" y="0"/>
                  <a:pt x="43" y="0"/>
                  <a:pt x="43"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69" name="Freeform 107"/>
          <p:cNvSpPr/>
          <p:nvPr/>
        </p:nvSpPr>
        <p:spPr bwMode="auto">
          <a:xfrm>
            <a:off x="8870623" y="3904127"/>
            <a:ext cx="243806" cy="178164"/>
          </a:xfrm>
          <a:custGeom>
            <a:avLst/>
            <a:gdLst>
              <a:gd name="T0" fmla="*/ 39 w 55"/>
              <a:gd name="T1" fmla="*/ 0 h 40"/>
              <a:gd name="T2" fmla="*/ 0 w 55"/>
              <a:gd name="T3" fmla="*/ 0 h 40"/>
              <a:gd name="T4" fmla="*/ 0 w 55"/>
              <a:gd name="T5" fmla="*/ 7 h 40"/>
              <a:gd name="T6" fmla="*/ 0 w 55"/>
              <a:gd name="T7" fmla="*/ 40 h 40"/>
              <a:gd name="T8" fmla="*/ 51 w 55"/>
              <a:gd name="T9" fmla="*/ 40 h 40"/>
              <a:gd name="T10" fmla="*/ 55 w 55"/>
              <a:gd name="T11" fmla="*/ 20 h 40"/>
              <a:gd name="T12" fmla="*/ 55 w 55"/>
              <a:gd name="T13" fmla="*/ 19 h 40"/>
              <a:gd name="T14" fmla="*/ 41 w 55"/>
              <a:gd name="T15" fmla="*/ 40 h 40"/>
              <a:gd name="T16" fmla="*/ 11 w 55"/>
              <a:gd name="T17" fmla="*/ 40 h 40"/>
              <a:gd name="T18" fmla="*/ 39 w 55"/>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0">
                <a:moveTo>
                  <a:pt x="39" y="0"/>
                </a:moveTo>
                <a:cubicBezTo>
                  <a:pt x="0" y="0"/>
                  <a:pt x="0" y="0"/>
                  <a:pt x="0" y="0"/>
                </a:cubicBezTo>
                <a:cubicBezTo>
                  <a:pt x="0" y="7"/>
                  <a:pt x="0" y="7"/>
                  <a:pt x="0" y="7"/>
                </a:cubicBezTo>
                <a:cubicBezTo>
                  <a:pt x="0" y="40"/>
                  <a:pt x="0" y="40"/>
                  <a:pt x="0" y="40"/>
                </a:cubicBezTo>
                <a:cubicBezTo>
                  <a:pt x="51" y="40"/>
                  <a:pt x="51" y="40"/>
                  <a:pt x="51" y="40"/>
                </a:cubicBezTo>
                <a:cubicBezTo>
                  <a:pt x="54" y="33"/>
                  <a:pt x="55" y="27"/>
                  <a:pt x="55" y="20"/>
                </a:cubicBezTo>
                <a:cubicBezTo>
                  <a:pt x="55" y="20"/>
                  <a:pt x="55" y="20"/>
                  <a:pt x="55" y="19"/>
                </a:cubicBezTo>
                <a:cubicBezTo>
                  <a:pt x="41" y="40"/>
                  <a:pt x="41" y="40"/>
                  <a:pt x="41" y="40"/>
                </a:cubicBezTo>
                <a:cubicBezTo>
                  <a:pt x="11" y="40"/>
                  <a:pt x="11" y="40"/>
                  <a:pt x="11" y="40"/>
                </a:cubicBezTo>
                <a:cubicBezTo>
                  <a:pt x="39" y="0"/>
                  <a:pt x="39" y="0"/>
                  <a:pt x="39"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70" name="Freeform 108"/>
          <p:cNvSpPr/>
          <p:nvPr/>
        </p:nvSpPr>
        <p:spPr bwMode="auto">
          <a:xfrm>
            <a:off x="8919384" y="3904127"/>
            <a:ext cx="195044" cy="178164"/>
          </a:xfrm>
          <a:custGeom>
            <a:avLst/>
            <a:gdLst>
              <a:gd name="T0" fmla="*/ 40 w 44"/>
              <a:gd name="T1" fmla="*/ 0 h 40"/>
              <a:gd name="T2" fmla="*/ 28 w 44"/>
              <a:gd name="T3" fmla="*/ 0 h 40"/>
              <a:gd name="T4" fmla="*/ 0 w 44"/>
              <a:gd name="T5" fmla="*/ 40 h 40"/>
              <a:gd name="T6" fmla="*/ 30 w 44"/>
              <a:gd name="T7" fmla="*/ 40 h 40"/>
              <a:gd name="T8" fmla="*/ 44 w 44"/>
              <a:gd name="T9" fmla="*/ 19 h 40"/>
              <a:gd name="T10" fmla="*/ 40 w 44"/>
              <a:gd name="T11" fmla="*/ 0 h 40"/>
            </a:gdLst>
            <a:ahLst/>
            <a:cxnLst>
              <a:cxn ang="0">
                <a:pos x="T0" y="T1"/>
              </a:cxn>
              <a:cxn ang="0">
                <a:pos x="T2" y="T3"/>
              </a:cxn>
              <a:cxn ang="0">
                <a:pos x="T4" y="T5"/>
              </a:cxn>
              <a:cxn ang="0">
                <a:pos x="T6" y="T7"/>
              </a:cxn>
              <a:cxn ang="0">
                <a:pos x="T8" y="T9"/>
              </a:cxn>
              <a:cxn ang="0">
                <a:pos x="T10" y="T11"/>
              </a:cxn>
            </a:cxnLst>
            <a:rect l="0" t="0" r="r" b="b"/>
            <a:pathLst>
              <a:path w="44" h="40">
                <a:moveTo>
                  <a:pt x="40" y="0"/>
                </a:moveTo>
                <a:cubicBezTo>
                  <a:pt x="28" y="0"/>
                  <a:pt x="28" y="0"/>
                  <a:pt x="28" y="0"/>
                </a:cubicBezTo>
                <a:cubicBezTo>
                  <a:pt x="0" y="40"/>
                  <a:pt x="0" y="40"/>
                  <a:pt x="0" y="40"/>
                </a:cubicBezTo>
                <a:cubicBezTo>
                  <a:pt x="30" y="40"/>
                  <a:pt x="30" y="40"/>
                  <a:pt x="30" y="40"/>
                </a:cubicBezTo>
                <a:cubicBezTo>
                  <a:pt x="44" y="19"/>
                  <a:pt x="44" y="19"/>
                  <a:pt x="44" y="19"/>
                </a:cubicBezTo>
                <a:cubicBezTo>
                  <a:pt x="44" y="13"/>
                  <a:pt x="43" y="6"/>
                  <a:pt x="40" y="0"/>
                </a:cubicBezTo>
              </a:path>
            </a:pathLst>
          </a:custGeom>
          <a:solidFill>
            <a:srgbClr val="353535"/>
          </a:solidFill>
          <a:ln>
            <a:noFill/>
          </a:ln>
        </p:spPr>
        <p:txBody>
          <a:bodyPr vert="horz" wrap="square" lIns="91440" tIns="45720" rIns="91440" bIns="45720" numCol="1" anchor="t" anchorCtr="0" compatLnSpc="1"/>
          <a:lstStyle/>
          <a:p>
            <a:endParaRPr lang="en-US"/>
          </a:p>
        </p:txBody>
      </p:sp>
      <p:sp>
        <p:nvSpPr>
          <p:cNvPr id="171" name="Oval 109"/>
          <p:cNvSpPr>
            <a:spLocks noChangeArrowheads="1"/>
          </p:cNvSpPr>
          <p:nvPr/>
        </p:nvSpPr>
        <p:spPr bwMode="auto">
          <a:xfrm>
            <a:off x="8645571" y="3776599"/>
            <a:ext cx="433224" cy="43322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2" name="Oval 110"/>
          <p:cNvSpPr>
            <a:spLocks noChangeArrowheads="1"/>
          </p:cNvSpPr>
          <p:nvPr/>
        </p:nvSpPr>
        <p:spPr bwMode="auto">
          <a:xfrm>
            <a:off x="8724339" y="3855366"/>
            <a:ext cx="275687" cy="273810"/>
          </a:xfrm>
          <a:prstGeom prst="ellipse">
            <a:avLst/>
          </a:prstGeom>
          <a:solidFill>
            <a:srgbClr val="33B0CC"/>
          </a:solidFill>
          <a:ln>
            <a:noFill/>
          </a:ln>
        </p:spPr>
        <p:txBody>
          <a:bodyPr vert="horz" wrap="square" lIns="91440" tIns="45720" rIns="91440" bIns="45720" numCol="1" anchor="t" anchorCtr="0" compatLnSpc="1"/>
          <a:lstStyle/>
          <a:p>
            <a:endParaRPr lang="en-US"/>
          </a:p>
        </p:txBody>
      </p:sp>
      <p:sp>
        <p:nvSpPr>
          <p:cNvPr id="173" name="Oval 111"/>
          <p:cNvSpPr>
            <a:spLocks noChangeArrowheads="1"/>
          </p:cNvSpPr>
          <p:nvPr/>
        </p:nvSpPr>
        <p:spPr bwMode="auto">
          <a:xfrm>
            <a:off x="8814360" y="3943510"/>
            <a:ext cx="91896" cy="93771"/>
          </a:xfrm>
          <a:prstGeom prst="ellipse">
            <a:avLst/>
          </a:prstGeom>
          <a:solidFill>
            <a:srgbClr val="33B0CC"/>
          </a:solidFill>
          <a:ln>
            <a:noFill/>
          </a:ln>
        </p:spPr>
        <p:txBody>
          <a:bodyPr vert="horz" wrap="square" lIns="91440" tIns="45720" rIns="91440" bIns="45720" numCol="1" anchor="t" anchorCtr="0" compatLnSpc="1"/>
          <a:lstStyle/>
          <a:p>
            <a:endParaRPr lang="en-US"/>
          </a:p>
        </p:txBody>
      </p:sp>
      <p:grpSp>
        <p:nvGrpSpPr>
          <p:cNvPr id="174" name="Group 1139"/>
          <p:cNvGrpSpPr/>
          <p:nvPr/>
        </p:nvGrpSpPr>
        <p:grpSpPr>
          <a:xfrm>
            <a:off x="5015435" y="1951631"/>
            <a:ext cx="715436" cy="716929"/>
            <a:chOff x="4132299" y="1203325"/>
            <a:chExt cx="760413" cy="762000"/>
          </a:xfrm>
          <a:solidFill>
            <a:schemeClr val="bg1"/>
          </a:solidFill>
        </p:grpSpPr>
        <p:sp>
          <p:nvSpPr>
            <p:cNvPr id="175" name="Freeform 116"/>
            <p:cNvSpPr>
              <a:spLocks noEditPoints="1"/>
            </p:cNvSpPr>
            <p:nvPr/>
          </p:nvSpPr>
          <p:spPr bwMode="auto">
            <a:xfrm>
              <a:off x="4132299" y="1203325"/>
              <a:ext cx="760413" cy="762000"/>
            </a:xfrm>
            <a:custGeom>
              <a:avLst/>
              <a:gdLst>
                <a:gd name="T0" fmla="*/ 102 w 203"/>
                <a:gd name="T1" fmla="*/ 203 h 203"/>
                <a:gd name="T2" fmla="*/ 0 w 203"/>
                <a:gd name="T3" fmla="*/ 102 h 203"/>
                <a:gd name="T4" fmla="*/ 102 w 203"/>
                <a:gd name="T5" fmla="*/ 0 h 203"/>
                <a:gd name="T6" fmla="*/ 203 w 203"/>
                <a:gd name="T7" fmla="*/ 102 h 203"/>
                <a:gd name="T8" fmla="*/ 102 w 203"/>
                <a:gd name="T9" fmla="*/ 203 h 203"/>
                <a:gd name="T10" fmla="*/ 102 w 203"/>
                <a:gd name="T11" fmla="*/ 4 h 203"/>
                <a:gd name="T12" fmla="*/ 4 w 203"/>
                <a:gd name="T13" fmla="*/ 102 h 203"/>
                <a:gd name="T14" fmla="*/ 102 w 203"/>
                <a:gd name="T15" fmla="*/ 199 h 203"/>
                <a:gd name="T16" fmla="*/ 199 w 203"/>
                <a:gd name="T17" fmla="*/ 102 h 203"/>
                <a:gd name="T18" fmla="*/ 102 w 203"/>
                <a:gd name="T19" fmla="*/ 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03">
                  <a:moveTo>
                    <a:pt x="102" y="203"/>
                  </a:moveTo>
                  <a:cubicBezTo>
                    <a:pt x="46" y="203"/>
                    <a:pt x="0" y="158"/>
                    <a:pt x="0" y="102"/>
                  </a:cubicBezTo>
                  <a:cubicBezTo>
                    <a:pt x="0" y="46"/>
                    <a:pt x="46" y="0"/>
                    <a:pt x="102" y="0"/>
                  </a:cubicBezTo>
                  <a:cubicBezTo>
                    <a:pt x="158" y="0"/>
                    <a:pt x="203" y="46"/>
                    <a:pt x="203" y="102"/>
                  </a:cubicBezTo>
                  <a:cubicBezTo>
                    <a:pt x="203" y="158"/>
                    <a:pt x="158" y="203"/>
                    <a:pt x="102" y="203"/>
                  </a:cubicBezTo>
                  <a:close/>
                  <a:moveTo>
                    <a:pt x="102" y="4"/>
                  </a:moveTo>
                  <a:cubicBezTo>
                    <a:pt x="48" y="4"/>
                    <a:pt x="4" y="48"/>
                    <a:pt x="4" y="102"/>
                  </a:cubicBezTo>
                  <a:cubicBezTo>
                    <a:pt x="4" y="155"/>
                    <a:pt x="48" y="199"/>
                    <a:pt x="102" y="199"/>
                  </a:cubicBezTo>
                  <a:cubicBezTo>
                    <a:pt x="155" y="199"/>
                    <a:pt x="199" y="155"/>
                    <a:pt x="199" y="102"/>
                  </a:cubicBezTo>
                  <a:cubicBezTo>
                    <a:pt x="199" y="48"/>
                    <a:pt x="155" y="4"/>
                    <a:pt x="10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6" name="Freeform 117"/>
            <p:cNvSpPr>
              <a:spLocks noEditPoints="1"/>
            </p:cNvSpPr>
            <p:nvPr/>
          </p:nvSpPr>
          <p:spPr bwMode="auto">
            <a:xfrm>
              <a:off x="4405349" y="1511300"/>
              <a:ext cx="379413" cy="390525"/>
            </a:xfrm>
            <a:custGeom>
              <a:avLst/>
              <a:gdLst>
                <a:gd name="T0" fmla="*/ 46 w 101"/>
                <a:gd name="T1" fmla="*/ 104 h 104"/>
                <a:gd name="T2" fmla="*/ 46 w 101"/>
                <a:gd name="T3" fmla="*/ 104 h 104"/>
                <a:gd name="T4" fmla="*/ 41 w 101"/>
                <a:gd name="T5" fmla="*/ 104 h 104"/>
                <a:gd name="T6" fmla="*/ 34 w 101"/>
                <a:gd name="T7" fmla="*/ 73 h 104"/>
                <a:gd name="T8" fmla="*/ 36 w 101"/>
                <a:gd name="T9" fmla="*/ 62 h 104"/>
                <a:gd name="T10" fmla="*/ 24 w 101"/>
                <a:gd name="T11" fmla="*/ 45 h 104"/>
                <a:gd name="T12" fmla="*/ 11 w 101"/>
                <a:gd name="T13" fmla="*/ 40 h 104"/>
                <a:gd name="T14" fmla="*/ 2 w 101"/>
                <a:gd name="T15" fmla="*/ 19 h 104"/>
                <a:gd name="T16" fmla="*/ 12 w 101"/>
                <a:gd name="T17" fmla="*/ 11 h 104"/>
                <a:gd name="T18" fmla="*/ 20 w 101"/>
                <a:gd name="T19" fmla="*/ 4 h 104"/>
                <a:gd name="T20" fmla="*/ 20 w 101"/>
                <a:gd name="T21" fmla="*/ 3 h 104"/>
                <a:gd name="T22" fmla="*/ 24 w 101"/>
                <a:gd name="T23" fmla="*/ 0 h 104"/>
                <a:gd name="T24" fmla="*/ 24 w 101"/>
                <a:gd name="T25" fmla="*/ 0 h 104"/>
                <a:gd name="T26" fmla="*/ 55 w 101"/>
                <a:gd name="T27" fmla="*/ 5 h 104"/>
                <a:gd name="T28" fmla="*/ 63 w 101"/>
                <a:gd name="T29" fmla="*/ 8 h 104"/>
                <a:gd name="T30" fmla="*/ 84 w 101"/>
                <a:gd name="T31" fmla="*/ 25 h 104"/>
                <a:gd name="T32" fmla="*/ 83 w 101"/>
                <a:gd name="T33" fmla="*/ 35 h 104"/>
                <a:gd name="T34" fmla="*/ 82 w 101"/>
                <a:gd name="T35" fmla="*/ 42 h 104"/>
                <a:gd name="T36" fmla="*/ 89 w 101"/>
                <a:gd name="T37" fmla="*/ 49 h 104"/>
                <a:gd name="T38" fmla="*/ 95 w 101"/>
                <a:gd name="T39" fmla="*/ 52 h 104"/>
                <a:gd name="T40" fmla="*/ 101 w 101"/>
                <a:gd name="T41" fmla="*/ 59 h 104"/>
                <a:gd name="T42" fmla="*/ 95 w 101"/>
                <a:gd name="T43" fmla="*/ 66 h 104"/>
                <a:gd name="T44" fmla="*/ 93 w 101"/>
                <a:gd name="T45" fmla="*/ 67 h 104"/>
                <a:gd name="T46" fmla="*/ 84 w 101"/>
                <a:gd name="T47" fmla="*/ 78 h 104"/>
                <a:gd name="T48" fmla="*/ 81 w 101"/>
                <a:gd name="T49" fmla="*/ 82 h 104"/>
                <a:gd name="T50" fmla="*/ 46 w 101"/>
                <a:gd name="T51" fmla="*/ 104 h 104"/>
                <a:gd name="T52" fmla="*/ 24 w 101"/>
                <a:gd name="T53" fmla="*/ 5 h 104"/>
                <a:gd name="T54" fmla="*/ 14 w 101"/>
                <a:gd name="T55" fmla="*/ 14 h 104"/>
                <a:gd name="T56" fmla="*/ 6 w 101"/>
                <a:gd name="T57" fmla="*/ 20 h 104"/>
                <a:gd name="T58" fmla="*/ 13 w 101"/>
                <a:gd name="T59" fmla="*/ 37 h 104"/>
                <a:gd name="T60" fmla="*/ 25 w 101"/>
                <a:gd name="T61" fmla="*/ 41 h 104"/>
                <a:gd name="T62" fmla="*/ 40 w 101"/>
                <a:gd name="T63" fmla="*/ 62 h 104"/>
                <a:gd name="T64" fmla="*/ 38 w 101"/>
                <a:gd name="T65" fmla="*/ 74 h 104"/>
                <a:gd name="T66" fmla="*/ 43 w 101"/>
                <a:gd name="T67" fmla="*/ 100 h 104"/>
                <a:gd name="T68" fmla="*/ 46 w 101"/>
                <a:gd name="T69" fmla="*/ 100 h 104"/>
                <a:gd name="T70" fmla="*/ 78 w 101"/>
                <a:gd name="T71" fmla="*/ 80 h 104"/>
                <a:gd name="T72" fmla="*/ 81 w 101"/>
                <a:gd name="T73" fmla="*/ 75 h 104"/>
                <a:gd name="T74" fmla="*/ 90 w 101"/>
                <a:gd name="T75" fmla="*/ 64 h 104"/>
                <a:gd name="T76" fmla="*/ 92 w 101"/>
                <a:gd name="T77" fmla="*/ 63 h 104"/>
                <a:gd name="T78" fmla="*/ 97 w 101"/>
                <a:gd name="T79" fmla="*/ 59 h 104"/>
                <a:gd name="T80" fmla="*/ 92 w 101"/>
                <a:gd name="T81" fmla="*/ 55 h 104"/>
                <a:gd name="T82" fmla="*/ 87 w 101"/>
                <a:gd name="T83" fmla="*/ 52 h 104"/>
                <a:gd name="T84" fmla="*/ 78 w 101"/>
                <a:gd name="T85" fmla="*/ 43 h 104"/>
                <a:gd name="T86" fmla="*/ 79 w 101"/>
                <a:gd name="T87" fmla="*/ 34 h 104"/>
                <a:gd name="T88" fmla="*/ 80 w 101"/>
                <a:gd name="T89" fmla="*/ 26 h 104"/>
                <a:gd name="T90" fmla="*/ 62 w 101"/>
                <a:gd name="T91" fmla="*/ 12 h 104"/>
                <a:gd name="T92" fmla="*/ 54 w 101"/>
                <a:gd name="T93" fmla="*/ 9 h 104"/>
                <a:gd name="T94" fmla="*/ 25 w 101"/>
                <a:gd name="T95" fmla="*/ 4 h 104"/>
                <a:gd name="T96" fmla="*/ 24 w 101"/>
                <a:gd name="T97" fmla="*/ 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 h="104">
                  <a:moveTo>
                    <a:pt x="46" y="104"/>
                  </a:moveTo>
                  <a:cubicBezTo>
                    <a:pt x="46" y="104"/>
                    <a:pt x="46" y="104"/>
                    <a:pt x="46" y="104"/>
                  </a:cubicBezTo>
                  <a:cubicBezTo>
                    <a:pt x="44" y="104"/>
                    <a:pt x="43" y="104"/>
                    <a:pt x="41" y="104"/>
                  </a:cubicBezTo>
                  <a:cubicBezTo>
                    <a:pt x="29" y="99"/>
                    <a:pt x="32" y="84"/>
                    <a:pt x="34" y="73"/>
                  </a:cubicBezTo>
                  <a:cubicBezTo>
                    <a:pt x="35" y="69"/>
                    <a:pt x="36" y="65"/>
                    <a:pt x="36" y="62"/>
                  </a:cubicBezTo>
                  <a:cubicBezTo>
                    <a:pt x="36" y="49"/>
                    <a:pt x="31" y="48"/>
                    <a:pt x="24" y="45"/>
                  </a:cubicBezTo>
                  <a:cubicBezTo>
                    <a:pt x="20" y="44"/>
                    <a:pt x="15" y="43"/>
                    <a:pt x="11" y="40"/>
                  </a:cubicBezTo>
                  <a:cubicBezTo>
                    <a:pt x="5" y="35"/>
                    <a:pt x="0" y="26"/>
                    <a:pt x="2" y="19"/>
                  </a:cubicBezTo>
                  <a:cubicBezTo>
                    <a:pt x="4" y="14"/>
                    <a:pt x="8" y="12"/>
                    <a:pt x="12" y="11"/>
                  </a:cubicBezTo>
                  <a:cubicBezTo>
                    <a:pt x="17" y="9"/>
                    <a:pt x="19" y="7"/>
                    <a:pt x="20" y="4"/>
                  </a:cubicBezTo>
                  <a:cubicBezTo>
                    <a:pt x="20" y="3"/>
                    <a:pt x="20" y="3"/>
                    <a:pt x="20" y="3"/>
                  </a:cubicBezTo>
                  <a:cubicBezTo>
                    <a:pt x="24" y="0"/>
                    <a:pt x="24" y="0"/>
                    <a:pt x="24" y="0"/>
                  </a:cubicBezTo>
                  <a:cubicBezTo>
                    <a:pt x="24" y="0"/>
                    <a:pt x="24" y="0"/>
                    <a:pt x="24" y="0"/>
                  </a:cubicBezTo>
                  <a:cubicBezTo>
                    <a:pt x="36" y="0"/>
                    <a:pt x="44" y="0"/>
                    <a:pt x="55" y="5"/>
                  </a:cubicBezTo>
                  <a:cubicBezTo>
                    <a:pt x="58" y="6"/>
                    <a:pt x="61" y="7"/>
                    <a:pt x="63" y="8"/>
                  </a:cubicBezTo>
                  <a:cubicBezTo>
                    <a:pt x="73" y="12"/>
                    <a:pt x="83" y="15"/>
                    <a:pt x="84" y="25"/>
                  </a:cubicBezTo>
                  <a:cubicBezTo>
                    <a:pt x="85" y="28"/>
                    <a:pt x="84" y="32"/>
                    <a:pt x="83" y="35"/>
                  </a:cubicBezTo>
                  <a:cubicBezTo>
                    <a:pt x="82" y="37"/>
                    <a:pt x="82" y="40"/>
                    <a:pt x="82" y="42"/>
                  </a:cubicBezTo>
                  <a:cubicBezTo>
                    <a:pt x="84" y="47"/>
                    <a:pt x="85" y="47"/>
                    <a:pt x="89" y="49"/>
                  </a:cubicBezTo>
                  <a:cubicBezTo>
                    <a:pt x="90" y="49"/>
                    <a:pt x="92" y="50"/>
                    <a:pt x="95" y="52"/>
                  </a:cubicBezTo>
                  <a:cubicBezTo>
                    <a:pt x="98" y="54"/>
                    <a:pt x="100" y="56"/>
                    <a:pt x="101" y="59"/>
                  </a:cubicBezTo>
                  <a:cubicBezTo>
                    <a:pt x="101" y="61"/>
                    <a:pt x="98" y="63"/>
                    <a:pt x="95" y="66"/>
                  </a:cubicBezTo>
                  <a:cubicBezTo>
                    <a:pt x="93" y="67"/>
                    <a:pt x="93" y="67"/>
                    <a:pt x="93" y="67"/>
                  </a:cubicBezTo>
                  <a:cubicBezTo>
                    <a:pt x="88" y="71"/>
                    <a:pt x="87" y="74"/>
                    <a:pt x="84" y="78"/>
                  </a:cubicBezTo>
                  <a:cubicBezTo>
                    <a:pt x="83" y="79"/>
                    <a:pt x="82" y="80"/>
                    <a:pt x="81" y="82"/>
                  </a:cubicBezTo>
                  <a:cubicBezTo>
                    <a:pt x="76" y="88"/>
                    <a:pt x="59" y="104"/>
                    <a:pt x="46" y="104"/>
                  </a:cubicBezTo>
                  <a:close/>
                  <a:moveTo>
                    <a:pt x="24" y="5"/>
                  </a:moveTo>
                  <a:cubicBezTo>
                    <a:pt x="23" y="10"/>
                    <a:pt x="18" y="12"/>
                    <a:pt x="14" y="14"/>
                  </a:cubicBezTo>
                  <a:cubicBezTo>
                    <a:pt x="11" y="16"/>
                    <a:pt x="7" y="17"/>
                    <a:pt x="6" y="20"/>
                  </a:cubicBezTo>
                  <a:cubicBezTo>
                    <a:pt x="4" y="26"/>
                    <a:pt x="9" y="34"/>
                    <a:pt x="13" y="37"/>
                  </a:cubicBezTo>
                  <a:cubicBezTo>
                    <a:pt x="17" y="39"/>
                    <a:pt x="21" y="40"/>
                    <a:pt x="25" y="41"/>
                  </a:cubicBezTo>
                  <a:cubicBezTo>
                    <a:pt x="33" y="44"/>
                    <a:pt x="40" y="46"/>
                    <a:pt x="40" y="62"/>
                  </a:cubicBezTo>
                  <a:cubicBezTo>
                    <a:pt x="40" y="65"/>
                    <a:pt x="39" y="69"/>
                    <a:pt x="38" y="74"/>
                  </a:cubicBezTo>
                  <a:cubicBezTo>
                    <a:pt x="36" y="84"/>
                    <a:pt x="34" y="96"/>
                    <a:pt x="43" y="100"/>
                  </a:cubicBezTo>
                  <a:cubicBezTo>
                    <a:pt x="44" y="100"/>
                    <a:pt x="45" y="100"/>
                    <a:pt x="46" y="100"/>
                  </a:cubicBezTo>
                  <a:cubicBezTo>
                    <a:pt x="57" y="100"/>
                    <a:pt x="72" y="87"/>
                    <a:pt x="78" y="80"/>
                  </a:cubicBezTo>
                  <a:cubicBezTo>
                    <a:pt x="79" y="78"/>
                    <a:pt x="80" y="77"/>
                    <a:pt x="81" y="75"/>
                  </a:cubicBezTo>
                  <a:cubicBezTo>
                    <a:pt x="83" y="72"/>
                    <a:pt x="85" y="68"/>
                    <a:pt x="90" y="64"/>
                  </a:cubicBezTo>
                  <a:cubicBezTo>
                    <a:pt x="92" y="63"/>
                    <a:pt x="92" y="63"/>
                    <a:pt x="92" y="63"/>
                  </a:cubicBezTo>
                  <a:cubicBezTo>
                    <a:pt x="94" y="61"/>
                    <a:pt x="96" y="59"/>
                    <a:pt x="97" y="59"/>
                  </a:cubicBezTo>
                  <a:cubicBezTo>
                    <a:pt x="97" y="59"/>
                    <a:pt x="96" y="58"/>
                    <a:pt x="92" y="55"/>
                  </a:cubicBezTo>
                  <a:cubicBezTo>
                    <a:pt x="90" y="54"/>
                    <a:pt x="89" y="53"/>
                    <a:pt x="87" y="52"/>
                  </a:cubicBezTo>
                  <a:cubicBezTo>
                    <a:pt x="84" y="51"/>
                    <a:pt x="80" y="49"/>
                    <a:pt x="78" y="43"/>
                  </a:cubicBezTo>
                  <a:cubicBezTo>
                    <a:pt x="78" y="40"/>
                    <a:pt x="78" y="37"/>
                    <a:pt x="79" y="34"/>
                  </a:cubicBezTo>
                  <a:cubicBezTo>
                    <a:pt x="80" y="31"/>
                    <a:pt x="81" y="28"/>
                    <a:pt x="80" y="26"/>
                  </a:cubicBezTo>
                  <a:cubicBezTo>
                    <a:pt x="79" y="18"/>
                    <a:pt x="71" y="15"/>
                    <a:pt x="62" y="12"/>
                  </a:cubicBezTo>
                  <a:cubicBezTo>
                    <a:pt x="59" y="11"/>
                    <a:pt x="56" y="10"/>
                    <a:pt x="54" y="9"/>
                  </a:cubicBezTo>
                  <a:cubicBezTo>
                    <a:pt x="43" y="4"/>
                    <a:pt x="37" y="4"/>
                    <a:pt x="25" y="4"/>
                  </a:cubicBezTo>
                  <a:lnTo>
                    <a:pt x="2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7" name="Freeform 118"/>
            <p:cNvSpPr>
              <a:spLocks noEditPoints="1"/>
            </p:cNvSpPr>
            <p:nvPr/>
          </p:nvSpPr>
          <p:spPr bwMode="auto">
            <a:xfrm>
              <a:off x="4476786" y="1301750"/>
              <a:ext cx="415925" cy="401638"/>
            </a:xfrm>
            <a:custGeom>
              <a:avLst/>
              <a:gdLst>
                <a:gd name="T0" fmla="*/ 77 w 111"/>
                <a:gd name="T1" fmla="*/ 96 h 107"/>
                <a:gd name="T2" fmla="*/ 70 w 111"/>
                <a:gd name="T3" fmla="*/ 76 h 107"/>
                <a:gd name="T4" fmla="*/ 52 w 111"/>
                <a:gd name="T5" fmla="*/ 64 h 107"/>
                <a:gd name="T6" fmla="*/ 33 w 111"/>
                <a:gd name="T7" fmla="*/ 53 h 107"/>
                <a:gd name="T8" fmla="*/ 22 w 111"/>
                <a:gd name="T9" fmla="*/ 54 h 107"/>
                <a:gd name="T10" fmla="*/ 12 w 111"/>
                <a:gd name="T11" fmla="*/ 47 h 107"/>
                <a:gd name="T12" fmla="*/ 4 w 111"/>
                <a:gd name="T13" fmla="*/ 26 h 107"/>
                <a:gd name="T14" fmla="*/ 20 w 111"/>
                <a:gd name="T15" fmla="*/ 27 h 107"/>
                <a:gd name="T16" fmla="*/ 25 w 111"/>
                <a:gd name="T17" fmla="*/ 38 h 107"/>
                <a:gd name="T18" fmla="*/ 28 w 111"/>
                <a:gd name="T19" fmla="*/ 32 h 107"/>
                <a:gd name="T20" fmla="*/ 41 w 111"/>
                <a:gd name="T21" fmla="*/ 32 h 107"/>
                <a:gd name="T22" fmla="*/ 53 w 111"/>
                <a:gd name="T23" fmla="*/ 30 h 107"/>
                <a:gd name="T24" fmla="*/ 44 w 111"/>
                <a:gd name="T25" fmla="*/ 31 h 107"/>
                <a:gd name="T26" fmla="*/ 42 w 111"/>
                <a:gd name="T27" fmla="*/ 28 h 107"/>
                <a:gd name="T28" fmla="*/ 52 w 111"/>
                <a:gd name="T29" fmla="*/ 7 h 107"/>
                <a:gd name="T30" fmla="*/ 76 w 111"/>
                <a:gd name="T31" fmla="*/ 0 h 107"/>
                <a:gd name="T32" fmla="*/ 78 w 111"/>
                <a:gd name="T33" fmla="*/ 1 h 107"/>
                <a:gd name="T34" fmla="*/ 110 w 111"/>
                <a:gd name="T35" fmla="*/ 88 h 107"/>
                <a:gd name="T36" fmla="*/ 108 w 111"/>
                <a:gd name="T37" fmla="*/ 89 h 107"/>
                <a:gd name="T38" fmla="*/ 101 w 111"/>
                <a:gd name="T39" fmla="*/ 100 h 107"/>
                <a:gd name="T40" fmla="*/ 32 w 111"/>
                <a:gd name="T41" fmla="*/ 48 h 107"/>
                <a:gd name="T42" fmla="*/ 44 w 111"/>
                <a:gd name="T43" fmla="*/ 55 h 107"/>
                <a:gd name="T44" fmla="*/ 58 w 111"/>
                <a:gd name="T45" fmla="*/ 62 h 107"/>
                <a:gd name="T46" fmla="*/ 76 w 111"/>
                <a:gd name="T47" fmla="*/ 82 h 107"/>
                <a:gd name="T48" fmla="*/ 92 w 111"/>
                <a:gd name="T49" fmla="*/ 103 h 107"/>
                <a:gd name="T50" fmla="*/ 99 w 111"/>
                <a:gd name="T51" fmla="*/ 93 h 107"/>
                <a:gd name="T52" fmla="*/ 107 w 111"/>
                <a:gd name="T53" fmla="*/ 76 h 107"/>
                <a:gd name="T54" fmla="*/ 61 w 111"/>
                <a:gd name="T55" fmla="*/ 9 h 107"/>
                <a:gd name="T56" fmla="*/ 45 w 111"/>
                <a:gd name="T57" fmla="*/ 18 h 107"/>
                <a:gd name="T58" fmla="*/ 53 w 111"/>
                <a:gd name="T59" fmla="*/ 23 h 107"/>
                <a:gd name="T60" fmla="*/ 57 w 111"/>
                <a:gd name="T61" fmla="*/ 24 h 107"/>
                <a:gd name="T62" fmla="*/ 45 w 111"/>
                <a:gd name="T63" fmla="*/ 36 h 107"/>
                <a:gd name="T64" fmla="*/ 35 w 111"/>
                <a:gd name="T65" fmla="*/ 36 h 107"/>
                <a:gd name="T66" fmla="*/ 29 w 111"/>
                <a:gd name="T67" fmla="*/ 40 h 107"/>
                <a:gd name="T68" fmla="*/ 28 w 111"/>
                <a:gd name="T69" fmla="*/ 43 h 107"/>
                <a:gd name="T70" fmla="*/ 27 w 111"/>
                <a:gd name="T71" fmla="*/ 43 h 107"/>
                <a:gd name="T72" fmla="*/ 20 w 111"/>
                <a:gd name="T73" fmla="*/ 35 h 107"/>
                <a:gd name="T74" fmla="*/ 10 w 111"/>
                <a:gd name="T75" fmla="*/ 29 h 107"/>
                <a:gd name="T76" fmla="*/ 4 w 111"/>
                <a:gd name="T77" fmla="*/ 32 h 107"/>
                <a:gd name="T78" fmla="*/ 17 w 111"/>
                <a:gd name="T79" fmla="*/ 47 h 107"/>
                <a:gd name="T80" fmla="*/ 27 w 111"/>
                <a:gd name="T81" fmla="*/ 4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07">
                  <a:moveTo>
                    <a:pt x="92" y="107"/>
                  </a:moveTo>
                  <a:cubicBezTo>
                    <a:pt x="87" y="107"/>
                    <a:pt x="82" y="104"/>
                    <a:pt x="77" y="96"/>
                  </a:cubicBezTo>
                  <a:cubicBezTo>
                    <a:pt x="75" y="92"/>
                    <a:pt x="74" y="87"/>
                    <a:pt x="72" y="83"/>
                  </a:cubicBezTo>
                  <a:cubicBezTo>
                    <a:pt x="72" y="81"/>
                    <a:pt x="71" y="78"/>
                    <a:pt x="70" y="76"/>
                  </a:cubicBezTo>
                  <a:cubicBezTo>
                    <a:pt x="67" y="69"/>
                    <a:pt x="64" y="68"/>
                    <a:pt x="57" y="66"/>
                  </a:cubicBezTo>
                  <a:cubicBezTo>
                    <a:pt x="55" y="65"/>
                    <a:pt x="54" y="65"/>
                    <a:pt x="52" y="64"/>
                  </a:cubicBezTo>
                  <a:cubicBezTo>
                    <a:pt x="47" y="63"/>
                    <a:pt x="44" y="60"/>
                    <a:pt x="41" y="58"/>
                  </a:cubicBezTo>
                  <a:cubicBezTo>
                    <a:pt x="39" y="56"/>
                    <a:pt x="36" y="53"/>
                    <a:pt x="33" y="53"/>
                  </a:cubicBezTo>
                  <a:cubicBezTo>
                    <a:pt x="31" y="52"/>
                    <a:pt x="30" y="52"/>
                    <a:pt x="28" y="53"/>
                  </a:cubicBezTo>
                  <a:cubicBezTo>
                    <a:pt x="26" y="54"/>
                    <a:pt x="24" y="54"/>
                    <a:pt x="22" y="54"/>
                  </a:cubicBezTo>
                  <a:cubicBezTo>
                    <a:pt x="17" y="53"/>
                    <a:pt x="16" y="52"/>
                    <a:pt x="14" y="50"/>
                  </a:cubicBezTo>
                  <a:cubicBezTo>
                    <a:pt x="14" y="49"/>
                    <a:pt x="13" y="48"/>
                    <a:pt x="12" y="47"/>
                  </a:cubicBezTo>
                  <a:cubicBezTo>
                    <a:pt x="5" y="42"/>
                    <a:pt x="0" y="37"/>
                    <a:pt x="0" y="32"/>
                  </a:cubicBezTo>
                  <a:cubicBezTo>
                    <a:pt x="0" y="30"/>
                    <a:pt x="1" y="28"/>
                    <a:pt x="4" y="26"/>
                  </a:cubicBezTo>
                  <a:cubicBezTo>
                    <a:pt x="4" y="26"/>
                    <a:pt x="5" y="25"/>
                    <a:pt x="10" y="25"/>
                  </a:cubicBezTo>
                  <a:cubicBezTo>
                    <a:pt x="12" y="25"/>
                    <a:pt x="18" y="26"/>
                    <a:pt x="20" y="27"/>
                  </a:cubicBezTo>
                  <a:cubicBezTo>
                    <a:pt x="23" y="29"/>
                    <a:pt x="23" y="32"/>
                    <a:pt x="24" y="35"/>
                  </a:cubicBezTo>
                  <a:cubicBezTo>
                    <a:pt x="24" y="36"/>
                    <a:pt x="24" y="37"/>
                    <a:pt x="25" y="38"/>
                  </a:cubicBezTo>
                  <a:cubicBezTo>
                    <a:pt x="25" y="38"/>
                    <a:pt x="25" y="38"/>
                    <a:pt x="25" y="38"/>
                  </a:cubicBezTo>
                  <a:cubicBezTo>
                    <a:pt x="25" y="36"/>
                    <a:pt x="26" y="34"/>
                    <a:pt x="28" y="32"/>
                  </a:cubicBezTo>
                  <a:cubicBezTo>
                    <a:pt x="31" y="31"/>
                    <a:pt x="33" y="32"/>
                    <a:pt x="35" y="32"/>
                  </a:cubicBezTo>
                  <a:cubicBezTo>
                    <a:pt x="37" y="32"/>
                    <a:pt x="38" y="32"/>
                    <a:pt x="41" y="32"/>
                  </a:cubicBezTo>
                  <a:cubicBezTo>
                    <a:pt x="42" y="32"/>
                    <a:pt x="43" y="32"/>
                    <a:pt x="45" y="32"/>
                  </a:cubicBezTo>
                  <a:cubicBezTo>
                    <a:pt x="49" y="32"/>
                    <a:pt x="52" y="32"/>
                    <a:pt x="53" y="30"/>
                  </a:cubicBezTo>
                  <a:cubicBezTo>
                    <a:pt x="53" y="30"/>
                    <a:pt x="54" y="29"/>
                    <a:pt x="54" y="29"/>
                  </a:cubicBezTo>
                  <a:cubicBezTo>
                    <a:pt x="51" y="31"/>
                    <a:pt x="47" y="32"/>
                    <a:pt x="44" y="31"/>
                  </a:cubicBezTo>
                  <a:cubicBezTo>
                    <a:pt x="42" y="30"/>
                    <a:pt x="42" y="30"/>
                    <a:pt x="42" y="30"/>
                  </a:cubicBezTo>
                  <a:cubicBezTo>
                    <a:pt x="42" y="28"/>
                    <a:pt x="42" y="28"/>
                    <a:pt x="42" y="28"/>
                  </a:cubicBezTo>
                  <a:cubicBezTo>
                    <a:pt x="43" y="24"/>
                    <a:pt x="42" y="21"/>
                    <a:pt x="42" y="19"/>
                  </a:cubicBezTo>
                  <a:cubicBezTo>
                    <a:pt x="40" y="13"/>
                    <a:pt x="42" y="11"/>
                    <a:pt x="52" y="7"/>
                  </a:cubicBezTo>
                  <a:cubicBezTo>
                    <a:pt x="55" y="7"/>
                    <a:pt x="57" y="6"/>
                    <a:pt x="60" y="5"/>
                  </a:cubicBezTo>
                  <a:cubicBezTo>
                    <a:pt x="65" y="4"/>
                    <a:pt x="71" y="2"/>
                    <a:pt x="76" y="0"/>
                  </a:cubicBezTo>
                  <a:cubicBezTo>
                    <a:pt x="77" y="0"/>
                    <a:pt x="77" y="0"/>
                    <a:pt x="77" y="0"/>
                  </a:cubicBezTo>
                  <a:cubicBezTo>
                    <a:pt x="78" y="1"/>
                    <a:pt x="78" y="1"/>
                    <a:pt x="78" y="1"/>
                  </a:cubicBezTo>
                  <a:cubicBezTo>
                    <a:pt x="99" y="20"/>
                    <a:pt x="111" y="47"/>
                    <a:pt x="111" y="76"/>
                  </a:cubicBezTo>
                  <a:cubicBezTo>
                    <a:pt x="111" y="79"/>
                    <a:pt x="111" y="83"/>
                    <a:pt x="110" y="88"/>
                  </a:cubicBezTo>
                  <a:cubicBezTo>
                    <a:pt x="110" y="90"/>
                    <a:pt x="110" y="90"/>
                    <a:pt x="110" y="90"/>
                  </a:cubicBezTo>
                  <a:cubicBezTo>
                    <a:pt x="108" y="89"/>
                    <a:pt x="108" y="89"/>
                    <a:pt x="108" y="89"/>
                  </a:cubicBezTo>
                  <a:cubicBezTo>
                    <a:pt x="105" y="89"/>
                    <a:pt x="104" y="90"/>
                    <a:pt x="103" y="94"/>
                  </a:cubicBezTo>
                  <a:cubicBezTo>
                    <a:pt x="103" y="96"/>
                    <a:pt x="102" y="98"/>
                    <a:pt x="101" y="100"/>
                  </a:cubicBezTo>
                  <a:cubicBezTo>
                    <a:pt x="99" y="105"/>
                    <a:pt x="95" y="107"/>
                    <a:pt x="92" y="107"/>
                  </a:cubicBezTo>
                  <a:close/>
                  <a:moveTo>
                    <a:pt x="32" y="48"/>
                  </a:moveTo>
                  <a:cubicBezTo>
                    <a:pt x="33" y="48"/>
                    <a:pt x="33" y="48"/>
                    <a:pt x="34" y="49"/>
                  </a:cubicBezTo>
                  <a:cubicBezTo>
                    <a:pt x="38" y="50"/>
                    <a:pt x="41" y="52"/>
                    <a:pt x="44" y="55"/>
                  </a:cubicBezTo>
                  <a:cubicBezTo>
                    <a:pt x="47" y="57"/>
                    <a:pt x="49" y="59"/>
                    <a:pt x="53" y="61"/>
                  </a:cubicBezTo>
                  <a:cubicBezTo>
                    <a:pt x="55" y="61"/>
                    <a:pt x="56" y="62"/>
                    <a:pt x="58" y="62"/>
                  </a:cubicBezTo>
                  <a:cubicBezTo>
                    <a:pt x="65" y="64"/>
                    <a:pt x="70" y="65"/>
                    <a:pt x="74" y="74"/>
                  </a:cubicBezTo>
                  <a:cubicBezTo>
                    <a:pt x="75" y="77"/>
                    <a:pt x="76" y="80"/>
                    <a:pt x="76" y="82"/>
                  </a:cubicBezTo>
                  <a:cubicBezTo>
                    <a:pt x="77" y="86"/>
                    <a:pt x="78" y="90"/>
                    <a:pt x="81" y="94"/>
                  </a:cubicBezTo>
                  <a:cubicBezTo>
                    <a:pt x="85" y="100"/>
                    <a:pt x="88" y="103"/>
                    <a:pt x="92" y="103"/>
                  </a:cubicBezTo>
                  <a:cubicBezTo>
                    <a:pt x="94" y="103"/>
                    <a:pt x="96" y="102"/>
                    <a:pt x="98" y="98"/>
                  </a:cubicBezTo>
                  <a:cubicBezTo>
                    <a:pt x="98" y="97"/>
                    <a:pt x="99" y="95"/>
                    <a:pt x="99" y="93"/>
                  </a:cubicBezTo>
                  <a:cubicBezTo>
                    <a:pt x="100" y="90"/>
                    <a:pt x="101" y="85"/>
                    <a:pt x="107" y="85"/>
                  </a:cubicBezTo>
                  <a:cubicBezTo>
                    <a:pt x="107" y="82"/>
                    <a:pt x="107" y="79"/>
                    <a:pt x="107" y="76"/>
                  </a:cubicBezTo>
                  <a:cubicBezTo>
                    <a:pt x="107" y="49"/>
                    <a:pt x="96" y="23"/>
                    <a:pt x="76" y="4"/>
                  </a:cubicBezTo>
                  <a:cubicBezTo>
                    <a:pt x="72" y="6"/>
                    <a:pt x="66" y="8"/>
                    <a:pt x="61" y="9"/>
                  </a:cubicBezTo>
                  <a:cubicBezTo>
                    <a:pt x="58" y="10"/>
                    <a:pt x="56" y="10"/>
                    <a:pt x="54" y="11"/>
                  </a:cubicBezTo>
                  <a:cubicBezTo>
                    <a:pt x="45" y="15"/>
                    <a:pt x="45" y="15"/>
                    <a:pt x="45" y="18"/>
                  </a:cubicBezTo>
                  <a:cubicBezTo>
                    <a:pt x="46" y="20"/>
                    <a:pt x="47" y="23"/>
                    <a:pt x="46" y="27"/>
                  </a:cubicBezTo>
                  <a:cubicBezTo>
                    <a:pt x="50" y="27"/>
                    <a:pt x="52" y="25"/>
                    <a:pt x="53" y="23"/>
                  </a:cubicBezTo>
                  <a:cubicBezTo>
                    <a:pt x="56" y="20"/>
                    <a:pt x="56" y="20"/>
                    <a:pt x="56" y="20"/>
                  </a:cubicBezTo>
                  <a:cubicBezTo>
                    <a:pt x="57" y="24"/>
                    <a:pt x="57" y="24"/>
                    <a:pt x="57" y="24"/>
                  </a:cubicBezTo>
                  <a:cubicBezTo>
                    <a:pt x="58" y="27"/>
                    <a:pt x="58" y="30"/>
                    <a:pt x="56" y="32"/>
                  </a:cubicBezTo>
                  <a:cubicBezTo>
                    <a:pt x="54" y="36"/>
                    <a:pt x="48" y="36"/>
                    <a:pt x="45" y="36"/>
                  </a:cubicBezTo>
                  <a:cubicBezTo>
                    <a:pt x="43" y="36"/>
                    <a:pt x="42" y="36"/>
                    <a:pt x="40" y="36"/>
                  </a:cubicBezTo>
                  <a:cubicBezTo>
                    <a:pt x="38" y="36"/>
                    <a:pt x="36" y="36"/>
                    <a:pt x="35" y="36"/>
                  </a:cubicBezTo>
                  <a:cubicBezTo>
                    <a:pt x="33" y="36"/>
                    <a:pt x="31" y="36"/>
                    <a:pt x="30" y="36"/>
                  </a:cubicBezTo>
                  <a:cubicBezTo>
                    <a:pt x="29" y="37"/>
                    <a:pt x="29" y="38"/>
                    <a:pt x="29" y="40"/>
                  </a:cubicBezTo>
                  <a:cubicBezTo>
                    <a:pt x="29" y="41"/>
                    <a:pt x="29" y="42"/>
                    <a:pt x="28" y="43"/>
                  </a:cubicBezTo>
                  <a:cubicBezTo>
                    <a:pt x="28" y="43"/>
                    <a:pt x="28" y="43"/>
                    <a:pt x="28" y="43"/>
                  </a:cubicBezTo>
                  <a:cubicBezTo>
                    <a:pt x="27" y="43"/>
                    <a:pt x="27" y="43"/>
                    <a:pt x="27" y="43"/>
                  </a:cubicBezTo>
                  <a:cubicBezTo>
                    <a:pt x="27" y="43"/>
                    <a:pt x="27" y="43"/>
                    <a:pt x="27" y="43"/>
                  </a:cubicBezTo>
                  <a:cubicBezTo>
                    <a:pt x="26" y="43"/>
                    <a:pt x="25" y="43"/>
                    <a:pt x="22" y="41"/>
                  </a:cubicBezTo>
                  <a:cubicBezTo>
                    <a:pt x="20" y="40"/>
                    <a:pt x="20" y="37"/>
                    <a:pt x="20" y="35"/>
                  </a:cubicBezTo>
                  <a:cubicBezTo>
                    <a:pt x="19" y="33"/>
                    <a:pt x="19" y="31"/>
                    <a:pt x="17" y="30"/>
                  </a:cubicBezTo>
                  <a:cubicBezTo>
                    <a:pt x="17" y="30"/>
                    <a:pt x="13" y="29"/>
                    <a:pt x="10" y="29"/>
                  </a:cubicBezTo>
                  <a:cubicBezTo>
                    <a:pt x="7" y="29"/>
                    <a:pt x="6" y="30"/>
                    <a:pt x="6" y="30"/>
                  </a:cubicBezTo>
                  <a:cubicBezTo>
                    <a:pt x="4" y="31"/>
                    <a:pt x="4" y="32"/>
                    <a:pt x="4" y="32"/>
                  </a:cubicBezTo>
                  <a:cubicBezTo>
                    <a:pt x="4" y="36"/>
                    <a:pt x="11" y="42"/>
                    <a:pt x="14" y="44"/>
                  </a:cubicBezTo>
                  <a:cubicBezTo>
                    <a:pt x="16" y="45"/>
                    <a:pt x="17" y="46"/>
                    <a:pt x="17" y="47"/>
                  </a:cubicBezTo>
                  <a:cubicBezTo>
                    <a:pt x="18" y="49"/>
                    <a:pt x="19" y="49"/>
                    <a:pt x="23" y="50"/>
                  </a:cubicBezTo>
                  <a:cubicBezTo>
                    <a:pt x="24" y="50"/>
                    <a:pt x="25" y="50"/>
                    <a:pt x="27" y="49"/>
                  </a:cubicBezTo>
                  <a:cubicBezTo>
                    <a:pt x="28" y="49"/>
                    <a:pt x="30" y="48"/>
                    <a:pt x="3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8" name="Freeform 119"/>
            <p:cNvSpPr>
              <a:spLocks noEditPoints="1"/>
            </p:cNvSpPr>
            <p:nvPr/>
          </p:nvSpPr>
          <p:spPr bwMode="auto">
            <a:xfrm>
              <a:off x="4132299" y="1574800"/>
              <a:ext cx="261938" cy="322263"/>
            </a:xfrm>
            <a:custGeom>
              <a:avLst/>
              <a:gdLst>
                <a:gd name="T0" fmla="*/ 44 w 70"/>
                <a:gd name="T1" fmla="*/ 86 h 86"/>
                <a:gd name="T2" fmla="*/ 42 w 70"/>
                <a:gd name="T3" fmla="*/ 85 h 86"/>
                <a:gd name="T4" fmla="*/ 0 w 70"/>
                <a:gd name="T5" fmla="*/ 4 h 86"/>
                <a:gd name="T6" fmla="*/ 0 w 70"/>
                <a:gd name="T7" fmla="*/ 0 h 86"/>
                <a:gd name="T8" fmla="*/ 3 w 70"/>
                <a:gd name="T9" fmla="*/ 2 h 86"/>
                <a:gd name="T10" fmla="*/ 10 w 70"/>
                <a:gd name="T11" fmla="*/ 11 h 86"/>
                <a:gd name="T12" fmla="*/ 14 w 70"/>
                <a:gd name="T13" fmla="*/ 17 h 86"/>
                <a:gd name="T14" fmla="*/ 17 w 70"/>
                <a:gd name="T15" fmla="*/ 20 h 86"/>
                <a:gd name="T16" fmla="*/ 18 w 70"/>
                <a:gd name="T17" fmla="*/ 21 h 86"/>
                <a:gd name="T18" fmla="*/ 18 w 70"/>
                <a:gd name="T19" fmla="*/ 21 h 86"/>
                <a:gd name="T20" fmla="*/ 22 w 70"/>
                <a:gd name="T21" fmla="*/ 22 h 86"/>
                <a:gd name="T22" fmla="*/ 26 w 70"/>
                <a:gd name="T23" fmla="*/ 22 h 86"/>
                <a:gd name="T24" fmla="*/ 34 w 70"/>
                <a:gd name="T25" fmla="*/ 25 h 86"/>
                <a:gd name="T26" fmla="*/ 36 w 70"/>
                <a:gd name="T27" fmla="*/ 30 h 86"/>
                <a:gd name="T28" fmla="*/ 36 w 70"/>
                <a:gd name="T29" fmla="*/ 32 h 86"/>
                <a:gd name="T30" fmla="*/ 37 w 70"/>
                <a:gd name="T31" fmla="*/ 32 h 86"/>
                <a:gd name="T32" fmla="*/ 41 w 70"/>
                <a:gd name="T33" fmla="*/ 35 h 86"/>
                <a:gd name="T34" fmla="*/ 44 w 70"/>
                <a:gd name="T35" fmla="*/ 42 h 86"/>
                <a:gd name="T36" fmla="*/ 46 w 70"/>
                <a:gd name="T37" fmla="*/ 47 h 86"/>
                <a:gd name="T38" fmla="*/ 52 w 70"/>
                <a:gd name="T39" fmla="*/ 49 h 86"/>
                <a:gd name="T40" fmla="*/ 66 w 70"/>
                <a:gd name="T41" fmla="*/ 58 h 86"/>
                <a:gd name="T42" fmla="*/ 60 w 70"/>
                <a:gd name="T43" fmla="*/ 72 h 86"/>
                <a:gd name="T44" fmla="*/ 55 w 70"/>
                <a:gd name="T45" fmla="*/ 75 h 86"/>
                <a:gd name="T46" fmla="*/ 45 w 70"/>
                <a:gd name="T47" fmla="*/ 85 h 86"/>
                <a:gd name="T48" fmla="*/ 44 w 70"/>
                <a:gd name="T49" fmla="*/ 86 h 86"/>
                <a:gd name="T50" fmla="*/ 4 w 70"/>
                <a:gd name="T51" fmla="*/ 9 h 86"/>
                <a:gd name="T52" fmla="*/ 43 w 70"/>
                <a:gd name="T53" fmla="*/ 81 h 86"/>
                <a:gd name="T54" fmla="*/ 53 w 70"/>
                <a:gd name="T55" fmla="*/ 72 h 86"/>
                <a:gd name="T56" fmla="*/ 58 w 70"/>
                <a:gd name="T57" fmla="*/ 68 h 86"/>
                <a:gd name="T58" fmla="*/ 63 w 70"/>
                <a:gd name="T59" fmla="*/ 59 h 86"/>
                <a:gd name="T60" fmla="*/ 52 w 70"/>
                <a:gd name="T61" fmla="*/ 53 h 86"/>
                <a:gd name="T62" fmla="*/ 43 w 70"/>
                <a:gd name="T63" fmla="*/ 50 h 86"/>
                <a:gd name="T64" fmla="*/ 40 w 70"/>
                <a:gd name="T65" fmla="*/ 43 h 86"/>
                <a:gd name="T66" fmla="*/ 38 w 70"/>
                <a:gd name="T67" fmla="*/ 38 h 86"/>
                <a:gd name="T68" fmla="*/ 37 w 70"/>
                <a:gd name="T69" fmla="*/ 37 h 86"/>
                <a:gd name="T70" fmla="*/ 36 w 70"/>
                <a:gd name="T71" fmla="*/ 36 h 86"/>
                <a:gd name="T72" fmla="*/ 33 w 70"/>
                <a:gd name="T73" fmla="*/ 35 h 86"/>
                <a:gd name="T74" fmla="*/ 32 w 70"/>
                <a:gd name="T75" fmla="*/ 30 h 86"/>
                <a:gd name="T76" fmla="*/ 32 w 70"/>
                <a:gd name="T77" fmla="*/ 28 h 86"/>
                <a:gd name="T78" fmla="*/ 26 w 70"/>
                <a:gd name="T79" fmla="*/ 26 h 86"/>
                <a:gd name="T80" fmla="*/ 21 w 70"/>
                <a:gd name="T81" fmla="*/ 26 h 86"/>
                <a:gd name="T82" fmla="*/ 17 w 70"/>
                <a:gd name="T83" fmla="*/ 25 h 86"/>
                <a:gd name="T84" fmla="*/ 13 w 70"/>
                <a:gd name="T85" fmla="*/ 22 h 86"/>
                <a:gd name="T86" fmla="*/ 12 w 70"/>
                <a:gd name="T87" fmla="*/ 20 h 86"/>
                <a:gd name="T88" fmla="*/ 7 w 70"/>
                <a:gd name="T89" fmla="*/ 13 h 86"/>
                <a:gd name="T90" fmla="*/ 4 w 70"/>
                <a:gd name="T91" fmla="*/ 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 h="86">
                  <a:moveTo>
                    <a:pt x="44" y="86"/>
                  </a:moveTo>
                  <a:cubicBezTo>
                    <a:pt x="42" y="85"/>
                    <a:pt x="42" y="85"/>
                    <a:pt x="42" y="85"/>
                  </a:cubicBezTo>
                  <a:cubicBezTo>
                    <a:pt x="16" y="66"/>
                    <a:pt x="0" y="36"/>
                    <a:pt x="0" y="4"/>
                  </a:cubicBezTo>
                  <a:cubicBezTo>
                    <a:pt x="0" y="0"/>
                    <a:pt x="0" y="0"/>
                    <a:pt x="0" y="0"/>
                  </a:cubicBezTo>
                  <a:cubicBezTo>
                    <a:pt x="3" y="2"/>
                    <a:pt x="3" y="2"/>
                    <a:pt x="3" y="2"/>
                  </a:cubicBezTo>
                  <a:cubicBezTo>
                    <a:pt x="6" y="5"/>
                    <a:pt x="8" y="8"/>
                    <a:pt x="10" y="11"/>
                  </a:cubicBezTo>
                  <a:cubicBezTo>
                    <a:pt x="12" y="14"/>
                    <a:pt x="13" y="16"/>
                    <a:pt x="14" y="17"/>
                  </a:cubicBezTo>
                  <a:cubicBezTo>
                    <a:pt x="15" y="18"/>
                    <a:pt x="16" y="19"/>
                    <a:pt x="17" y="20"/>
                  </a:cubicBezTo>
                  <a:cubicBezTo>
                    <a:pt x="17" y="20"/>
                    <a:pt x="17" y="21"/>
                    <a:pt x="18" y="21"/>
                  </a:cubicBezTo>
                  <a:cubicBezTo>
                    <a:pt x="18" y="21"/>
                    <a:pt x="18" y="21"/>
                    <a:pt x="18" y="21"/>
                  </a:cubicBezTo>
                  <a:cubicBezTo>
                    <a:pt x="19" y="21"/>
                    <a:pt x="20" y="21"/>
                    <a:pt x="22" y="22"/>
                  </a:cubicBezTo>
                  <a:cubicBezTo>
                    <a:pt x="23" y="22"/>
                    <a:pt x="24" y="22"/>
                    <a:pt x="26" y="22"/>
                  </a:cubicBezTo>
                  <a:cubicBezTo>
                    <a:pt x="28" y="23"/>
                    <a:pt x="31" y="23"/>
                    <a:pt x="34" y="25"/>
                  </a:cubicBezTo>
                  <a:cubicBezTo>
                    <a:pt x="36" y="26"/>
                    <a:pt x="36" y="28"/>
                    <a:pt x="36" y="30"/>
                  </a:cubicBezTo>
                  <a:cubicBezTo>
                    <a:pt x="36" y="31"/>
                    <a:pt x="36" y="32"/>
                    <a:pt x="36" y="32"/>
                  </a:cubicBezTo>
                  <a:cubicBezTo>
                    <a:pt x="36" y="32"/>
                    <a:pt x="37" y="32"/>
                    <a:pt x="37" y="32"/>
                  </a:cubicBezTo>
                  <a:cubicBezTo>
                    <a:pt x="39" y="33"/>
                    <a:pt x="40" y="34"/>
                    <a:pt x="41" y="35"/>
                  </a:cubicBezTo>
                  <a:cubicBezTo>
                    <a:pt x="42" y="37"/>
                    <a:pt x="43" y="39"/>
                    <a:pt x="44" y="42"/>
                  </a:cubicBezTo>
                  <a:cubicBezTo>
                    <a:pt x="44" y="44"/>
                    <a:pt x="45" y="47"/>
                    <a:pt x="46" y="47"/>
                  </a:cubicBezTo>
                  <a:cubicBezTo>
                    <a:pt x="47" y="49"/>
                    <a:pt x="50" y="49"/>
                    <a:pt x="52" y="49"/>
                  </a:cubicBezTo>
                  <a:cubicBezTo>
                    <a:pt x="57" y="50"/>
                    <a:pt x="64" y="50"/>
                    <a:pt x="66" y="58"/>
                  </a:cubicBezTo>
                  <a:cubicBezTo>
                    <a:pt x="70" y="66"/>
                    <a:pt x="65" y="69"/>
                    <a:pt x="60" y="72"/>
                  </a:cubicBezTo>
                  <a:cubicBezTo>
                    <a:pt x="58" y="73"/>
                    <a:pt x="57" y="74"/>
                    <a:pt x="55" y="75"/>
                  </a:cubicBezTo>
                  <a:cubicBezTo>
                    <a:pt x="52" y="77"/>
                    <a:pt x="48" y="81"/>
                    <a:pt x="45" y="85"/>
                  </a:cubicBezTo>
                  <a:lnTo>
                    <a:pt x="44" y="86"/>
                  </a:lnTo>
                  <a:close/>
                  <a:moveTo>
                    <a:pt x="4" y="9"/>
                  </a:moveTo>
                  <a:cubicBezTo>
                    <a:pt x="6" y="37"/>
                    <a:pt x="20" y="64"/>
                    <a:pt x="43" y="81"/>
                  </a:cubicBezTo>
                  <a:cubicBezTo>
                    <a:pt x="46" y="77"/>
                    <a:pt x="50" y="74"/>
                    <a:pt x="53" y="72"/>
                  </a:cubicBezTo>
                  <a:cubicBezTo>
                    <a:pt x="54" y="70"/>
                    <a:pt x="56" y="69"/>
                    <a:pt x="58" y="68"/>
                  </a:cubicBezTo>
                  <a:cubicBezTo>
                    <a:pt x="63" y="65"/>
                    <a:pt x="65" y="64"/>
                    <a:pt x="63" y="59"/>
                  </a:cubicBezTo>
                  <a:cubicBezTo>
                    <a:pt x="61" y="54"/>
                    <a:pt x="57" y="54"/>
                    <a:pt x="52" y="53"/>
                  </a:cubicBezTo>
                  <a:cubicBezTo>
                    <a:pt x="49" y="53"/>
                    <a:pt x="46" y="53"/>
                    <a:pt x="43" y="50"/>
                  </a:cubicBezTo>
                  <a:cubicBezTo>
                    <a:pt x="42" y="49"/>
                    <a:pt x="41" y="46"/>
                    <a:pt x="40" y="43"/>
                  </a:cubicBezTo>
                  <a:cubicBezTo>
                    <a:pt x="39" y="41"/>
                    <a:pt x="38" y="38"/>
                    <a:pt x="38" y="38"/>
                  </a:cubicBezTo>
                  <a:cubicBezTo>
                    <a:pt x="37" y="37"/>
                    <a:pt x="37" y="37"/>
                    <a:pt x="37" y="37"/>
                  </a:cubicBezTo>
                  <a:cubicBezTo>
                    <a:pt x="37" y="37"/>
                    <a:pt x="36" y="36"/>
                    <a:pt x="36" y="36"/>
                  </a:cubicBezTo>
                  <a:cubicBezTo>
                    <a:pt x="35" y="36"/>
                    <a:pt x="34" y="35"/>
                    <a:pt x="33" y="35"/>
                  </a:cubicBezTo>
                  <a:cubicBezTo>
                    <a:pt x="32" y="33"/>
                    <a:pt x="32" y="31"/>
                    <a:pt x="32" y="30"/>
                  </a:cubicBezTo>
                  <a:cubicBezTo>
                    <a:pt x="32" y="29"/>
                    <a:pt x="32" y="28"/>
                    <a:pt x="32" y="28"/>
                  </a:cubicBezTo>
                  <a:cubicBezTo>
                    <a:pt x="30" y="27"/>
                    <a:pt x="28" y="27"/>
                    <a:pt x="26" y="26"/>
                  </a:cubicBezTo>
                  <a:cubicBezTo>
                    <a:pt x="24" y="26"/>
                    <a:pt x="22" y="26"/>
                    <a:pt x="21" y="26"/>
                  </a:cubicBezTo>
                  <a:cubicBezTo>
                    <a:pt x="19" y="25"/>
                    <a:pt x="18" y="25"/>
                    <a:pt x="17" y="25"/>
                  </a:cubicBezTo>
                  <a:cubicBezTo>
                    <a:pt x="15" y="25"/>
                    <a:pt x="15" y="24"/>
                    <a:pt x="13" y="22"/>
                  </a:cubicBezTo>
                  <a:cubicBezTo>
                    <a:pt x="13" y="22"/>
                    <a:pt x="12" y="21"/>
                    <a:pt x="12" y="20"/>
                  </a:cubicBezTo>
                  <a:cubicBezTo>
                    <a:pt x="10" y="18"/>
                    <a:pt x="8" y="16"/>
                    <a:pt x="7" y="13"/>
                  </a:cubicBezTo>
                  <a:cubicBezTo>
                    <a:pt x="6" y="12"/>
                    <a:pt x="5" y="11"/>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9" name="Freeform 120"/>
            <p:cNvSpPr>
              <a:spLocks noEditPoints="1"/>
            </p:cNvSpPr>
            <p:nvPr/>
          </p:nvSpPr>
          <p:spPr bwMode="auto">
            <a:xfrm>
              <a:off x="4135474" y="1327150"/>
              <a:ext cx="206375" cy="244475"/>
            </a:xfrm>
            <a:custGeom>
              <a:avLst/>
              <a:gdLst>
                <a:gd name="T0" fmla="*/ 10 w 55"/>
                <a:gd name="T1" fmla="*/ 65 h 65"/>
                <a:gd name="T2" fmla="*/ 5 w 55"/>
                <a:gd name="T3" fmla="*/ 60 h 65"/>
                <a:gd name="T4" fmla="*/ 2 w 55"/>
                <a:gd name="T5" fmla="*/ 57 h 65"/>
                <a:gd name="T6" fmla="*/ 0 w 55"/>
                <a:gd name="T7" fmla="*/ 57 h 65"/>
                <a:gd name="T8" fmla="*/ 0 w 55"/>
                <a:gd name="T9" fmla="*/ 55 h 65"/>
                <a:gd name="T10" fmla="*/ 25 w 55"/>
                <a:gd name="T11" fmla="*/ 1 h 65"/>
                <a:gd name="T12" fmla="*/ 25 w 55"/>
                <a:gd name="T13" fmla="*/ 0 h 65"/>
                <a:gd name="T14" fmla="*/ 27 w 55"/>
                <a:gd name="T15" fmla="*/ 1 h 65"/>
                <a:gd name="T16" fmla="*/ 41 w 55"/>
                <a:gd name="T17" fmla="*/ 9 h 65"/>
                <a:gd name="T18" fmla="*/ 45 w 55"/>
                <a:gd name="T19" fmla="*/ 12 h 65"/>
                <a:gd name="T20" fmla="*/ 52 w 55"/>
                <a:gd name="T21" fmla="*/ 36 h 65"/>
                <a:gd name="T22" fmla="*/ 52 w 55"/>
                <a:gd name="T23" fmla="*/ 38 h 65"/>
                <a:gd name="T24" fmla="*/ 50 w 55"/>
                <a:gd name="T25" fmla="*/ 37 h 65"/>
                <a:gd name="T26" fmla="*/ 42 w 55"/>
                <a:gd name="T27" fmla="*/ 31 h 65"/>
                <a:gd name="T28" fmla="*/ 42 w 55"/>
                <a:gd name="T29" fmla="*/ 31 h 65"/>
                <a:gd name="T30" fmla="*/ 43 w 55"/>
                <a:gd name="T31" fmla="*/ 35 h 65"/>
                <a:gd name="T32" fmla="*/ 29 w 55"/>
                <a:gd name="T33" fmla="*/ 47 h 65"/>
                <a:gd name="T34" fmla="*/ 23 w 55"/>
                <a:gd name="T35" fmla="*/ 51 h 65"/>
                <a:gd name="T36" fmla="*/ 21 w 55"/>
                <a:gd name="T37" fmla="*/ 55 h 65"/>
                <a:gd name="T38" fmla="*/ 14 w 55"/>
                <a:gd name="T39" fmla="*/ 64 h 65"/>
                <a:gd name="T40" fmla="*/ 10 w 55"/>
                <a:gd name="T41" fmla="*/ 65 h 65"/>
                <a:gd name="T42" fmla="*/ 4 w 55"/>
                <a:gd name="T43" fmla="*/ 54 h 65"/>
                <a:gd name="T44" fmla="*/ 8 w 55"/>
                <a:gd name="T45" fmla="*/ 58 h 65"/>
                <a:gd name="T46" fmla="*/ 10 w 55"/>
                <a:gd name="T47" fmla="*/ 61 h 65"/>
                <a:gd name="T48" fmla="*/ 13 w 55"/>
                <a:gd name="T49" fmla="*/ 60 h 65"/>
                <a:gd name="T50" fmla="*/ 17 w 55"/>
                <a:gd name="T51" fmla="*/ 53 h 65"/>
                <a:gd name="T52" fmla="*/ 20 w 55"/>
                <a:gd name="T53" fmla="*/ 49 h 65"/>
                <a:gd name="T54" fmla="*/ 27 w 55"/>
                <a:gd name="T55" fmla="*/ 44 h 65"/>
                <a:gd name="T56" fmla="*/ 39 w 55"/>
                <a:gd name="T57" fmla="*/ 35 h 65"/>
                <a:gd name="T58" fmla="*/ 38 w 55"/>
                <a:gd name="T59" fmla="*/ 33 h 65"/>
                <a:gd name="T60" fmla="*/ 36 w 55"/>
                <a:gd name="T61" fmla="*/ 32 h 65"/>
                <a:gd name="T62" fmla="*/ 37 w 55"/>
                <a:gd name="T63" fmla="*/ 30 h 65"/>
                <a:gd name="T64" fmla="*/ 43 w 55"/>
                <a:gd name="T65" fmla="*/ 26 h 65"/>
                <a:gd name="T66" fmla="*/ 45 w 55"/>
                <a:gd name="T67" fmla="*/ 26 h 65"/>
                <a:gd name="T68" fmla="*/ 45 w 55"/>
                <a:gd name="T69" fmla="*/ 28 h 65"/>
                <a:gd name="T70" fmla="*/ 49 w 55"/>
                <a:gd name="T71" fmla="*/ 33 h 65"/>
                <a:gd name="T72" fmla="*/ 42 w 55"/>
                <a:gd name="T73" fmla="*/ 15 h 65"/>
                <a:gd name="T74" fmla="*/ 39 w 55"/>
                <a:gd name="T75" fmla="*/ 12 h 65"/>
                <a:gd name="T76" fmla="*/ 27 w 55"/>
                <a:gd name="T77" fmla="*/ 5 h 65"/>
                <a:gd name="T78" fmla="*/ 4 w 55"/>
                <a:gd name="T79" fmla="*/ 5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65">
                  <a:moveTo>
                    <a:pt x="10" y="65"/>
                  </a:moveTo>
                  <a:cubicBezTo>
                    <a:pt x="7" y="65"/>
                    <a:pt x="6" y="62"/>
                    <a:pt x="5" y="60"/>
                  </a:cubicBezTo>
                  <a:cubicBezTo>
                    <a:pt x="3" y="58"/>
                    <a:pt x="3" y="57"/>
                    <a:pt x="2" y="57"/>
                  </a:cubicBezTo>
                  <a:cubicBezTo>
                    <a:pt x="0" y="57"/>
                    <a:pt x="0" y="57"/>
                    <a:pt x="0" y="57"/>
                  </a:cubicBezTo>
                  <a:cubicBezTo>
                    <a:pt x="0" y="55"/>
                    <a:pt x="0" y="55"/>
                    <a:pt x="0" y="55"/>
                  </a:cubicBezTo>
                  <a:cubicBezTo>
                    <a:pt x="3" y="35"/>
                    <a:pt x="11" y="16"/>
                    <a:pt x="25" y="1"/>
                  </a:cubicBezTo>
                  <a:cubicBezTo>
                    <a:pt x="25" y="0"/>
                    <a:pt x="25" y="0"/>
                    <a:pt x="25" y="0"/>
                  </a:cubicBezTo>
                  <a:cubicBezTo>
                    <a:pt x="27" y="1"/>
                    <a:pt x="27" y="1"/>
                    <a:pt x="27" y="1"/>
                  </a:cubicBezTo>
                  <a:cubicBezTo>
                    <a:pt x="32" y="2"/>
                    <a:pt x="37" y="5"/>
                    <a:pt x="41" y="9"/>
                  </a:cubicBezTo>
                  <a:cubicBezTo>
                    <a:pt x="43" y="10"/>
                    <a:pt x="44" y="11"/>
                    <a:pt x="45" y="12"/>
                  </a:cubicBezTo>
                  <a:cubicBezTo>
                    <a:pt x="55" y="19"/>
                    <a:pt x="55" y="24"/>
                    <a:pt x="52" y="36"/>
                  </a:cubicBezTo>
                  <a:cubicBezTo>
                    <a:pt x="52" y="38"/>
                    <a:pt x="52" y="38"/>
                    <a:pt x="52" y="38"/>
                  </a:cubicBezTo>
                  <a:cubicBezTo>
                    <a:pt x="50" y="37"/>
                    <a:pt x="50" y="37"/>
                    <a:pt x="50" y="37"/>
                  </a:cubicBezTo>
                  <a:cubicBezTo>
                    <a:pt x="46" y="36"/>
                    <a:pt x="44" y="34"/>
                    <a:pt x="42" y="31"/>
                  </a:cubicBezTo>
                  <a:cubicBezTo>
                    <a:pt x="42" y="31"/>
                    <a:pt x="42" y="31"/>
                    <a:pt x="42" y="31"/>
                  </a:cubicBezTo>
                  <a:cubicBezTo>
                    <a:pt x="43" y="32"/>
                    <a:pt x="43" y="33"/>
                    <a:pt x="43" y="35"/>
                  </a:cubicBezTo>
                  <a:cubicBezTo>
                    <a:pt x="43" y="39"/>
                    <a:pt x="37" y="43"/>
                    <a:pt x="29" y="47"/>
                  </a:cubicBezTo>
                  <a:cubicBezTo>
                    <a:pt x="26" y="49"/>
                    <a:pt x="24" y="50"/>
                    <a:pt x="23" y="51"/>
                  </a:cubicBezTo>
                  <a:cubicBezTo>
                    <a:pt x="23" y="52"/>
                    <a:pt x="22" y="54"/>
                    <a:pt x="21" y="55"/>
                  </a:cubicBezTo>
                  <a:cubicBezTo>
                    <a:pt x="17" y="61"/>
                    <a:pt x="16" y="64"/>
                    <a:pt x="14" y="64"/>
                  </a:cubicBezTo>
                  <a:cubicBezTo>
                    <a:pt x="13" y="65"/>
                    <a:pt x="12" y="65"/>
                    <a:pt x="10" y="65"/>
                  </a:cubicBezTo>
                  <a:close/>
                  <a:moveTo>
                    <a:pt x="4" y="54"/>
                  </a:moveTo>
                  <a:cubicBezTo>
                    <a:pt x="6" y="55"/>
                    <a:pt x="7" y="57"/>
                    <a:pt x="8" y="58"/>
                  </a:cubicBezTo>
                  <a:cubicBezTo>
                    <a:pt x="9" y="60"/>
                    <a:pt x="10" y="61"/>
                    <a:pt x="10" y="61"/>
                  </a:cubicBezTo>
                  <a:cubicBezTo>
                    <a:pt x="11" y="61"/>
                    <a:pt x="11" y="61"/>
                    <a:pt x="13" y="60"/>
                  </a:cubicBezTo>
                  <a:cubicBezTo>
                    <a:pt x="13" y="60"/>
                    <a:pt x="16" y="56"/>
                    <a:pt x="17" y="53"/>
                  </a:cubicBezTo>
                  <a:cubicBezTo>
                    <a:pt x="18" y="51"/>
                    <a:pt x="19" y="50"/>
                    <a:pt x="20" y="49"/>
                  </a:cubicBezTo>
                  <a:cubicBezTo>
                    <a:pt x="21" y="47"/>
                    <a:pt x="24" y="46"/>
                    <a:pt x="27" y="44"/>
                  </a:cubicBezTo>
                  <a:cubicBezTo>
                    <a:pt x="31" y="42"/>
                    <a:pt x="39" y="37"/>
                    <a:pt x="39" y="35"/>
                  </a:cubicBezTo>
                  <a:cubicBezTo>
                    <a:pt x="39" y="34"/>
                    <a:pt x="39" y="34"/>
                    <a:pt x="38" y="33"/>
                  </a:cubicBezTo>
                  <a:cubicBezTo>
                    <a:pt x="36" y="32"/>
                    <a:pt x="36" y="32"/>
                    <a:pt x="36" y="32"/>
                  </a:cubicBezTo>
                  <a:cubicBezTo>
                    <a:pt x="37" y="30"/>
                    <a:pt x="37" y="30"/>
                    <a:pt x="37" y="30"/>
                  </a:cubicBezTo>
                  <a:cubicBezTo>
                    <a:pt x="38" y="28"/>
                    <a:pt x="40" y="27"/>
                    <a:pt x="43" y="26"/>
                  </a:cubicBezTo>
                  <a:cubicBezTo>
                    <a:pt x="45" y="26"/>
                    <a:pt x="45" y="26"/>
                    <a:pt x="45" y="26"/>
                  </a:cubicBezTo>
                  <a:cubicBezTo>
                    <a:pt x="45" y="28"/>
                    <a:pt x="45" y="28"/>
                    <a:pt x="45" y="28"/>
                  </a:cubicBezTo>
                  <a:cubicBezTo>
                    <a:pt x="46" y="30"/>
                    <a:pt x="47" y="32"/>
                    <a:pt x="49" y="33"/>
                  </a:cubicBezTo>
                  <a:cubicBezTo>
                    <a:pt x="51" y="23"/>
                    <a:pt x="50" y="20"/>
                    <a:pt x="42" y="15"/>
                  </a:cubicBezTo>
                  <a:cubicBezTo>
                    <a:pt x="41" y="14"/>
                    <a:pt x="40" y="13"/>
                    <a:pt x="39" y="12"/>
                  </a:cubicBezTo>
                  <a:cubicBezTo>
                    <a:pt x="35" y="9"/>
                    <a:pt x="31" y="6"/>
                    <a:pt x="27" y="5"/>
                  </a:cubicBezTo>
                  <a:cubicBezTo>
                    <a:pt x="15" y="19"/>
                    <a:pt x="7" y="36"/>
                    <a:pt x="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0" name="Freeform 121"/>
            <p:cNvSpPr>
              <a:spLocks noEditPoints="1"/>
            </p:cNvSpPr>
            <p:nvPr/>
          </p:nvSpPr>
          <p:spPr bwMode="auto">
            <a:xfrm>
              <a:off x="4240249" y="1268413"/>
              <a:ext cx="87313" cy="74613"/>
            </a:xfrm>
            <a:custGeom>
              <a:avLst/>
              <a:gdLst>
                <a:gd name="T0" fmla="*/ 10 w 23"/>
                <a:gd name="T1" fmla="*/ 20 h 20"/>
                <a:gd name="T2" fmla="*/ 3 w 23"/>
                <a:gd name="T3" fmla="*/ 16 h 20"/>
                <a:gd name="T4" fmla="*/ 2 w 23"/>
                <a:gd name="T5" fmla="*/ 15 h 20"/>
                <a:gd name="T6" fmla="*/ 0 w 23"/>
                <a:gd name="T7" fmla="*/ 14 h 20"/>
                <a:gd name="T8" fmla="*/ 2 w 23"/>
                <a:gd name="T9" fmla="*/ 12 h 20"/>
                <a:gd name="T10" fmla="*/ 16 w 23"/>
                <a:gd name="T11" fmla="*/ 0 h 20"/>
                <a:gd name="T12" fmla="*/ 17 w 23"/>
                <a:gd name="T13" fmla="*/ 0 h 20"/>
                <a:gd name="T14" fmla="*/ 18 w 23"/>
                <a:gd name="T15" fmla="*/ 0 h 20"/>
                <a:gd name="T16" fmla="*/ 23 w 23"/>
                <a:gd name="T17" fmla="*/ 9 h 20"/>
                <a:gd name="T18" fmla="*/ 10 w 23"/>
                <a:gd name="T19" fmla="*/ 20 h 20"/>
                <a:gd name="T20" fmla="*/ 6 w 23"/>
                <a:gd name="T21" fmla="*/ 14 h 20"/>
                <a:gd name="T22" fmla="*/ 10 w 23"/>
                <a:gd name="T23" fmla="*/ 16 h 20"/>
                <a:gd name="T24" fmla="*/ 19 w 23"/>
                <a:gd name="T25" fmla="*/ 8 h 20"/>
                <a:gd name="T26" fmla="*/ 17 w 23"/>
                <a:gd name="T27" fmla="*/ 4 h 20"/>
                <a:gd name="T28" fmla="*/ 6 w 23"/>
                <a:gd name="T2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0">
                  <a:moveTo>
                    <a:pt x="10" y="20"/>
                  </a:moveTo>
                  <a:cubicBezTo>
                    <a:pt x="7" y="20"/>
                    <a:pt x="5" y="18"/>
                    <a:pt x="3" y="16"/>
                  </a:cubicBezTo>
                  <a:cubicBezTo>
                    <a:pt x="2" y="16"/>
                    <a:pt x="2" y="15"/>
                    <a:pt x="2" y="15"/>
                  </a:cubicBezTo>
                  <a:cubicBezTo>
                    <a:pt x="0" y="14"/>
                    <a:pt x="0" y="14"/>
                    <a:pt x="0" y="14"/>
                  </a:cubicBezTo>
                  <a:cubicBezTo>
                    <a:pt x="2" y="12"/>
                    <a:pt x="2" y="12"/>
                    <a:pt x="2" y="12"/>
                  </a:cubicBezTo>
                  <a:cubicBezTo>
                    <a:pt x="6" y="8"/>
                    <a:pt x="11" y="4"/>
                    <a:pt x="16" y="0"/>
                  </a:cubicBezTo>
                  <a:cubicBezTo>
                    <a:pt x="17" y="0"/>
                    <a:pt x="17" y="0"/>
                    <a:pt x="17" y="0"/>
                  </a:cubicBezTo>
                  <a:cubicBezTo>
                    <a:pt x="18" y="0"/>
                    <a:pt x="18" y="0"/>
                    <a:pt x="18" y="0"/>
                  </a:cubicBezTo>
                  <a:cubicBezTo>
                    <a:pt x="21" y="2"/>
                    <a:pt x="23" y="5"/>
                    <a:pt x="23" y="9"/>
                  </a:cubicBezTo>
                  <a:cubicBezTo>
                    <a:pt x="23" y="11"/>
                    <a:pt x="12" y="20"/>
                    <a:pt x="10" y="20"/>
                  </a:cubicBezTo>
                  <a:close/>
                  <a:moveTo>
                    <a:pt x="6" y="14"/>
                  </a:moveTo>
                  <a:cubicBezTo>
                    <a:pt x="7" y="15"/>
                    <a:pt x="8" y="16"/>
                    <a:pt x="10" y="16"/>
                  </a:cubicBezTo>
                  <a:cubicBezTo>
                    <a:pt x="12" y="15"/>
                    <a:pt x="18" y="10"/>
                    <a:pt x="19" y="8"/>
                  </a:cubicBezTo>
                  <a:cubicBezTo>
                    <a:pt x="19" y="7"/>
                    <a:pt x="18" y="5"/>
                    <a:pt x="17" y="4"/>
                  </a:cubicBezTo>
                  <a:cubicBezTo>
                    <a:pt x="13" y="7"/>
                    <a:pt x="9" y="10"/>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1" name="Freeform 122"/>
            <p:cNvSpPr>
              <a:spLocks noEditPoints="1"/>
            </p:cNvSpPr>
            <p:nvPr/>
          </p:nvSpPr>
          <p:spPr bwMode="auto">
            <a:xfrm>
              <a:off x="4346611" y="1203325"/>
              <a:ext cx="193675" cy="161925"/>
            </a:xfrm>
            <a:custGeom>
              <a:avLst/>
              <a:gdLst>
                <a:gd name="T0" fmla="*/ 21 w 52"/>
                <a:gd name="T1" fmla="*/ 43 h 43"/>
                <a:gd name="T2" fmla="*/ 19 w 52"/>
                <a:gd name="T3" fmla="*/ 42 h 43"/>
                <a:gd name="T4" fmla="*/ 13 w 52"/>
                <a:gd name="T5" fmla="*/ 38 h 43"/>
                <a:gd name="T6" fmla="*/ 4 w 52"/>
                <a:gd name="T7" fmla="*/ 29 h 43"/>
                <a:gd name="T8" fmla="*/ 5 w 52"/>
                <a:gd name="T9" fmla="*/ 13 h 43"/>
                <a:gd name="T10" fmla="*/ 5 w 52"/>
                <a:gd name="T11" fmla="*/ 12 h 43"/>
                <a:gd name="T12" fmla="*/ 4 w 52"/>
                <a:gd name="T13" fmla="*/ 12 h 43"/>
                <a:gd name="T14" fmla="*/ 1 w 52"/>
                <a:gd name="T15" fmla="*/ 10 h 43"/>
                <a:gd name="T16" fmla="*/ 5 w 52"/>
                <a:gd name="T17" fmla="*/ 8 h 43"/>
                <a:gd name="T18" fmla="*/ 42 w 52"/>
                <a:gd name="T19" fmla="*/ 0 h 43"/>
                <a:gd name="T20" fmla="*/ 43 w 52"/>
                <a:gd name="T21" fmla="*/ 0 h 43"/>
                <a:gd name="T22" fmla="*/ 43 w 52"/>
                <a:gd name="T23" fmla="*/ 0 h 43"/>
                <a:gd name="T24" fmla="*/ 52 w 52"/>
                <a:gd name="T25" fmla="*/ 10 h 43"/>
                <a:gd name="T26" fmla="*/ 50 w 52"/>
                <a:gd name="T27" fmla="*/ 16 h 43"/>
                <a:gd name="T28" fmla="*/ 40 w 52"/>
                <a:gd name="T29" fmla="*/ 20 h 43"/>
                <a:gd name="T30" fmla="*/ 33 w 52"/>
                <a:gd name="T31" fmla="*/ 21 h 43"/>
                <a:gd name="T32" fmla="*/ 25 w 52"/>
                <a:gd name="T33" fmla="*/ 29 h 43"/>
                <a:gd name="T34" fmla="*/ 25 w 52"/>
                <a:gd name="T35" fmla="*/ 33 h 43"/>
                <a:gd name="T36" fmla="*/ 22 w 52"/>
                <a:gd name="T37" fmla="*/ 42 h 43"/>
                <a:gd name="T38" fmla="*/ 21 w 52"/>
                <a:gd name="T39" fmla="*/ 43 h 43"/>
                <a:gd name="T40" fmla="*/ 10 w 52"/>
                <a:gd name="T41" fmla="*/ 10 h 43"/>
                <a:gd name="T42" fmla="*/ 11 w 52"/>
                <a:gd name="T43" fmla="*/ 11 h 43"/>
                <a:gd name="T44" fmla="*/ 10 w 52"/>
                <a:gd name="T45" fmla="*/ 13 h 43"/>
                <a:gd name="T46" fmla="*/ 8 w 52"/>
                <a:gd name="T47" fmla="*/ 15 h 43"/>
                <a:gd name="T48" fmla="*/ 8 w 52"/>
                <a:gd name="T49" fmla="*/ 28 h 43"/>
                <a:gd name="T50" fmla="*/ 15 w 52"/>
                <a:gd name="T51" fmla="*/ 34 h 43"/>
                <a:gd name="T52" fmla="*/ 21 w 52"/>
                <a:gd name="T53" fmla="*/ 37 h 43"/>
                <a:gd name="T54" fmla="*/ 21 w 52"/>
                <a:gd name="T55" fmla="*/ 33 h 43"/>
                <a:gd name="T56" fmla="*/ 21 w 52"/>
                <a:gd name="T57" fmla="*/ 28 h 43"/>
                <a:gd name="T58" fmla="*/ 32 w 52"/>
                <a:gd name="T59" fmla="*/ 18 h 43"/>
                <a:gd name="T60" fmla="*/ 40 w 52"/>
                <a:gd name="T61" fmla="*/ 16 h 43"/>
                <a:gd name="T62" fmla="*/ 47 w 52"/>
                <a:gd name="T63" fmla="*/ 14 h 43"/>
                <a:gd name="T64" fmla="*/ 48 w 52"/>
                <a:gd name="T65" fmla="*/ 10 h 43"/>
                <a:gd name="T66" fmla="*/ 42 w 52"/>
                <a:gd name="T67" fmla="*/ 4 h 43"/>
                <a:gd name="T68" fmla="*/ 10 w 52"/>
                <a:gd name="T69"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 h="43">
                  <a:moveTo>
                    <a:pt x="21" y="43"/>
                  </a:moveTo>
                  <a:cubicBezTo>
                    <a:pt x="19" y="42"/>
                    <a:pt x="19" y="42"/>
                    <a:pt x="19" y="42"/>
                  </a:cubicBezTo>
                  <a:cubicBezTo>
                    <a:pt x="17" y="40"/>
                    <a:pt x="15" y="39"/>
                    <a:pt x="13" y="38"/>
                  </a:cubicBezTo>
                  <a:cubicBezTo>
                    <a:pt x="10" y="36"/>
                    <a:pt x="7" y="34"/>
                    <a:pt x="4" y="29"/>
                  </a:cubicBezTo>
                  <a:cubicBezTo>
                    <a:pt x="0" y="21"/>
                    <a:pt x="1" y="19"/>
                    <a:pt x="5" y="13"/>
                  </a:cubicBezTo>
                  <a:cubicBezTo>
                    <a:pt x="5" y="13"/>
                    <a:pt x="5" y="13"/>
                    <a:pt x="5" y="12"/>
                  </a:cubicBezTo>
                  <a:cubicBezTo>
                    <a:pt x="5" y="12"/>
                    <a:pt x="5" y="12"/>
                    <a:pt x="4" y="12"/>
                  </a:cubicBezTo>
                  <a:cubicBezTo>
                    <a:pt x="1" y="10"/>
                    <a:pt x="1" y="10"/>
                    <a:pt x="1" y="10"/>
                  </a:cubicBezTo>
                  <a:cubicBezTo>
                    <a:pt x="5" y="8"/>
                    <a:pt x="5" y="8"/>
                    <a:pt x="5" y="8"/>
                  </a:cubicBezTo>
                  <a:cubicBezTo>
                    <a:pt x="17" y="3"/>
                    <a:pt x="29" y="0"/>
                    <a:pt x="42" y="0"/>
                  </a:cubicBezTo>
                  <a:cubicBezTo>
                    <a:pt x="43" y="0"/>
                    <a:pt x="43" y="0"/>
                    <a:pt x="43" y="0"/>
                  </a:cubicBezTo>
                  <a:cubicBezTo>
                    <a:pt x="43" y="0"/>
                    <a:pt x="43" y="0"/>
                    <a:pt x="43" y="0"/>
                  </a:cubicBezTo>
                  <a:cubicBezTo>
                    <a:pt x="48" y="3"/>
                    <a:pt x="51" y="6"/>
                    <a:pt x="52" y="10"/>
                  </a:cubicBezTo>
                  <a:cubicBezTo>
                    <a:pt x="52" y="13"/>
                    <a:pt x="51" y="15"/>
                    <a:pt x="50" y="16"/>
                  </a:cubicBezTo>
                  <a:cubicBezTo>
                    <a:pt x="48" y="19"/>
                    <a:pt x="44" y="20"/>
                    <a:pt x="40" y="20"/>
                  </a:cubicBezTo>
                  <a:cubicBezTo>
                    <a:pt x="38" y="20"/>
                    <a:pt x="35" y="21"/>
                    <a:pt x="33" y="21"/>
                  </a:cubicBezTo>
                  <a:cubicBezTo>
                    <a:pt x="29" y="23"/>
                    <a:pt x="26" y="25"/>
                    <a:pt x="25" y="29"/>
                  </a:cubicBezTo>
                  <a:cubicBezTo>
                    <a:pt x="25" y="31"/>
                    <a:pt x="25" y="32"/>
                    <a:pt x="25" y="33"/>
                  </a:cubicBezTo>
                  <a:cubicBezTo>
                    <a:pt x="25" y="35"/>
                    <a:pt x="26" y="38"/>
                    <a:pt x="22" y="42"/>
                  </a:cubicBezTo>
                  <a:lnTo>
                    <a:pt x="21" y="43"/>
                  </a:lnTo>
                  <a:close/>
                  <a:moveTo>
                    <a:pt x="10" y="10"/>
                  </a:moveTo>
                  <a:cubicBezTo>
                    <a:pt x="11" y="11"/>
                    <a:pt x="11" y="11"/>
                    <a:pt x="11" y="11"/>
                  </a:cubicBezTo>
                  <a:cubicBezTo>
                    <a:pt x="10" y="13"/>
                    <a:pt x="10" y="13"/>
                    <a:pt x="10" y="13"/>
                  </a:cubicBezTo>
                  <a:cubicBezTo>
                    <a:pt x="9" y="14"/>
                    <a:pt x="9" y="14"/>
                    <a:pt x="8" y="15"/>
                  </a:cubicBezTo>
                  <a:cubicBezTo>
                    <a:pt x="5" y="20"/>
                    <a:pt x="4" y="21"/>
                    <a:pt x="8" y="28"/>
                  </a:cubicBezTo>
                  <a:cubicBezTo>
                    <a:pt x="10" y="31"/>
                    <a:pt x="12" y="32"/>
                    <a:pt x="15" y="34"/>
                  </a:cubicBezTo>
                  <a:cubicBezTo>
                    <a:pt x="17" y="35"/>
                    <a:pt x="18" y="36"/>
                    <a:pt x="21" y="37"/>
                  </a:cubicBezTo>
                  <a:cubicBezTo>
                    <a:pt x="21" y="36"/>
                    <a:pt x="21" y="35"/>
                    <a:pt x="21" y="33"/>
                  </a:cubicBezTo>
                  <a:cubicBezTo>
                    <a:pt x="21" y="32"/>
                    <a:pt x="21" y="30"/>
                    <a:pt x="21" y="28"/>
                  </a:cubicBezTo>
                  <a:cubicBezTo>
                    <a:pt x="22" y="23"/>
                    <a:pt x="27" y="20"/>
                    <a:pt x="32" y="18"/>
                  </a:cubicBezTo>
                  <a:cubicBezTo>
                    <a:pt x="34" y="17"/>
                    <a:pt x="37" y="16"/>
                    <a:pt x="40" y="16"/>
                  </a:cubicBezTo>
                  <a:cubicBezTo>
                    <a:pt x="43" y="16"/>
                    <a:pt x="46" y="15"/>
                    <a:pt x="47" y="14"/>
                  </a:cubicBezTo>
                  <a:cubicBezTo>
                    <a:pt x="48" y="13"/>
                    <a:pt x="48" y="12"/>
                    <a:pt x="48" y="10"/>
                  </a:cubicBezTo>
                  <a:cubicBezTo>
                    <a:pt x="47" y="7"/>
                    <a:pt x="44" y="5"/>
                    <a:pt x="42" y="4"/>
                  </a:cubicBezTo>
                  <a:cubicBezTo>
                    <a:pt x="31" y="4"/>
                    <a:pt x="20" y="7"/>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2" name="Freeform 123"/>
            <p:cNvSpPr>
              <a:spLocks noEditPoints="1"/>
            </p:cNvSpPr>
            <p:nvPr/>
          </p:nvSpPr>
          <p:spPr bwMode="auto">
            <a:xfrm>
              <a:off x="4468849" y="1285875"/>
              <a:ext cx="65088" cy="49213"/>
            </a:xfrm>
            <a:custGeom>
              <a:avLst/>
              <a:gdLst>
                <a:gd name="T0" fmla="*/ 9 w 17"/>
                <a:gd name="T1" fmla="*/ 13 h 13"/>
                <a:gd name="T2" fmla="*/ 1 w 17"/>
                <a:gd name="T3" fmla="*/ 9 h 13"/>
                <a:gd name="T4" fmla="*/ 1 w 17"/>
                <a:gd name="T5" fmla="*/ 2 h 13"/>
                <a:gd name="T6" fmla="*/ 1 w 17"/>
                <a:gd name="T7" fmla="*/ 1 h 13"/>
                <a:gd name="T8" fmla="*/ 3 w 17"/>
                <a:gd name="T9" fmla="*/ 1 h 13"/>
                <a:gd name="T10" fmla="*/ 10 w 17"/>
                <a:gd name="T11" fmla="*/ 2 h 13"/>
                <a:gd name="T12" fmla="*/ 14 w 17"/>
                <a:gd name="T13" fmla="*/ 3 h 13"/>
                <a:gd name="T14" fmla="*/ 16 w 17"/>
                <a:gd name="T15" fmla="*/ 3 h 13"/>
                <a:gd name="T16" fmla="*/ 16 w 17"/>
                <a:gd name="T17" fmla="*/ 5 h 13"/>
                <a:gd name="T18" fmla="*/ 16 w 17"/>
                <a:gd name="T19" fmla="*/ 10 h 13"/>
                <a:gd name="T20" fmla="*/ 9 w 17"/>
                <a:gd name="T21" fmla="*/ 13 h 13"/>
                <a:gd name="T22" fmla="*/ 5 w 17"/>
                <a:gd name="T23" fmla="*/ 4 h 13"/>
                <a:gd name="T24" fmla="*/ 4 w 17"/>
                <a:gd name="T25" fmla="*/ 7 h 13"/>
                <a:gd name="T26" fmla="*/ 9 w 17"/>
                <a:gd name="T27" fmla="*/ 9 h 13"/>
                <a:gd name="T28" fmla="*/ 12 w 17"/>
                <a:gd name="T29" fmla="*/ 8 h 13"/>
                <a:gd name="T30" fmla="*/ 13 w 17"/>
                <a:gd name="T31" fmla="*/ 8 h 13"/>
                <a:gd name="T32" fmla="*/ 8 w 17"/>
                <a:gd name="T33" fmla="*/ 6 h 13"/>
                <a:gd name="T34" fmla="*/ 5 w 17"/>
                <a:gd name="T3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3">
                  <a:moveTo>
                    <a:pt x="9" y="13"/>
                  </a:moveTo>
                  <a:cubicBezTo>
                    <a:pt x="6" y="13"/>
                    <a:pt x="2" y="12"/>
                    <a:pt x="1" y="9"/>
                  </a:cubicBezTo>
                  <a:cubicBezTo>
                    <a:pt x="0" y="8"/>
                    <a:pt x="0" y="5"/>
                    <a:pt x="1" y="2"/>
                  </a:cubicBezTo>
                  <a:cubicBezTo>
                    <a:pt x="1" y="1"/>
                    <a:pt x="1" y="1"/>
                    <a:pt x="1" y="1"/>
                  </a:cubicBezTo>
                  <a:cubicBezTo>
                    <a:pt x="3" y="1"/>
                    <a:pt x="3" y="1"/>
                    <a:pt x="3" y="1"/>
                  </a:cubicBezTo>
                  <a:cubicBezTo>
                    <a:pt x="7" y="0"/>
                    <a:pt x="8" y="1"/>
                    <a:pt x="10" y="2"/>
                  </a:cubicBezTo>
                  <a:cubicBezTo>
                    <a:pt x="11" y="3"/>
                    <a:pt x="12" y="4"/>
                    <a:pt x="14" y="3"/>
                  </a:cubicBezTo>
                  <a:cubicBezTo>
                    <a:pt x="16" y="3"/>
                    <a:pt x="16" y="3"/>
                    <a:pt x="16" y="3"/>
                  </a:cubicBezTo>
                  <a:cubicBezTo>
                    <a:pt x="16" y="5"/>
                    <a:pt x="16" y="5"/>
                    <a:pt x="16" y="5"/>
                  </a:cubicBezTo>
                  <a:cubicBezTo>
                    <a:pt x="17" y="7"/>
                    <a:pt x="17" y="9"/>
                    <a:pt x="16" y="10"/>
                  </a:cubicBezTo>
                  <a:cubicBezTo>
                    <a:pt x="15" y="12"/>
                    <a:pt x="12" y="13"/>
                    <a:pt x="9" y="13"/>
                  </a:cubicBezTo>
                  <a:close/>
                  <a:moveTo>
                    <a:pt x="5" y="4"/>
                  </a:moveTo>
                  <a:cubicBezTo>
                    <a:pt x="4" y="5"/>
                    <a:pt x="4" y="6"/>
                    <a:pt x="4" y="7"/>
                  </a:cubicBezTo>
                  <a:cubicBezTo>
                    <a:pt x="5" y="8"/>
                    <a:pt x="7" y="9"/>
                    <a:pt x="9" y="9"/>
                  </a:cubicBezTo>
                  <a:cubicBezTo>
                    <a:pt x="11" y="9"/>
                    <a:pt x="12" y="8"/>
                    <a:pt x="12" y="8"/>
                  </a:cubicBezTo>
                  <a:cubicBezTo>
                    <a:pt x="13" y="8"/>
                    <a:pt x="13" y="8"/>
                    <a:pt x="13" y="8"/>
                  </a:cubicBezTo>
                  <a:cubicBezTo>
                    <a:pt x="10" y="8"/>
                    <a:pt x="9" y="7"/>
                    <a:pt x="8" y="6"/>
                  </a:cubicBezTo>
                  <a:cubicBezTo>
                    <a:pt x="7" y="5"/>
                    <a:pt x="6" y="5"/>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83" name="Group 1138"/>
          <p:cNvGrpSpPr/>
          <p:nvPr/>
        </p:nvGrpSpPr>
        <p:grpSpPr>
          <a:xfrm>
            <a:off x="2287754" y="2051703"/>
            <a:ext cx="691538" cy="546658"/>
            <a:chOff x="1822486" y="1309688"/>
            <a:chExt cx="735013" cy="581025"/>
          </a:xfrm>
          <a:solidFill>
            <a:schemeClr val="bg1"/>
          </a:solidFill>
        </p:grpSpPr>
        <p:sp>
          <p:nvSpPr>
            <p:cNvPr id="184" name="Freeform 124"/>
            <p:cNvSpPr/>
            <p:nvPr/>
          </p:nvSpPr>
          <p:spPr bwMode="auto">
            <a:xfrm>
              <a:off x="1822486" y="1384300"/>
              <a:ext cx="735013" cy="319088"/>
            </a:xfrm>
            <a:custGeom>
              <a:avLst/>
              <a:gdLst>
                <a:gd name="T0" fmla="*/ 191 w 196"/>
                <a:gd name="T1" fmla="*/ 85 h 85"/>
                <a:gd name="T2" fmla="*/ 117 w 196"/>
                <a:gd name="T3" fmla="*/ 85 h 85"/>
                <a:gd name="T4" fmla="*/ 117 w 196"/>
                <a:gd name="T5" fmla="*/ 81 h 85"/>
                <a:gd name="T6" fmla="*/ 191 w 196"/>
                <a:gd name="T7" fmla="*/ 81 h 85"/>
                <a:gd name="T8" fmla="*/ 192 w 196"/>
                <a:gd name="T9" fmla="*/ 80 h 85"/>
                <a:gd name="T10" fmla="*/ 192 w 196"/>
                <a:gd name="T11" fmla="*/ 6 h 85"/>
                <a:gd name="T12" fmla="*/ 191 w 196"/>
                <a:gd name="T13" fmla="*/ 4 h 85"/>
                <a:gd name="T14" fmla="*/ 5 w 196"/>
                <a:gd name="T15" fmla="*/ 4 h 85"/>
                <a:gd name="T16" fmla="*/ 4 w 196"/>
                <a:gd name="T17" fmla="*/ 6 h 85"/>
                <a:gd name="T18" fmla="*/ 4 w 196"/>
                <a:gd name="T19" fmla="*/ 80 h 85"/>
                <a:gd name="T20" fmla="*/ 5 w 196"/>
                <a:gd name="T21" fmla="*/ 81 h 85"/>
                <a:gd name="T22" fmla="*/ 79 w 196"/>
                <a:gd name="T23" fmla="*/ 81 h 85"/>
                <a:gd name="T24" fmla="*/ 79 w 196"/>
                <a:gd name="T25" fmla="*/ 85 h 85"/>
                <a:gd name="T26" fmla="*/ 5 w 196"/>
                <a:gd name="T27" fmla="*/ 85 h 85"/>
                <a:gd name="T28" fmla="*/ 0 w 196"/>
                <a:gd name="T29" fmla="*/ 80 h 85"/>
                <a:gd name="T30" fmla="*/ 0 w 196"/>
                <a:gd name="T31" fmla="*/ 6 h 85"/>
                <a:gd name="T32" fmla="*/ 5 w 196"/>
                <a:gd name="T33" fmla="*/ 0 h 85"/>
                <a:gd name="T34" fmla="*/ 191 w 196"/>
                <a:gd name="T35" fmla="*/ 0 h 85"/>
                <a:gd name="T36" fmla="*/ 196 w 196"/>
                <a:gd name="T37" fmla="*/ 6 h 85"/>
                <a:gd name="T38" fmla="*/ 196 w 196"/>
                <a:gd name="T39" fmla="*/ 80 h 85"/>
                <a:gd name="T40" fmla="*/ 191 w 196"/>
                <a:gd name="T41"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85">
                  <a:moveTo>
                    <a:pt x="191" y="85"/>
                  </a:moveTo>
                  <a:cubicBezTo>
                    <a:pt x="117" y="85"/>
                    <a:pt x="117" y="85"/>
                    <a:pt x="117" y="85"/>
                  </a:cubicBezTo>
                  <a:cubicBezTo>
                    <a:pt x="117" y="81"/>
                    <a:pt x="117" y="81"/>
                    <a:pt x="117" y="81"/>
                  </a:cubicBezTo>
                  <a:cubicBezTo>
                    <a:pt x="191" y="81"/>
                    <a:pt x="191" y="81"/>
                    <a:pt x="191" y="81"/>
                  </a:cubicBezTo>
                  <a:cubicBezTo>
                    <a:pt x="191" y="81"/>
                    <a:pt x="192" y="81"/>
                    <a:pt x="192" y="80"/>
                  </a:cubicBezTo>
                  <a:cubicBezTo>
                    <a:pt x="192" y="6"/>
                    <a:pt x="192" y="6"/>
                    <a:pt x="192" y="6"/>
                  </a:cubicBezTo>
                  <a:cubicBezTo>
                    <a:pt x="192" y="5"/>
                    <a:pt x="191" y="4"/>
                    <a:pt x="191" y="4"/>
                  </a:cubicBezTo>
                  <a:cubicBezTo>
                    <a:pt x="5" y="4"/>
                    <a:pt x="5" y="4"/>
                    <a:pt x="5" y="4"/>
                  </a:cubicBezTo>
                  <a:cubicBezTo>
                    <a:pt x="4" y="4"/>
                    <a:pt x="4" y="5"/>
                    <a:pt x="4" y="6"/>
                  </a:cubicBezTo>
                  <a:cubicBezTo>
                    <a:pt x="4" y="80"/>
                    <a:pt x="4" y="80"/>
                    <a:pt x="4" y="80"/>
                  </a:cubicBezTo>
                  <a:cubicBezTo>
                    <a:pt x="4" y="81"/>
                    <a:pt x="4" y="81"/>
                    <a:pt x="5" y="81"/>
                  </a:cubicBezTo>
                  <a:cubicBezTo>
                    <a:pt x="79" y="81"/>
                    <a:pt x="79" y="81"/>
                    <a:pt x="79" y="81"/>
                  </a:cubicBezTo>
                  <a:cubicBezTo>
                    <a:pt x="79" y="85"/>
                    <a:pt x="79" y="85"/>
                    <a:pt x="79" y="85"/>
                  </a:cubicBezTo>
                  <a:cubicBezTo>
                    <a:pt x="5" y="85"/>
                    <a:pt x="5" y="85"/>
                    <a:pt x="5" y="85"/>
                  </a:cubicBezTo>
                  <a:cubicBezTo>
                    <a:pt x="2" y="85"/>
                    <a:pt x="0" y="83"/>
                    <a:pt x="0" y="80"/>
                  </a:cubicBezTo>
                  <a:cubicBezTo>
                    <a:pt x="0" y="6"/>
                    <a:pt x="0" y="6"/>
                    <a:pt x="0" y="6"/>
                  </a:cubicBezTo>
                  <a:cubicBezTo>
                    <a:pt x="0" y="3"/>
                    <a:pt x="2" y="0"/>
                    <a:pt x="5" y="0"/>
                  </a:cubicBezTo>
                  <a:cubicBezTo>
                    <a:pt x="191" y="0"/>
                    <a:pt x="191" y="0"/>
                    <a:pt x="191" y="0"/>
                  </a:cubicBezTo>
                  <a:cubicBezTo>
                    <a:pt x="194" y="0"/>
                    <a:pt x="196" y="3"/>
                    <a:pt x="196" y="6"/>
                  </a:cubicBezTo>
                  <a:cubicBezTo>
                    <a:pt x="196" y="80"/>
                    <a:pt x="196" y="80"/>
                    <a:pt x="196" y="80"/>
                  </a:cubicBezTo>
                  <a:cubicBezTo>
                    <a:pt x="196" y="83"/>
                    <a:pt x="194" y="85"/>
                    <a:pt x="191"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5" name="Freeform 125"/>
            <p:cNvSpPr/>
            <p:nvPr/>
          </p:nvSpPr>
          <p:spPr bwMode="auto">
            <a:xfrm>
              <a:off x="1847886" y="1687513"/>
              <a:ext cx="682625" cy="203200"/>
            </a:xfrm>
            <a:custGeom>
              <a:avLst/>
              <a:gdLst>
                <a:gd name="T0" fmla="*/ 177 w 182"/>
                <a:gd name="T1" fmla="*/ 54 h 54"/>
                <a:gd name="T2" fmla="*/ 5 w 182"/>
                <a:gd name="T3" fmla="*/ 54 h 54"/>
                <a:gd name="T4" fmla="*/ 0 w 182"/>
                <a:gd name="T5" fmla="*/ 48 h 54"/>
                <a:gd name="T6" fmla="*/ 0 w 182"/>
                <a:gd name="T7" fmla="*/ 0 h 54"/>
                <a:gd name="T8" fmla="*/ 72 w 182"/>
                <a:gd name="T9" fmla="*/ 0 h 54"/>
                <a:gd name="T10" fmla="*/ 72 w 182"/>
                <a:gd name="T11" fmla="*/ 4 h 54"/>
                <a:gd name="T12" fmla="*/ 4 w 182"/>
                <a:gd name="T13" fmla="*/ 4 h 54"/>
                <a:gd name="T14" fmla="*/ 4 w 182"/>
                <a:gd name="T15" fmla="*/ 48 h 54"/>
                <a:gd name="T16" fmla="*/ 5 w 182"/>
                <a:gd name="T17" fmla="*/ 50 h 54"/>
                <a:gd name="T18" fmla="*/ 177 w 182"/>
                <a:gd name="T19" fmla="*/ 50 h 54"/>
                <a:gd name="T20" fmla="*/ 178 w 182"/>
                <a:gd name="T21" fmla="*/ 48 h 54"/>
                <a:gd name="T22" fmla="*/ 178 w 182"/>
                <a:gd name="T23" fmla="*/ 4 h 54"/>
                <a:gd name="T24" fmla="*/ 110 w 182"/>
                <a:gd name="T25" fmla="*/ 4 h 54"/>
                <a:gd name="T26" fmla="*/ 110 w 182"/>
                <a:gd name="T27" fmla="*/ 0 h 54"/>
                <a:gd name="T28" fmla="*/ 182 w 182"/>
                <a:gd name="T29" fmla="*/ 0 h 54"/>
                <a:gd name="T30" fmla="*/ 182 w 182"/>
                <a:gd name="T31" fmla="*/ 48 h 54"/>
                <a:gd name="T32" fmla="*/ 177 w 182"/>
                <a:gd name="T3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2" h="54">
                  <a:moveTo>
                    <a:pt x="177" y="54"/>
                  </a:moveTo>
                  <a:cubicBezTo>
                    <a:pt x="5" y="54"/>
                    <a:pt x="5" y="54"/>
                    <a:pt x="5" y="54"/>
                  </a:cubicBezTo>
                  <a:cubicBezTo>
                    <a:pt x="2" y="54"/>
                    <a:pt x="0" y="51"/>
                    <a:pt x="0" y="48"/>
                  </a:cubicBezTo>
                  <a:cubicBezTo>
                    <a:pt x="0" y="0"/>
                    <a:pt x="0" y="0"/>
                    <a:pt x="0" y="0"/>
                  </a:cubicBezTo>
                  <a:cubicBezTo>
                    <a:pt x="72" y="0"/>
                    <a:pt x="72" y="0"/>
                    <a:pt x="72" y="0"/>
                  </a:cubicBezTo>
                  <a:cubicBezTo>
                    <a:pt x="72" y="4"/>
                    <a:pt x="72" y="4"/>
                    <a:pt x="72" y="4"/>
                  </a:cubicBezTo>
                  <a:cubicBezTo>
                    <a:pt x="4" y="4"/>
                    <a:pt x="4" y="4"/>
                    <a:pt x="4" y="4"/>
                  </a:cubicBezTo>
                  <a:cubicBezTo>
                    <a:pt x="4" y="48"/>
                    <a:pt x="4" y="48"/>
                    <a:pt x="4" y="48"/>
                  </a:cubicBezTo>
                  <a:cubicBezTo>
                    <a:pt x="4" y="49"/>
                    <a:pt x="4" y="50"/>
                    <a:pt x="5" y="50"/>
                  </a:cubicBezTo>
                  <a:cubicBezTo>
                    <a:pt x="177" y="50"/>
                    <a:pt x="177" y="50"/>
                    <a:pt x="177" y="50"/>
                  </a:cubicBezTo>
                  <a:cubicBezTo>
                    <a:pt x="177" y="50"/>
                    <a:pt x="178" y="49"/>
                    <a:pt x="178" y="48"/>
                  </a:cubicBezTo>
                  <a:cubicBezTo>
                    <a:pt x="178" y="4"/>
                    <a:pt x="178" y="4"/>
                    <a:pt x="178" y="4"/>
                  </a:cubicBezTo>
                  <a:cubicBezTo>
                    <a:pt x="110" y="4"/>
                    <a:pt x="110" y="4"/>
                    <a:pt x="110" y="4"/>
                  </a:cubicBezTo>
                  <a:cubicBezTo>
                    <a:pt x="110" y="0"/>
                    <a:pt x="110" y="0"/>
                    <a:pt x="110" y="0"/>
                  </a:cubicBezTo>
                  <a:cubicBezTo>
                    <a:pt x="182" y="0"/>
                    <a:pt x="182" y="0"/>
                    <a:pt x="182" y="0"/>
                  </a:cubicBezTo>
                  <a:cubicBezTo>
                    <a:pt x="182" y="48"/>
                    <a:pt x="182" y="48"/>
                    <a:pt x="182" y="48"/>
                  </a:cubicBezTo>
                  <a:cubicBezTo>
                    <a:pt x="182" y="51"/>
                    <a:pt x="180" y="54"/>
                    <a:pt x="17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6" name="Freeform 126"/>
            <p:cNvSpPr>
              <a:spLocks noEditPoints="1"/>
            </p:cNvSpPr>
            <p:nvPr/>
          </p:nvSpPr>
          <p:spPr bwMode="auto">
            <a:xfrm>
              <a:off x="2111411" y="1620838"/>
              <a:ext cx="157163" cy="146050"/>
            </a:xfrm>
            <a:custGeom>
              <a:avLst/>
              <a:gdLst>
                <a:gd name="T0" fmla="*/ 35 w 42"/>
                <a:gd name="T1" fmla="*/ 39 h 39"/>
                <a:gd name="T2" fmla="*/ 6 w 42"/>
                <a:gd name="T3" fmla="*/ 39 h 39"/>
                <a:gd name="T4" fmla="*/ 0 w 42"/>
                <a:gd name="T5" fmla="*/ 32 h 39"/>
                <a:gd name="T6" fmla="*/ 0 w 42"/>
                <a:gd name="T7" fmla="*/ 7 h 39"/>
                <a:gd name="T8" fmla="*/ 6 w 42"/>
                <a:gd name="T9" fmla="*/ 0 h 39"/>
                <a:gd name="T10" fmla="*/ 35 w 42"/>
                <a:gd name="T11" fmla="*/ 0 h 39"/>
                <a:gd name="T12" fmla="*/ 42 w 42"/>
                <a:gd name="T13" fmla="*/ 7 h 39"/>
                <a:gd name="T14" fmla="*/ 42 w 42"/>
                <a:gd name="T15" fmla="*/ 32 h 39"/>
                <a:gd name="T16" fmla="*/ 35 w 42"/>
                <a:gd name="T17" fmla="*/ 39 h 39"/>
                <a:gd name="T18" fmla="*/ 6 w 42"/>
                <a:gd name="T19" fmla="*/ 4 h 39"/>
                <a:gd name="T20" fmla="*/ 4 w 42"/>
                <a:gd name="T21" fmla="*/ 7 h 39"/>
                <a:gd name="T22" fmla="*/ 4 w 42"/>
                <a:gd name="T23" fmla="*/ 32 h 39"/>
                <a:gd name="T24" fmla="*/ 6 w 42"/>
                <a:gd name="T25" fmla="*/ 35 h 39"/>
                <a:gd name="T26" fmla="*/ 35 w 42"/>
                <a:gd name="T27" fmla="*/ 35 h 39"/>
                <a:gd name="T28" fmla="*/ 38 w 42"/>
                <a:gd name="T29" fmla="*/ 32 h 39"/>
                <a:gd name="T30" fmla="*/ 38 w 42"/>
                <a:gd name="T31" fmla="*/ 7 h 39"/>
                <a:gd name="T32" fmla="*/ 35 w 42"/>
                <a:gd name="T33" fmla="*/ 4 h 39"/>
                <a:gd name="T34" fmla="*/ 6 w 42"/>
                <a:gd name="T35"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39">
                  <a:moveTo>
                    <a:pt x="35" y="39"/>
                  </a:moveTo>
                  <a:cubicBezTo>
                    <a:pt x="6" y="39"/>
                    <a:pt x="6" y="39"/>
                    <a:pt x="6" y="39"/>
                  </a:cubicBezTo>
                  <a:cubicBezTo>
                    <a:pt x="3" y="39"/>
                    <a:pt x="0" y="36"/>
                    <a:pt x="0" y="32"/>
                  </a:cubicBezTo>
                  <a:cubicBezTo>
                    <a:pt x="0" y="7"/>
                    <a:pt x="0" y="7"/>
                    <a:pt x="0" y="7"/>
                  </a:cubicBezTo>
                  <a:cubicBezTo>
                    <a:pt x="0" y="3"/>
                    <a:pt x="3" y="0"/>
                    <a:pt x="6" y="0"/>
                  </a:cubicBezTo>
                  <a:cubicBezTo>
                    <a:pt x="35" y="0"/>
                    <a:pt x="35" y="0"/>
                    <a:pt x="35" y="0"/>
                  </a:cubicBezTo>
                  <a:cubicBezTo>
                    <a:pt x="39" y="0"/>
                    <a:pt x="42" y="3"/>
                    <a:pt x="42" y="7"/>
                  </a:cubicBezTo>
                  <a:cubicBezTo>
                    <a:pt x="42" y="32"/>
                    <a:pt x="42" y="32"/>
                    <a:pt x="42" y="32"/>
                  </a:cubicBezTo>
                  <a:cubicBezTo>
                    <a:pt x="42" y="36"/>
                    <a:pt x="39" y="39"/>
                    <a:pt x="35" y="39"/>
                  </a:cubicBezTo>
                  <a:close/>
                  <a:moveTo>
                    <a:pt x="6" y="4"/>
                  </a:moveTo>
                  <a:cubicBezTo>
                    <a:pt x="5" y="4"/>
                    <a:pt x="4" y="5"/>
                    <a:pt x="4" y="7"/>
                  </a:cubicBezTo>
                  <a:cubicBezTo>
                    <a:pt x="4" y="32"/>
                    <a:pt x="4" y="32"/>
                    <a:pt x="4" y="32"/>
                  </a:cubicBezTo>
                  <a:cubicBezTo>
                    <a:pt x="4" y="34"/>
                    <a:pt x="5" y="35"/>
                    <a:pt x="6" y="35"/>
                  </a:cubicBezTo>
                  <a:cubicBezTo>
                    <a:pt x="35" y="35"/>
                    <a:pt x="35" y="35"/>
                    <a:pt x="35" y="35"/>
                  </a:cubicBezTo>
                  <a:cubicBezTo>
                    <a:pt x="37" y="35"/>
                    <a:pt x="38" y="34"/>
                    <a:pt x="38" y="32"/>
                  </a:cubicBezTo>
                  <a:cubicBezTo>
                    <a:pt x="38" y="7"/>
                    <a:pt x="38" y="7"/>
                    <a:pt x="38" y="7"/>
                  </a:cubicBezTo>
                  <a:cubicBezTo>
                    <a:pt x="38" y="5"/>
                    <a:pt x="37" y="4"/>
                    <a:pt x="35" y="4"/>
                  </a:cubicBezTo>
                  <a:lnTo>
                    <a:pt x="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7" name="Rectangle 127"/>
            <p:cNvSpPr>
              <a:spLocks noChangeArrowheads="1"/>
            </p:cNvSpPr>
            <p:nvPr/>
          </p:nvSpPr>
          <p:spPr bwMode="auto">
            <a:xfrm>
              <a:off x="2159036" y="1687513"/>
              <a:ext cx="6032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188" name="Freeform 128"/>
            <p:cNvSpPr/>
            <p:nvPr/>
          </p:nvSpPr>
          <p:spPr bwMode="auto">
            <a:xfrm>
              <a:off x="2362236" y="1439863"/>
              <a:ext cx="138113" cy="98425"/>
            </a:xfrm>
            <a:custGeom>
              <a:avLst/>
              <a:gdLst>
                <a:gd name="T0" fmla="*/ 35 w 37"/>
                <a:gd name="T1" fmla="*/ 26 h 26"/>
                <a:gd name="T2" fmla="*/ 33 w 37"/>
                <a:gd name="T3" fmla="*/ 24 h 26"/>
                <a:gd name="T4" fmla="*/ 33 w 37"/>
                <a:gd name="T5" fmla="*/ 4 h 26"/>
                <a:gd name="T6" fmla="*/ 2 w 37"/>
                <a:gd name="T7" fmla="*/ 4 h 26"/>
                <a:gd name="T8" fmla="*/ 0 w 37"/>
                <a:gd name="T9" fmla="*/ 2 h 26"/>
                <a:gd name="T10" fmla="*/ 2 w 37"/>
                <a:gd name="T11" fmla="*/ 0 h 26"/>
                <a:gd name="T12" fmla="*/ 35 w 37"/>
                <a:gd name="T13" fmla="*/ 0 h 26"/>
                <a:gd name="T14" fmla="*/ 37 w 37"/>
                <a:gd name="T15" fmla="*/ 2 h 26"/>
                <a:gd name="T16" fmla="*/ 37 w 37"/>
                <a:gd name="T17" fmla="*/ 24 h 26"/>
                <a:gd name="T18" fmla="*/ 35 w 37"/>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26">
                  <a:moveTo>
                    <a:pt x="35" y="26"/>
                  </a:moveTo>
                  <a:cubicBezTo>
                    <a:pt x="34" y="26"/>
                    <a:pt x="33" y="25"/>
                    <a:pt x="33" y="24"/>
                  </a:cubicBezTo>
                  <a:cubicBezTo>
                    <a:pt x="33" y="4"/>
                    <a:pt x="33" y="4"/>
                    <a:pt x="33" y="4"/>
                  </a:cubicBezTo>
                  <a:cubicBezTo>
                    <a:pt x="2" y="4"/>
                    <a:pt x="2" y="4"/>
                    <a:pt x="2" y="4"/>
                  </a:cubicBezTo>
                  <a:cubicBezTo>
                    <a:pt x="1" y="4"/>
                    <a:pt x="0" y="3"/>
                    <a:pt x="0" y="2"/>
                  </a:cubicBezTo>
                  <a:cubicBezTo>
                    <a:pt x="0" y="1"/>
                    <a:pt x="1" y="0"/>
                    <a:pt x="2" y="0"/>
                  </a:cubicBezTo>
                  <a:cubicBezTo>
                    <a:pt x="35" y="0"/>
                    <a:pt x="35" y="0"/>
                    <a:pt x="35" y="0"/>
                  </a:cubicBezTo>
                  <a:cubicBezTo>
                    <a:pt x="36" y="0"/>
                    <a:pt x="37" y="1"/>
                    <a:pt x="37" y="2"/>
                  </a:cubicBezTo>
                  <a:cubicBezTo>
                    <a:pt x="37" y="24"/>
                    <a:pt x="37" y="24"/>
                    <a:pt x="37" y="24"/>
                  </a:cubicBezTo>
                  <a:cubicBezTo>
                    <a:pt x="37" y="25"/>
                    <a:pt x="36" y="26"/>
                    <a:pt x="35"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9" name="Freeform 129"/>
            <p:cNvSpPr/>
            <p:nvPr/>
          </p:nvSpPr>
          <p:spPr bwMode="auto">
            <a:xfrm>
              <a:off x="2039974" y="1309688"/>
              <a:ext cx="295275" cy="80963"/>
            </a:xfrm>
            <a:custGeom>
              <a:avLst/>
              <a:gdLst>
                <a:gd name="T0" fmla="*/ 79 w 79"/>
                <a:gd name="T1" fmla="*/ 22 h 22"/>
                <a:gd name="T2" fmla="*/ 75 w 79"/>
                <a:gd name="T3" fmla="*/ 22 h 22"/>
                <a:gd name="T4" fmla="*/ 75 w 79"/>
                <a:gd name="T5" fmla="*/ 6 h 22"/>
                <a:gd name="T6" fmla="*/ 74 w 79"/>
                <a:gd name="T7" fmla="*/ 4 h 22"/>
                <a:gd name="T8" fmla="*/ 6 w 79"/>
                <a:gd name="T9" fmla="*/ 4 h 22"/>
                <a:gd name="T10" fmla="*/ 4 w 79"/>
                <a:gd name="T11" fmla="*/ 6 h 22"/>
                <a:gd name="T12" fmla="*/ 4 w 79"/>
                <a:gd name="T13" fmla="*/ 22 h 22"/>
                <a:gd name="T14" fmla="*/ 0 w 79"/>
                <a:gd name="T15" fmla="*/ 22 h 22"/>
                <a:gd name="T16" fmla="*/ 0 w 79"/>
                <a:gd name="T17" fmla="*/ 6 h 22"/>
                <a:gd name="T18" fmla="*/ 6 w 79"/>
                <a:gd name="T19" fmla="*/ 0 h 22"/>
                <a:gd name="T20" fmla="*/ 74 w 79"/>
                <a:gd name="T21" fmla="*/ 0 h 22"/>
                <a:gd name="T22" fmla="*/ 79 w 79"/>
                <a:gd name="T23" fmla="*/ 6 h 22"/>
                <a:gd name="T24" fmla="*/ 79 w 79"/>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22">
                  <a:moveTo>
                    <a:pt x="79" y="22"/>
                  </a:moveTo>
                  <a:cubicBezTo>
                    <a:pt x="75" y="22"/>
                    <a:pt x="75" y="22"/>
                    <a:pt x="75" y="22"/>
                  </a:cubicBezTo>
                  <a:cubicBezTo>
                    <a:pt x="75" y="6"/>
                    <a:pt x="75" y="6"/>
                    <a:pt x="75" y="6"/>
                  </a:cubicBezTo>
                  <a:cubicBezTo>
                    <a:pt x="75" y="5"/>
                    <a:pt x="75" y="4"/>
                    <a:pt x="74" y="4"/>
                  </a:cubicBezTo>
                  <a:cubicBezTo>
                    <a:pt x="6" y="4"/>
                    <a:pt x="6" y="4"/>
                    <a:pt x="6" y="4"/>
                  </a:cubicBezTo>
                  <a:cubicBezTo>
                    <a:pt x="5" y="4"/>
                    <a:pt x="4" y="5"/>
                    <a:pt x="4" y="6"/>
                  </a:cubicBezTo>
                  <a:cubicBezTo>
                    <a:pt x="4" y="22"/>
                    <a:pt x="4" y="22"/>
                    <a:pt x="4" y="22"/>
                  </a:cubicBezTo>
                  <a:cubicBezTo>
                    <a:pt x="0" y="22"/>
                    <a:pt x="0" y="22"/>
                    <a:pt x="0" y="22"/>
                  </a:cubicBezTo>
                  <a:cubicBezTo>
                    <a:pt x="0" y="6"/>
                    <a:pt x="0" y="6"/>
                    <a:pt x="0" y="6"/>
                  </a:cubicBezTo>
                  <a:cubicBezTo>
                    <a:pt x="0" y="3"/>
                    <a:pt x="3" y="0"/>
                    <a:pt x="6" y="0"/>
                  </a:cubicBezTo>
                  <a:cubicBezTo>
                    <a:pt x="74" y="0"/>
                    <a:pt x="74" y="0"/>
                    <a:pt x="74" y="0"/>
                  </a:cubicBezTo>
                  <a:cubicBezTo>
                    <a:pt x="77" y="0"/>
                    <a:pt x="79" y="3"/>
                    <a:pt x="79" y="6"/>
                  </a:cubicBezTo>
                  <a:lnTo>
                    <a:pt x="79"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90" name="Group 1140"/>
          <p:cNvGrpSpPr/>
          <p:nvPr/>
        </p:nvGrpSpPr>
        <p:grpSpPr>
          <a:xfrm>
            <a:off x="7721916" y="2018844"/>
            <a:ext cx="634781" cy="628807"/>
            <a:chOff x="6442111" y="1274763"/>
            <a:chExt cx="674688" cy="668338"/>
          </a:xfrm>
          <a:solidFill>
            <a:schemeClr val="bg1"/>
          </a:solidFill>
        </p:grpSpPr>
        <p:sp>
          <p:nvSpPr>
            <p:cNvPr id="191" name="Freeform 130"/>
            <p:cNvSpPr/>
            <p:nvPr/>
          </p:nvSpPr>
          <p:spPr bwMode="auto">
            <a:xfrm>
              <a:off x="6546886" y="1274763"/>
              <a:ext cx="569913" cy="555625"/>
            </a:xfrm>
            <a:custGeom>
              <a:avLst/>
              <a:gdLst>
                <a:gd name="T0" fmla="*/ 42 w 152"/>
                <a:gd name="T1" fmla="*/ 148 h 148"/>
                <a:gd name="T2" fmla="*/ 19 w 152"/>
                <a:gd name="T3" fmla="*/ 140 h 148"/>
                <a:gd name="T4" fmla="*/ 21 w 152"/>
                <a:gd name="T5" fmla="*/ 137 h 148"/>
                <a:gd name="T6" fmla="*/ 71 w 152"/>
                <a:gd name="T7" fmla="*/ 131 h 148"/>
                <a:gd name="T8" fmla="*/ 133 w 152"/>
                <a:gd name="T9" fmla="*/ 64 h 148"/>
                <a:gd name="T10" fmla="*/ 147 w 152"/>
                <a:gd name="T11" fmla="*/ 5 h 148"/>
                <a:gd name="T12" fmla="*/ 88 w 152"/>
                <a:gd name="T13" fmla="*/ 19 h 148"/>
                <a:gd name="T14" fmla="*/ 21 w 152"/>
                <a:gd name="T15" fmla="*/ 81 h 148"/>
                <a:gd name="T16" fmla="*/ 15 w 152"/>
                <a:gd name="T17" fmla="*/ 130 h 148"/>
                <a:gd name="T18" fmla="*/ 12 w 152"/>
                <a:gd name="T19" fmla="*/ 133 h 148"/>
                <a:gd name="T20" fmla="*/ 18 w 152"/>
                <a:gd name="T21" fmla="*/ 78 h 148"/>
                <a:gd name="T22" fmla="*/ 85 w 152"/>
                <a:gd name="T23" fmla="*/ 16 h 148"/>
                <a:gd name="T24" fmla="*/ 149 w 152"/>
                <a:gd name="T25" fmla="*/ 1 h 148"/>
                <a:gd name="T26" fmla="*/ 151 w 152"/>
                <a:gd name="T27" fmla="*/ 1 h 148"/>
                <a:gd name="T28" fmla="*/ 151 w 152"/>
                <a:gd name="T29" fmla="*/ 3 h 148"/>
                <a:gd name="T30" fmla="*/ 136 w 152"/>
                <a:gd name="T31" fmla="*/ 67 h 148"/>
                <a:gd name="T32" fmla="*/ 74 w 152"/>
                <a:gd name="T33" fmla="*/ 134 h 148"/>
                <a:gd name="T34" fmla="*/ 42 w 152"/>
                <a:gd name="T35"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148">
                  <a:moveTo>
                    <a:pt x="42" y="148"/>
                  </a:moveTo>
                  <a:cubicBezTo>
                    <a:pt x="33" y="148"/>
                    <a:pt x="25" y="145"/>
                    <a:pt x="19" y="140"/>
                  </a:cubicBezTo>
                  <a:cubicBezTo>
                    <a:pt x="21" y="137"/>
                    <a:pt x="21" y="137"/>
                    <a:pt x="21" y="137"/>
                  </a:cubicBezTo>
                  <a:cubicBezTo>
                    <a:pt x="36" y="148"/>
                    <a:pt x="57" y="145"/>
                    <a:pt x="71" y="131"/>
                  </a:cubicBezTo>
                  <a:cubicBezTo>
                    <a:pt x="133" y="64"/>
                    <a:pt x="133" y="64"/>
                    <a:pt x="133" y="64"/>
                  </a:cubicBezTo>
                  <a:cubicBezTo>
                    <a:pt x="146" y="50"/>
                    <a:pt x="147" y="14"/>
                    <a:pt x="147" y="5"/>
                  </a:cubicBezTo>
                  <a:cubicBezTo>
                    <a:pt x="138" y="5"/>
                    <a:pt x="102" y="6"/>
                    <a:pt x="88" y="19"/>
                  </a:cubicBezTo>
                  <a:cubicBezTo>
                    <a:pt x="21" y="81"/>
                    <a:pt x="21" y="81"/>
                    <a:pt x="21" y="81"/>
                  </a:cubicBezTo>
                  <a:cubicBezTo>
                    <a:pt x="7" y="95"/>
                    <a:pt x="4" y="116"/>
                    <a:pt x="15" y="130"/>
                  </a:cubicBezTo>
                  <a:cubicBezTo>
                    <a:pt x="12" y="133"/>
                    <a:pt x="12" y="133"/>
                    <a:pt x="12" y="133"/>
                  </a:cubicBezTo>
                  <a:cubicBezTo>
                    <a:pt x="0" y="117"/>
                    <a:pt x="3" y="94"/>
                    <a:pt x="18" y="78"/>
                  </a:cubicBezTo>
                  <a:cubicBezTo>
                    <a:pt x="85" y="16"/>
                    <a:pt x="85" y="16"/>
                    <a:pt x="85" y="16"/>
                  </a:cubicBezTo>
                  <a:cubicBezTo>
                    <a:pt x="102" y="0"/>
                    <a:pt x="147" y="1"/>
                    <a:pt x="149" y="1"/>
                  </a:cubicBezTo>
                  <a:cubicBezTo>
                    <a:pt x="151" y="1"/>
                    <a:pt x="151" y="1"/>
                    <a:pt x="151" y="1"/>
                  </a:cubicBezTo>
                  <a:cubicBezTo>
                    <a:pt x="151" y="3"/>
                    <a:pt x="151" y="3"/>
                    <a:pt x="151" y="3"/>
                  </a:cubicBezTo>
                  <a:cubicBezTo>
                    <a:pt x="151" y="5"/>
                    <a:pt x="152" y="50"/>
                    <a:pt x="136" y="67"/>
                  </a:cubicBezTo>
                  <a:cubicBezTo>
                    <a:pt x="74" y="134"/>
                    <a:pt x="74" y="134"/>
                    <a:pt x="74" y="134"/>
                  </a:cubicBezTo>
                  <a:cubicBezTo>
                    <a:pt x="65" y="143"/>
                    <a:pt x="53" y="148"/>
                    <a:pt x="42"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2" name="Freeform 131"/>
            <p:cNvSpPr>
              <a:spLocks noEditPoints="1"/>
            </p:cNvSpPr>
            <p:nvPr/>
          </p:nvSpPr>
          <p:spPr bwMode="auto">
            <a:xfrm>
              <a:off x="6442111" y="1481138"/>
              <a:ext cx="285750" cy="319088"/>
            </a:xfrm>
            <a:custGeom>
              <a:avLst/>
              <a:gdLst>
                <a:gd name="T0" fmla="*/ 3 w 76"/>
                <a:gd name="T1" fmla="*/ 85 h 85"/>
                <a:gd name="T2" fmla="*/ 3 w 76"/>
                <a:gd name="T3" fmla="*/ 78 h 85"/>
                <a:gd name="T4" fmla="*/ 17 w 76"/>
                <a:gd name="T5" fmla="*/ 19 h 85"/>
                <a:gd name="T6" fmla="*/ 66 w 76"/>
                <a:gd name="T7" fmla="*/ 0 h 85"/>
                <a:gd name="T8" fmla="*/ 72 w 76"/>
                <a:gd name="T9" fmla="*/ 1 h 85"/>
                <a:gd name="T10" fmla="*/ 76 w 76"/>
                <a:gd name="T11" fmla="*/ 1 h 85"/>
                <a:gd name="T12" fmla="*/ 49 w 76"/>
                <a:gd name="T13" fmla="*/ 26 h 85"/>
                <a:gd name="T14" fmla="*/ 37 w 76"/>
                <a:gd name="T15" fmla="*/ 52 h 85"/>
                <a:gd name="T16" fmla="*/ 37 w 76"/>
                <a:gd name="T17" fmla="*/ 53 h 85"/>
                <a:gd name="T18" fmla="*/ 35 w 76"/>
                <a:gd name="T19" fmla="*/ 54 h 85"/>
                <a:gd name="T20" fmla="*/ 6 w 76"/>
                <a:gd name="T21" fmla="*/ 79 h 85"/>
                <a:gd name="T22" fmla="*/ 3 w 76"/>
                <a:gd name="T23" fmla="*/ 85 h 85"/>
                <a:gd name="T24" fmla="*/ 66 w 76"/>
                <a:gd name="T25" fmla="*/ 4 h 85"/>
                <a:gd name="T26" fmla="*/ 20 w 76"/>
                <a:gd name="T27" fmla="*/ 22 h 85"/>
                <a:gd name="T28" fmla="*/ 6 w 76"/>
                <a:gd name="T29" fmla="*/ 72 h 85"/>
                <a:gd name="T30" fmla="*/ 33 w 76"/>
                <a:gd name="T31" fmla="*/ 50 h 85"/>
                <a:gd name="T32" fmla="*/ 46 w 76"/>
                <a:gd name="T33" fmla="*/ 23 h 85"/>
                <a:gd name="T34" fmla="*/ 67 w 76"/>
                <a:gd name="T35" fmla="*/ 4 h 85"/>
                <a:gd name="T36" fmla="*/ 66 w 76"/>
                <a:gd name="T37"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85">
                  <a:moveTo>
                    <a:pt x="3" y="85"/>
                  </a:moveTo>
                  <a:cubicBezTo>
                    <a:pt x="3" y="78"/>
                    <a:pt x="3" y="78"/>
                    <a:pt x="3" y="78"/>
                  </a:cubicBezTo>
                  <a:cubicBezTo>
                    <a:pt x="0" y="53"/>
                    <a:pt x="5" y="33"/>
                    <a:pt x="17" y="19"/>
                  </a:cubicBezTo>
                  <a:cubicBezTo>
                    <a:pt x="32" y="3"/>
                    <a:pt x="54" y="0"/>
                    <a:pt x="66" y="0"/>
                  </a:cubicBezTo>
                  <a:cubicBezTo>
                    <a:pt x="69" y="0"/>
                    <a:pt x="71" y="0"/>
                    <a:pt x="72" y="1"/>
                  </a:cubicBezTo>
                  <a:cubicBezTo>
                    <a:pt x="76" y="1"/>
                    <a:pt x="76" y="1"/>
                    <a:pt x="76" y="1"/>
                  </a:cubicBezTo>
                  <a:cubicBezTo>
                    <a:pt x="49" y="26"/>
                    <a:pt x="49" y="26"/>
                    <a:pt x="49" y="26"/>
                  </a:cubicBezTo>
                  <a:cubicBezTo>
                    <a:pt x="42" y="33"/>
                    <a:pt x="37" y="42"/>
                    <a:pt x="37" y="52"/>
                  </a:cubicBezTo>
                  <a:cubicBezTo>
                    <a:pt x="37" y="53"/>
                    <a:pt x="37" y="53"/>
                    <a:pt x="37" y="53"/>
                  </a:cubicBezTo>
                  <a:cubicBezTo>
                    <a:pt x="35" y="54"/>
                    <a:pt x="35" y="54"/>
                    <a:pt x="35" y="54"/>
                  </a:cubicBezTo>
                  <a:cubicBezTo>
                    <a:pt x="16" y="60"/>
                    <a:pt x="6" y="79"/>
                    <a:pt x="6" y="79"/>
                  </a:cubicBezTo>
                  <a:lnTo>
                    <a:pt x="3" y="85"/>
                  </a:lnTo>
                  <a:close/>
                  <a:moveTo>
                    <a:pt x="66" y="4"/>
                  </a:moveTo>
                  <a:cubicBezTo>
                    <a:pt x="54" y="4"/>
                    <a:pt x="34" y="7"/>
                    <a:pt x="20" y="22"/>
                  </a:cubicBezTo>
                  <a:cubicBezTo>
                    <a:pt x="9" y="34"/>
                    <a:pt x="5" y="50"/>
                    <a:pt x="6" y="72"/>
                  </a:cubicBezTo>
                  <a:cubicBezTo>
                    <a:pt x="10" y="66"/>
                    <a:pt x="19" y="56"/>
                    <a:pt x="33" y="50"/>
                  </a:cubicBezTo>
                  <a:cubicBezTo>
                    <a:pt x="34" y="40"/>
                    <a:pt x="39" y="31"/>
                    <a:pt x="46" y="23"/>
                  </a:cubicBezTo>
                  <a:cubicBezTo>
                    <a:pt x="67" y="4"/>
                    <a:pt x="67" y="4"/>
                    <a:pt x="67" y="4"/>
                  </a:cubicBezTo>
                  <a:cubicBezTo>
                    <a:pt x="66" y="4"/>
                    <a:pt x="66" y="4"/>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3" name="Freeform 132"/>
            <p:cNvSpPr>
              <a:spLocks noEditPoints="1"/>
            </p:cNvSpPr>
            <p:nvPr/>
          </p:nvSpPr>
          <p:spPr bwMode="auto">
            <a:xfrm>
              <a:off x="6569111" y="1624013"/>
              <a:ext cx="195263" cy="198438"/>
            </a:xfrm>
            <a:custGeom>
              <a:avLst/>
              <a:gdLst>
                <a:gd name="T0" fmla="*/ 0 w 52"/>
                <a:gd name="T1" fmla="*/ 53 h 53"/>
                <a:gd name="T2" fmla="*/ 1 w 52"/>
                <a:gd name="T3" fmla="*/ 50 h 53"/>
                <a:gd name="T4" fmla="*/ 19 w 52"/>
                <a:gd name="T5" fmla="*/ 19 h 53"/>
                <a:gd name="T6" fmla="*/ 49 w 52"/>
                <a:gd name="T7" fmla="*/ 1 h 53"/>
                <a:gd name="T8" fmla="*/ 52 w 52"/>
                <a:gd name="T9" fmla="*/ 0 h 53"/>
                <a:gd name="T10" fmla="*/ 52 w 52"/>
                <a:gd name="T11" fmla="*/ 4 h 53"/>
                <a:gd name="T12" fmla="*/ 34 w 52"/>
                <a:gd name="T13" fmla="*/ 34 h 53"/>
                <a:gd name="T14" fmla="*/ 3 w 52"/>
                <a:gd name="T15" fmla="*/ 52 h 53"/>
                <a:gd name="T16" fmla="*/ 0 w 52"/>
                <a:gd name="T17" fmla="*/ 53 h 53"/>
                <a:gd name="T18" fmla="*/ 47 w 52"/>
                <a:gd name="T19" fmla="*/ 6 h 53"/>
                <a:gd name="T20" fmla="*/ 21 w 52"/>
                <a:gd name="T21" fmla="*/ 22 h 53"/>
                <a:gd name="T22" fmla="*/ 6 w 52"/>
                <a:gd name="T23" fmla="*/ 47 h 53"/>
                <a:gd name="T24" fmla="*/ 31 w 52"/>
                <a:gd name="T25" fmla="*/ 31 h 53"/>
                <a:gd name="T26" fmla="*/ 47 w 52"/>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3">
                  <a:moveTo>
                    <a:pt x="0" y="53"/>
                  </a:moveTo>
                  <a:cubicBezTo>
                    <a:pt x="1" y="50"/>
                    <a:pt x="1" y="50"/>
                    <a:pt x="1" y="50"/>
                  </a:cubicBezTo>
                  <a:cubicBezTo>
                    <a:pt x="1" y="49"/>
                    <a:pt x="5" y="32"/>
                    <a:pt x="19" y="19"/>
                  </a:cubicBezTo>
                  <a:cubicBezTo>
                    <a:pt x="32" y="6"/>
                    <a:pt x="48" y="1"/>
                    <a:pt x="49" y="1"/>
                  </a:cubicBezTo>
                  <a:cubicBezTo>
                    <a:pt x="52" y="0"/>
                    <a:pt x="52" y="0"/>
                    <a:pt x="52" y="0"/>
                  </a:cubicBezTo>
                  <a:cubicBezTo>
                    <a:pt x="52" y="4"/>
                    <a:pt x="52" y="4"/>
                    <a:pt x="52" y="4"/>
                  </a:cubicBezTo>
                  <a:cubicBezTo>
                    <a:pt x="51" y="4"/>
                    <a:pt x="47" y="21"/>
                    <a:pt x="34" y="34"/>
                  </a:cubicBezTo>
                  <a:cubicBezTo>
                    <a:pt x="21" y="47"/>
                    <a:pt x="4" y="52"/>
                    <a:pt x="3" y="52"/>
                  </a:cubicBezTo>
                  <a:lnTo>
                    <a:pt x="0" y="53"/>
                  </a:lnTo>
                  <a:close/>
                  <a:moveTo>
                    <a:pt x="47" y="6"/>
                  </a:moveTo>
                  <a:cubicBezTo>
                    <a:pt x="41" y="8"/>
                    <a:pt x="30" y="13"/>
                    <a:pt x="21" y="22"/>
                  </a:cubicBezTo>
                  <a:cubicBezTo>
                    <a:pt x="12" y="31"/>
                    <a:pt x="8" y="41"/>
                    <a:pt x="6" y="47"/>
                  </a:cubicBezTo>
                  <a:cubicBezTo>
                    <a:pt x="11" y="45"/>
                    <a:pt x="22" y="40"/>
                    <a:pt x="31" y="31"/>
                  </a:cubicBezTo>
                  <a:cubicBezTo>
                    <a:pt x="40" y="23"/>
                    <a:pt x="45" y="12"/>
                    <a:pt x="4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4" name="Freeform 133"/>
            <p:cNvSpPr>
              <a:spLocks noEditPoints="1"/>
            </p:cNvSpPr>
            <p:nvPr/>
          </p:nvSpPr>
          <p:spPr bwMode="auto">
            <a:xfrm>
              <a:off x="6592924" y="1665288"/>
              <a:ext cx="325438" cy="277813"/>
            </a:xfrm>
            <a:custGeom>
              <a:avLst/>
              <a:gdLst>
                <a:gd name="T0" fmla="*/ 20 w 87"/>
                <a:gd name="T1" fmla="*/ 74 h 74"/>
                <a:gd name="T2" fmla="*/ 20 w 87"/>
                <a:gd name="T3" fmla="*/ 74 h 74"/>
                <a:gd name="T4" fmla="*/ 7 w 87"/>
                <a:gd name="T5" fmla="*/ 74 h 74"/>
                <a:gd name="T6" fmla="*/ 0 w 87"/>
                <a:gd name="T7" fmla="*/ 73 h 74"/>
                <a:gd name="T8" fmla="*/ 6 w 87"/>
                <a:gd name="T9" fmla="*/ 70 h 74"/>
                <a:gd name="T10" fmla="*/ 31 w 87"/>
                <a:gd name="T11" fmla="*/ 41 h 74"/>
                <a:gd name="T12" fmla="*/ 32 w 87"/>
                <a:gd name="T13" fmla="*/ 40 h 74"/>
                <a:gd name="T14" fmla="*/ 33 w 87"/>
                <a:gd name="T15" fmla="*/ 40 h 74"/>
                <a:gd name="T16" fmla="*/ 59 w 87"/>
                <a:gd name="T17" fmla="*/ 27 h 74"/>
                <a:gd name="T18" fmla="*/ 84 w 87"/>
                <a:gd name="T19" fmla="*/ 0 h 74"/>
                <a:gd name="T20" fmla="*/ 85 w 87"/>
                <a:gd name="T21" fmla="*/ 4 h 74"/>
                <a:gd name="T22" fmla="*/ 69 w 87"/>
                <a:gd name="T23" fmla="*/ 56 h 74"/>
                <a:gd name="T24" fmla="*/ 20 w 87"/>
                <a:gd name="T25" fmla="*/ 74 h 74"/>
                <a:gd name="T26" fmla="*/ 13 w 87"/>
                <a:gd name="T27" fmla="*/ 70 h 74"/>
                <a:gd name="T28" fmla="*/ 20 w 87"/>
                <a:gd name="T29" fmla="*/ 70 h 74"/>
                <a:gd name="T30" fmla="*/ 66 w 87"/>
                <a:gd name="T31" fmla="*/ 53 h 74"/>
                <a:gd name="T32" fmla="*/ 81 w 87"/>
                <a:gd name="T33" fmla="*/ 9 h 74"/>
                <a:gd name="T34" fmla="*/ 62 w 87"/>
                <a:gd name="T35" fmla="*/ 30 h 74"/>
                <a:gd name="T36" fmla="*/ 35 w 87"/>
                <a:gd name="T37" fmla="*/ 43 h 74"/>
                <a:gd name="T38" fmla="*/ 13 w 87"/>
                <a:gd name="T39" fmla="*/ 7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74">
                  <a:moveTo>
                    <a:pt x="20" y="74"/>
                  </a:moveTo>
                  <a:cubicBezTo>
                    <a:pt x="20" y="74"/>
                    <a:pt x="20" y="74"/>
                    <a:pt x="20" y="74"/>
                  </a:cubicBezTo>
                  <a:cubicBezTo>
                    <a:pt x="16" y="74"/>
                    <a:pt x="11" y="74"/>
                    <a:pt x="7" y="74"/>
                  </a:cubicBezTo>
                  <a:cubicBezTo>
                    <a:pt x="0" y="73"/>
                    <a:pt x="0" y="73"/>
                    <a:pt x="0" y="73"/>
                  </a:cubicBezTo>
                  <a:cubicBezTo>
                    <a:pt x="6" y="70"/>
                    <a:pt x="6" y="70"/>
                    <a:pt x="6" y="70"/>
                  </a:cubicBezTo>
                  <a:cubicBezTo>
                    <a:pt x="6" y="70"/>
                    <a:pt x="25" y="60"/>
                    <a:pt x="31" y="41"/>
                  </a:cubicBezTo>
                  <a:cubicBezTo>
                    <a:pt x="32" y="40"/>
                    <a:pt x="32" y="40"/>
                    <a:pt x="32" y="40"/>
                  </a:cubicBezTo>
                  <a:cubicBezTo>
                    <a:pt x="33" y="40"/>
                    <a:pt x="33" y="40"/>
                    <a:pt x="33" y="40"/>
                  </a:cubicBezTo>
                  <a:cubicBezTo>
                    <a:pt x="43" y="39"/>
                    <a:pt x="52" y="34"/>
                    <a:pt x="59" y="27"/>
                  </a:cubicBezTo>
                  <a:cubicBezTo>
                    <a:pt x="84" y="0"/>
                    <a:pt x="84" y="0"/>
                    <a:pt x="84" y="0"/>
                  </a:cubicBezTo>
                  <a:cubicBezTo>
                    <a:pt x="85" y="4"/>
                    <a:pt x="85" y="4"/>
                    <a:pt x="85" y="4"/>
                  </a:cubicBezTo>
                  <a:cubicBezTo>
                    <a:pt x="85" y="7"/>
                    <a:pt x="87" y="36"/>
                    <a:pt x="69" y="56"/>
                  </a:cubicBezTo>
                  <a:cubicBezTo>
                    <a:pt x="58" y="68"/>
                    <a:pt x="42" y="74"/>
                    <a:pt x="20" y="74"/>
                  </a:cubicBezTo>
                  <a:close/>
                  <a:moveTo>
                    <a:pt x="13" y="70"/>
                  </a:moveTo>
                  <a:cubicBezTo>
                    <a:pt x="16" y="70"/>
                    <a:pt x="18" y="70"/>
                    <a:pt x="20" y="70"/>
                  </a:cubicBezTo>
                  <a:cubicBezTo>
                    <a:pt x="41" y="70"/>
                    <a:pt x="56" y="65"/>
                    <a:pt x="66" y="53"/>
                  </a:cubicBezTo>
                  <a:cubicBezTo>
                    <a:pt x="80" y="39"/>
                    <a:pt x="81" y="18"/>
                    <a:pt x="81" y="9"/>
                  </a:cubicBezTo>
                  <a:cubicBezTo>
                    <a:pt x="62" y="30"/>
                    <a:pt x="62" y="30"/>
                    <a:pt x="62" y="30"/>
                  </a:cubicBezTo>
                  <a:cubicBezTo>
                    <a:pt x="54" y="37"/>
                    <a:pt x="45" y="42"/>
                    <a:pt x="35" y="43"/>
                  </a:cubicBezTo>
                  <a:cubicBezTo>
                    <a:pt x="30" y="57"/>
                    <a:pt x="19" y="66"/>
                    <a:pt x="1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5" name="Freeform 134"/>
            <p:cNvSpPr/>
            <p:nvPr/>
          </p:nvSpPr>
          <p:spPr bwMode="auto">
            <a:xfrm>
              <a:off x="6483386" y="1668463"/>
              <a:ext cx="239713" cy="233363"/>
            </a:xfrm>
            <a:custGeom>
              <a:avLst/>
              <a:gdLst>
                <a:gd name="T0" fmla="*/ 29 w 64"/>
                <a:gd name="T1" fmla="*/ 59 h 62"/>
                <a:gd name="T2" fmla="*/ 5 w 64"/>
                <a:gd name="T3" fmla="*/ 59 h 62"/>
                <a:gd name="T4" fmla="*/ 3 w 64"/>
                <a:gd name="T5" fmla="*/ 57 h 62"/>
                <a:gd name="T6" fmla="*/ 3 w 64"/>
                <a:gd name="T7" fmla="*/ 36 h 62"/>
                <a:gd name="T8" fmla="*/ 1 w 64"/>
                <a:gd name="T9" fmla="*/ 34 h 62"/>
                <a:gd name="T10" fmla="*/ 10 w 64"/>
                <a:gd name="T11" fmla="*/ 7 h 62"/>
                <a:gd name="T12" fmla="*/ 23 w 64"/>
                <a:gd name="T13" fmla="*/ 0 h 62"/>
                <a:gd name="T14" fmla="*/ 26 w 64"/>
                <a:gd name="T15" fmla="*/ 1 h 62"/>
                <a:gd name="T16" fmla="*/ 26 w 64"/>
                <a:gd name="T17" fmla="*/ 2 h 62"/>
                <a:gd name="T18" fmla="*/ 32 w 64"/>
                <a:gd name="T19" fmla="*/ 25 h 62"/>
                <a:gd name="T20" fmla="*/ 21 w 64"/>
                <a:gd name="T21" fmla="*/ 5 h 62"/>
                <a:gd name="T22" fmla="*/ 6 w 64"/>
                <a:gd name="T23" fmla="*/ 31 h 62"/>
                <a:gd name="T24" fmla="*/ 18 w 64"/>
                <a:gd name="T25" fmla="*/ 27 h 62"/>
                <a:gd name="T26" fmla="*/ 8 w 64"/>
                <a:gd name="T27" fmla="*/ 55 h 62"/>
                <a:gd name="T28" fmla="*/ 39 w 64"/>
                <a:gd name="T29" fmla="*/ 39 h 62"/>
                <a:gd name="T30" fmla="*/ 34 w 64"/>
                <a:gd name="T31" fmla="*/ 56 h 62"/>
                <a:gd name="T32" fmla="*/ 59 w 64"/>
                <a:gd name="T33" fmla="*/ 43 h 62"/>
                <a:gd name="T34" fmla="*/ 56 w 64"/>
                <a:gd name="T35" fmla="*/ 43 h 62"/>
                <a:gd name="T36" fmla="*/ 50 w 64"/>
                <a:gd name="T37" fmla="*/ 42 h 62"/>
                <a:gd name="T38" fmla="*/ 47 w 64"/>
                <a:gd name="T39" fmla="*/ 41 h 62"/>
                <a:gd name="T40" fmla="*/ 44 w 64"/>
                <a:gd name="T41" fmla="*/ 40 h 62"/>
                <a:gd name="T42" fmla="*/ 38 w 64"/>
                <a:gd name="T43" fmla="*/ 32 h 62"/>
                <a:gd name="T44" fmla="*/ 45 w 64"/>
                <a:gd name="T45" fmla="*/ 38 h 62"/>
                <a:gd name="T46" fmla="*/ 48 w 64"/>
                <a:gd name="T47" fmla="*/ 37 h 62"/>
                <a:gd name="T48" fmla="*/ 51 w 64"/>
                <a:gd name="T49" fmla="*/ 38 h 62"/>
                <a:gd name="T50" fmla="*/ 56 w 64"/>
                <a:gd name="T51" fmla="*/ 39 h 62"/>
                <a:gd name="T52" fmla="*/ 60 w 64"/>
                <a:gd name="T53" fmla="*/ 39 h 62"/>
                <a:gd name="T54" fmla="*/ 61 w 64"/>
                <a:gd name="T55" fmla="*/ 38 h 62"/>
                <a:gd name="T56" fmla="*/ 62 w 64"/>
                <a:gd name="T57" fmla="*/ 41 h 62"/>
                <a:gd name="T58" fmla="*/ 59 w 64"/>
                <a:gd name="T59" fmla="*/ 51 h 62"/>
                <a:gd name="T60" fmla="*/ 59 w 64"/>
                <a:gd name="T61" fmla="*/ 51 h 62"/>
                <a:gd name="T62" fmla="*/ 28 w 64"/>
                <a:gd name="T6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2">
                  <a:moveTo>
                    <a:pt x="28" y="62"/>
                  </a:moveTo>
                  <a:cubicBezTo>
                    <a:pt x="29" y="59"/>
                    <a:pt x="29" y="59"/>
                    <a:pt x="29" y="59"/>
                  </a:cubicBezTo>
                  <a:cubicBezTo>
                    <a:pt x="29" y="59"/>
                    <a:pt x="30" y="55"/>
                    <a:pt x="31" y="50"/>
                  </a:cubicBezTo>
                  <a:cubicBezTo>
                    <a:pt x="23" y="55"/>
                    <a:pt x="7" y="59"/>
                    <a:pt x="5" y="59"/>
                  </a:cubicBezTo>
                  <a:cubicBezTo>
                    <a:pt x="2" y="60"/>
                    <a:pt x="2" y="60"/>
                    <a:pt x="2" y="60"/>
                  </a:cubicBezTo>
                  <a:cubicBezTo>
                    <a:pt x="3" y="57"/>
                    <a:pt x="3" y="57"/>
                    <a:pt x="3" y="57"/>
                  </a:cubicBezTo>
                  <a:cubicBezTo>
                    <a:pt x="3" y="56"/>
                    <a:pt x="7" y="43"/>
                    <a:pt x="11" y="34"/>
                  </a:cubicBezTo>
                  <a:cubicBezTo>
                    <a:pt x="6" y="35"/>
                    <a:pt x="3" y="36"/>
                    <a:pt x="3" y="36"/>
                  </a:cubicBezTo>
                  <a:cubicBezTo>
                    <a:pt x="0" y="37"/>
                    <a:pt x="0" y="37"/>
                    <a:pt x="0" y="37"/>
                  </a:cubicBezTo>
                  <a:cubicBezTo>
                    <a:pt x="1" y="34"/>
                    <a:pt x="1" y="34"/>
                    <a:pt x="1" y="34"/>
                  </a:cubicBezTo>
                  <a:cubicBezTo>
                    <a:pt x="1" y="33"/>
                    <a:pt x="6" y="16"/>
                    <a:pt x="10" y="7"/>
                  </a:cubicBezTo>
                  <a:cubicBezTo>
                    <a:pt x="10" y="7"/>
                    <a:pt x="10" y="7"/>
                    <a:pt x="10" y="7"/>
                  </a:cubicBezTo>
                  <a:cubicBezTo>
                    <a:pt x="11" y="6"/>
                    <a:pt x="11" y="6"/>
                    <a:pt x="11" y="6"/>
                  </a:cubicBezTo>
                  <a:cubicBezTo>
                    <a:pt x="15" y="4"/>
                    <a:pt x="19" y="1"/>
                    <a:pt x="23" y="0"/>
                  </a:cubicBezTo>
                  <a:cubicBezTo>
                    <a:pt x="23" y="1"/>
                    <a:pt x="23" y="1"/>
                    <a:pt x="23" y="1"/>
                  </a:cubicBezTo>
                  <a:cubicBezTo>
                    <a:pt x="26" y="1"/>
                    <a:pt x="26" y="1"/>
                    <a:pt x="26" y="1"/>
                  </a:cubicBezTo>
                  <a:cubicBezTo>
                    <a:pt x="26" y="1"/>
                    <a:pt x="26" y="1"/>
                    <a:pt x="26" y="1"/>
                  </a:cubicBezTo>
                  <a:cubicBezTo>
                    <a:pt x="26" y="2"/>
                    <a:pt x="26" y="2"/>
                    <a:pt x="26" y="2"/>
                  </a:cubicBezTo>
                  <a:cubicBezTo>
                    <a:pt x="26" y="3"/>
                    <a:pt x="26" y="3"/>
                    <a:pt x="26" y="3"/>
                  </a:cubicBezTo>
                  <a:cubicBezTo>
                    <a:pt x="25" y="11"/>
                    <a:pt x="27" y="19"/>
                    <a:pt x="32" y="25"/>
                  </a:cubicBezTo>
                  <a:cubicBezTo>
                    <a:pt x="29" y="28"/>
                    <a:pt x="29" y="28"/>
                    <a:pt x="29" y="28"/>
                  </a:cubicBezTo>
                  <a:cubicBezTo>
                    <a:pt x="24" y="21"/>
                    <a:pt x="21" y="13"/>
                    <a:pt x="21" y="5"/>
                  </a:cubicBezTo>
                  <a:cubicBezTo>
                    <a:pt x="19" y="6"/>
                    <a:pt x="16" y="7"/>
                    <a:pt x="14" y="9"/>
                  </a:cubicBezTo>
                  <a:cubicBezTo>
                    <a:pt x="10" y="15"/>
                    <a:pt x="7" y="26"/>
                    <a:pt x="6" y="31"/>
                  </a:cubicBezTo>
                  <a:cubicBezTo>
                    <a:pt x="8" y="31"/>
                    <a:pt x="11" y="30"/>
                    <a:pt x="14" y="29"/>
                  </a:cubicBezTo>
                  <a:cubicBezTo>
                    <a:pt x="18" y="27"/>
                    <a:pt x="18" y="27"/>
                    <a:pt x="18" y="27"/>
                  </a:cubicBezTo>
                  <a:cubicBezTo>
                    <a:pt x="16" y="32"/>
                    <a:pt x="16" y="32"/>
                    <a:pt x="16" y="32"/>
                  </a:cubicBezTo>
                  <a:cubicBezTo>
                    <a:pt x="13" y="38"/>
                    <a:pt x="9" y="49"/>
                    <a:pt x="8" y="55"/>
                  </a:cubicBezTo>
                  <a:cubicBezTo>
                    <a:pt x="16" y="52"/>
                    <a:pt x="30" y="48"/>
                    <a:pt x="34" y="44"/>
                  </a:cubicBezTo>
                  <a:cubicBezTo>
                    <a:pt x="39" y="39"/>
                    <a:pt x="39" y="39"/>
                    <a:pt x="39" y="39"/>
                  </a:cubicBezTo>
                  <a:cubicBezTo>
                    <a:pt x="37" y="47"/>
                    <a:pt x="37" y="47"/>
                    <a:pt x="37" y="47"/>
                  </a:cubicBezTo>
                  <a:cubicBezTo>
                    <a:pt x="36" y="50"/>
                    <a:pt x="35" y="54"/>
                    <a:pt x="34" y="56"/>
                  </a:cubicBezTo>
                  <a:cubicBezTo>
                    <a:pt x="39" y="55"/>
                    <a:pt x="50" y="51"/>
                    <a:pt x="56" y="48"/>
                  </a:cubicBezTo>
                  <a:cubicBezTo>
                    <a:pt x="57" y="46"/>
                    <a:pt x="58" y="44"/>
                    <a:pt x="59" y="43"/>
                  </a:cubicBezTo>
                  <a:cubicBezTo>
                    <a:pt x="58" y="43"/>
                    <a:pt x="58" y="43"/>
                    <a:pt x="58" y="43"/>
                  </a:cubicBezTo>
                  <a:cubicBezTo>
                    <a:pt x="58" y="43"/>
                    <a:pt x="57" y="43"/>
                    <a:pt x="56" y="43"/>
                  </a:cubicBezTo>
                  <a:cubicBezTo>
                    <a:pt x="56" y="43"/>
                    <a:pt x="56" y="43"/>
                    <a:pt x="55" y="42"/>
                  </a:cubicBezTo>
                  <a:cubicBezTo>
                    <a:pt x="53" y="42"/>
                    <a:pt x="52" y="42"/>
                    <a:pt x="50" y="42"/>
                  </a:cubicBezTo>
                  <a:cubicBezTo>
                    <a:pt x="49" y="42"/>
                    <a:pt x="48" y="41"/>
                    <a:pt x="48" y="41"/>
                  </a:cubicBezTo>
                  <a:cubicBezTo>
                    <a:pt x="47" y="41"/>
                    <a:pt x="47" y="41"/>
                    <a:pt x="47" y="41"/>
                  </a:cubicBezTo>
                  <a:cubicBezTo>
                    <a:pt x="46" y="41"/>
                    <a:pt x="45" y="40"/>
                    <a:pt x="44" y="40"/>
                  </a:cubicBezTo>
                  <a:cubicBezTo>
                    <a:pt x="44" y="40"/>
                    <a:pt x="44" y="40"/>
                    <a:pt x="44" y="40"/>
                  </a:cubicBezTo>
                  <a:cubicBezTo>
                    <a:pt x="41" y="38"/>
                    <a:pt x="38" y="37"/>
                    <a:pt x="36" y="35"/>
                  </a:cubicBezTo>
                  <a:cubicBezTo>
                    <a:pt x="38" y="32"/>
                    <a:pt x="38" y="32"/>
                    <a:pt x="38" y="32"/>
                  </a:cubicBezTo>
                  <a:cubicBezTo>
                    <a:pt x="40" y="34"/>
                    <a:pt x="43" y="35"/>
                    <a:pt x="45" y="36"/>
                  </a:cubicBezTo>
                  <a:cubicBezTo>
                    <a:pt x="45" y="38"/>
                    <a:pt x="45" y="38"/>
                    <a:pt x="45" y="38"/>
                  </a:cubicBezTo>
                  <a:cubicBezTo>
                    <a:pt x="46" y="36"/>
                    <a:pt x="46" y="36"/>
                    <a:pt x="46" y="36"/>
                  </a:cubicBezTo>
                  <a:cubicBezTo>
                    <a:pt x="47" y="37"/>
                    <a:pt x="47" y="37"/>
                    <a:pt x="48" y="37"/>
                  </a:cubicBezTo>
                  <a:cubicBezTo>
                    <a:pt x="48" y="37"/>
                    <a:pt x="48" y="37"/>
                    <a:pt x="48" y="37"/>
                  </a:cubicBezTo>
                  <a:cubicBezTo>
                    <a:pt x="49" y="37"/>
                    <a:pt x="50" y="38"/>
                    <a:pt x="51" y="38"/>
                  </a:cubicBezTo>
                  <a:cubicBezTo>
                    <a:pt x="52" y="38"/>
                    <a:pt x="54" y="38"/>
                    <a:pt x="55" y="38"/>
                  </a:cubicBezTo>
                  <a:cubicBezTo>
                    <a:pt x="56" y="39"/>
                    <a:pt x="56" y="39"/>
                    <a:pt x="56" y="39"/>
                  </a:cubicBezTo>
                  <a:cubicBezTo>
                    <a:pt x="57" y="39"/>
                    <a:pt x="58" y="39"/>
                    <a:pt x="58" y="39"/>
                  </a:cubicBezTo>
                  <a:cubicBezTo>
                    <a:pt x="60" y="39"/>
                    <a:pt x="60" y="39"/>
                    <a:pt x="60" y="39"/>
                  </a:cubicBezTo>
                  <a:cubicBezTo>
                    <a:pt x="60" y="39"/>
                    <a:pt x="60" y="39"/>
                    <a:pt x="61" y="39"/>
                  </a:cubicBezTo>
                  <a:cubicBezTo>
                    <a:pt x="61" y="38"/>
                    <a:pt x="61" y="38"/>
                    <a:pt x="61" y="38"/>
                  </a:cubicBezTo>
                  <a:cubicBezTo>
                    <a:pt x="62" y="38"/>
                    <a:pt x="62" y="38"/>
                    <a:pt x="62" y="38"/>
                  </a:cubicBezTo>
                  <a:cubicBezTo>
                    <a:pt x="62" y="41"/>
                    <a:pt x="62" y="41"/>
                    <a:pt x="62" y="41"/>
                  </a:cubicBezTo>
                  <a:cubicBezTo>
                    <a:pt x="64" y="41"/>
                    <a:pt x="64" y="41"/>
                    <a:pt x="64" y="41"/>
                  </a:cubicBezTo>
                  <a:cubicBezTo>
                    <a:pt x="63" y="44"/>
                    <a:pt x="61" y="48"/>
                    <a:pt x="59" y="51"/>
                  </a:cubicBezTo>
                  <a:cubicBezTo>
                    <a:pt x="59" y="51"/>
                    <a:pt x="59" y="51"/>
                    <a:pt x="59" y="51"/>
                  </a:cubicBezTo>
                  <a:cubicBezTo>
                    <a:pt x="59" y="51"/>
                    <a:pt x="59" y="51"/>
                    <a:pt x="59" y="51"/>
                  </a:cubicBezTo>
                  <a:cubicBezTo>
                    <a:pt x="50" y="56"/>
                    <a:pt x="32" y="61"/>
                    <a:pt x="31" y="61"/>
                  </a:cubicBezTo>
                  <a:lnTo>
                    <a:pt x="28"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6" name="Freeform 135"/>
            <p:cNvSpPr>
              <a:spLocks noEditPoints="1"/>
            </p:cNvSpPr>
            <p:nvPr/>
          </p:nvSpPr>
          <p:spPr bwMode="auto">
            <a:xfrm>
              <a:off x="6772311" y="1409700"/>
              <a:ext cx="217488" cy="214313"/>
            </a:xfrm>
            <a:custGeom>
              <a:avLst/>
              <a:gdLst>
                <a:gd name="T0" fmla="*/ 28 w 58"/>
                <a:gd name="T1" fmla="*/ 57 h 57"/>
                <a:gd name="T2" fmla="*/ 8 w 58"/>
                <a:gd name="T3" fmla="*/ 48 h 57"/>
                <a:gd name="T4" fmla="*/ 0 w 58"/>
                <a:gd name="T5" fmla="*/ 29 h 57"/>
                <a:gd name="T6" fmla="*/ 8 w 58"/>
                <a:gd name="T7" fmla="*/ 9 h 57"/>
                <a:gd name="T8" fmla="*/ 28 w 58"/>
                <a:gd name="T9" fmla="*/ 0 h 57"/>
                <a:gd name="T10" fmla="*/ 47 w 58"/>
                <a:gd name="T11" fmla="*/ 9 h 57"/>
                <a:gd name="T12" fmla="*/ 47 w 58"/>
                <a:gd name="T13" fmla="*/ 48 h 57"/>
                <a:gd name="T14" fmla="*/ 28 w 58"/>
                <a:gd name="T15" fmla="*/ 57 h 57"/>
                <a:gd name="T16" fmla="*/ 28 w 58"/>
                <a:gd name="T17" fmla="*/ 4 h 57"/>
                <a:gd name="T18" fmla="*/ 11 w 58"/>
                <a:gd name="T19" fmla="*/ 11 h 57"/>
                <a:gd name="T20" fmla="*/ 4 w 58"/>
                <a:gd name="T21" fmla="*/ 29 h 57"/>
                <a:gd name="T22" fmla="*/ 11 w 58"/>
                <a:gd name="T23" fmla="*/ 45 h 57"/>
                <a:gd name="T24" fmla="*/ 28 w 58"/>
                <a:gd name="T25" fmla="*/ 53 h 57"/>
                <a:gd name="T26" fmla="*/ 45 w 58"/>
                <a:gd name="T27" fmla="*/ 45 h 57"/>
                <a:gd name="T28" fmla="*/ 45 w 58"/>
                <a:gd name="T29" fmla="*/ 11 h 57"/>
                <a:gd name="T30" fmla="*/ 28 w 58"/>
                <a:gd name="T31" fmla="*/ 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57">
                  <a:moveTo>
                    <a:pt x="28" y="57"/>
                  </a:moveTo>
                  <a:cubicBezTo>
                    <a:pt x="20" y="57"/>
                    <a:pt x="13" y="54"/>
                    <a:pt x="8" y="48"/>
                  </a:cubicBezTo>
                  <a:cubicBezTo>
                    <a:pt x="2" y="43"/>
                    <a:pt x="0" y="36"/>
                    <a:pt x="0" y="29"/>
                  </a:cubicBezTo>
                  <a:cubicBezTo>
                    <a:pt x="0" y="21"/>
                    <a:pt x="2" y="14"/>
                    <a:pt x="8" y="9"/>
                  </a:cubicBezTo>
                  <a:cubicBezTo>
                    <a:pt x="13" y="3"/>
                    <a:pt x="20" y="0"/>
                    <a:pt x="28" y="0"/>
                  </a:cubicBezTo>
                  <a:cubicBezTo>
                    <a:pt x="35" y="0"/>
                    <a:pt x="42" y="3"/>
                    <a:pt x="47" y="9"/>
                  </a:cubicBezTo>
                  <a:cubicBezTo>
                    <a:pt x="58" y="20"/>
                    <a:pt x="58" y="37"/>
                    <a:pt x="47" y="48"/>
                  </a:cubicBezTo>
                  <a:cubicBezTo>
                    <a:pt x="42" y="54"/>
                    <a:pt x="35" y="57"/>
                    <a:pt x="28" y="57"/>
                  </a:cubicBezTo>
                  <a:close/>
                  <a:moveTo>
                    <a:pt x="28" y="4"/>
                  </a:moveTo>
                  <a:cubicBezTo>
                    <a:pt x="21" y="4"/>
                    <a:pt x="15" y="7"/>
                    <a:pt x="11" y="11"/>
                  </a:cubicBezTo>
                  <a:cubicBezTo>
                    <a:pt x="6" y="16"/>
                    <a:pt x="4" y="22"/>
                    <a:pt x="4" y="29"/>
                  </a:cubicBezTo>
                  <a:cubicBezTo>
                    <a:pt x="4" y="35"/>
                    <a:pt x="6" y="41"/>
                    <a:pt x="11" y="45"/>
                  </a:cubicBezTo>
                  <a:cubicBezTo>
                    <a:pt x="15" y="50"/>
                    <a:pt x="21" y="53"/>
                    <a:pt x="28" y="53"/>
                  </a:cubicBezTo>
                  <a:cubicBezTo>
                    <a:pt x="34" y="53"/>
                    <a:pt x="40" y="50"/>
                    <a:pt x="45" y="45"/>
                  </a:cubicBezTo>
                  <a:cubicBezTo>
                    <a:pt x="54" y="36"/>
                    <a:pt x="54" y="21"/>
                    <a:pt x="45" y="11"/>
                  </a:cubicBezTo>
                  <a:cubicBezTo>
                    <a:pt x="40" y="7"/>
                    <a:pt x="34" y="4"/>
                    <a:pt x="2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cxnSp>
        <p:nvCxnSpPr>
          <p:cNvPr id="197" name="Straight Connector 1142"/>
          <p:cNvCxnSpPr/>
          <p:nvPr/>
        </p:nvCxnSpPr>
        <p:spPr>
          <a:xfrm>
            <a:off x="2119086" y="3095730"/>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57"/>
          <p:cNvCxnSpPr/>
          <p:nvPr/>
        </p:nvCxnSpPr>
        <p:spPr>
          <a:xfrm>
            <a:off x="4844241" y="3095730"/>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58"/>
          <p:cNvCxnSpPr/>
          <p:nvPr/>
        </p:nvCxnSpPr>
        <p:spPr>
          <a:xfrm>
            <a:off x="7569395" y="3095730"/>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61"/>
          <p:cNvCxnSpPr/>
          <p:nvPr/>
        </p:nvCxnSpPr>
        <p:spPr>
          <a:xfrm flipV="1">
            <a:off x="6140001" y="3095730"/>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176"/>
          <p:cNvCxnSpPr/>
          <p:nvPr/>
        </p:nvCxnSpPr>
        <p:spPr>
          <a:xfrm flipV="1">
            <a:off x="3435659" y="3095730"/>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177"/>
          <p:cNvCxnSpPr/>
          <p:nvPr/>
        </p:nvCxnSpPr>
        <p:spPr>
          <a:xfrm flipV="1">
            <a:off x="8869521" y="3095730"/>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181"/>
          <p:cNvCxnSpPr/>
          <p:nvPr/>
        </p:nvCxnSpPr>
        <p:spPr>
          <a:xfrm flipV="1">
            <a:off x="4777504" y="4232324"/>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182"/>
          <p:cNvCxnSpPr/>
          <p:nvPr/>
        </p:nvCxnSpPr>
        <p:spPr>
          <a:xfrm flipV="1">
            <a:off x="7502499" y="4232324"/>
            <a:ext cx="0" cy="645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183"/>
          <p:cNvCxnSpPr/>
          <p:nvPr/>
        </p:nvCxnSpPr>
        <p:spPr>
          <a:xfrm>
            <a:off x="3473073" y="4882192"/>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184"/>
          <p:cNvCxnSpPr/>
          <p:nvPr/>
        </p:nvCxnSpPr>
        <p:spPr>
          <a:xfrm>
            <a:off x="6111870" y="4882192"/>
            <a:ext cx="25035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7" name="Group 146"/>
          <p:cNvGrpSpPr/>
          <p:nvPr/>
        </p:nvGrpSpPr>
        <p:grpSpPr>
          <a:xfrm>
            <a:off x="3653871" y="5025578"/>
            <a:ext cx="736345" cy="696018"/>
            <a:chOff x="2008188" y="4248150"/>
            <a:chExt cx="782637" cy="739775"/>
          </a:xfrm>
          <a:solidFill>
            <a:schemeClr val="bg1"/>
          </a:solidFill>
        </p:grpSpPr>
        <p:sp>
          <p:nvSpPr>
            <p:cNvPr id="208" name="Freeform 141"/>
            <p:cNvSpPr>
              <a:spLocks noEditPoints="1"/>
            </p:cNvSpPr>
            <p:nvPr/>
          </p:nvSpPr>
          <p:spPr bwMode="auto">
            <a:xfrm>
              <a:off x="2008188" y="4248150"/>
              <a:ext cx="471487" cy="481013"/>
            </a:xfrm>
            <a:custGeom>
              <a:avLst/>
              <a:gdLst>
                <a:gd name="T0" fmla="*/ 54 w 126"/>
                <a:gd name="T1" fmla="*/ 128 h 128"/>
                <a:gd name="T2" fmla="*/ 33 w 126"/>
                <a:gd name="T3" fmla="*/ 121 h 128"/>
                <a:gd name="T4" fmla="*/ 18 w 126"/>
                <a:gd name="T5" fmla="*/ 110 h 128"/>
                <a:gd name="T6" fmla="*/ 5 w 126"/>
                <a:gd name="T7" fmla="*/ 92 h 128"/>
                <a:gd name="T8" fmla="*/ 0 w 126"/>
                <a:gd name="T9" fmla="*/ 75 h 128"/>
                <a:gd name="T10" fmla="*/ 10 w 126"/>
                <a:gd name="T11" fmla="*/ 60 h 128"/>
                <a:gd name="T12" fmla="*/ 5 w 126"/>
                <a:gd name="T13" fmla="*/ 37 h 128"/>
                <a:gd name="T14" fmla="*/ 22 w 126"/>
                <a:gd name="T15" fmla="*/ 30 h 128"/>
                <a:gd name="T16" fmla="*/ 32 w 126"/>
                <a:gd name="T17" fmla="*/ 8 h 128"/>
                <a:gd name="T18" fmla="*/ 50 w 126"/>
                <a:gd name="T19" fmla="*/ 13 h 128"/>
                <a:gd name="T20" fmla="*/ 70 w 126"/>
                <a:gd name="T21" fmla="*/ 1 h 128"/>
                <a:gd name="T22" fmla="*/ 83 w 126"/>
                <a:gd name="T23" fmla="*/ 15 h 128"/>
                <a:gd name="T24" fmla="*/ 106 w 126"/>
                <a:gd name="T25" fmla="*/ 17 h 128"/>
                <a:gd name="T26" fmla="*/ 108 w 126"/>
                <a:gd name="T27" fmla="*/ 36 h 128"/>
                <a:gd name="T28" fmla="*/ 126 w 126"/>
                <a:gd name="T29" fmla="*/ 52 h 128"/>
                <a:gd name="T30" fmla="*/ 116 w 126"/>
                <a:gd name="T31" fmla="*/ 64 h 128"/>
                <a:gd name="T32" fmla="*/ 126 w 126"/>
                <a:gd name="T33" fmla="*/ 77 h 128"/>
                <a:gd name="T34" fmla="*/ 108 w 126"/>
                <a:gd name="T35" fmla="*/ 92 h 128"/>
                <a:gd name="T36" fmla="*/ 106 w 126"/>
                <a:gd name="T37" fmla="*/ 111 h 128"/>
                <a:gd name="T38" fmla="*/ 83 w 126"/>
                <a:gd name="T39" fmla="*/ 113 h 128"/>
                <a:gd name="T40" fmla="*/ 70 w 126"/>
                <a:gd name="T41" fmla="*/ 128 h 128"/>
                <a:gd name="T42" fmla="*/ 69 w 126"/>
                <a:gd name="T43" fmla="*/ 124 h 128"/>
                <a:gd name="T44" fmla="*/ 82 w 126"/>
                <a:gd name="T45" fmla="*/ 109 h 128"/>
                <a:gd name="T46" fmla="*/ 103 w 126"/>
                <a:gd name="T47" fmla="*/ 109 h 128"/>
                <a:gd name="T48" fmla="*/ 105 w 126"/>
                <a:gd name="T49" fmla="*/ 89 h 128"/>
                <a:gd name="T50" fmla="*/ 122 w 126"/>
                <a:gd name="T51" fmla="*/ 77 h 128"/>
                <a:gd name="T52" fmla="*/ 112 w 126"/>
                <a:gd name="T53" fmla="*/ 64 h 128"/>
                <a:gd name="T54" fmla="*/ 122 w 126"/>
                <a:gd name="T55" fmla="*/ 51 h 128"/>
                <a:gd name="T56" fmla="*/ 105 w 126"/>
                <a:gd name="T57" fmla="*/ 39 h 128"/>
                <a:gd name="T58" fmla="*/ 103 w 126"/>
                <a:gd name="T59" fmla="*/ 19 h 128"/>
                <a:gd name="T60" fmla="*/ 82 w 126"/>
                <a:gd name="T61" fmla="*/ 19 h 128"/>
                <a:gd name="T62" fmla="*/ 69 w 126"/>
                <a:gd name="T63" fmla="*/ 4 h 128"/>
                <a:gd name="T64" fmla="*/ 52 w 126"/>
                <a:gd name="T65" fmla="*/ 16 h 128"/>
                <a:gd name="T66" fmla="*/ 32 w 126"/>
                <a:gd name="T67" fmla="*/ 12 h 128"/>
                <a:gd name="T68" fmla="*/ 26 w 126"/>
                <a:gd name="T69" fmla="*/ 32 h 128"/>
                <a:gd name="T70" fmla="*/ 8 w 126"/>
                <a:gd name="T71" fmla="*/ 40 h 128"/>
                <a:gd name="T72" fmla="*/ 14 w 126"/>
                <a:gd name="T73" fmla="*/ 59 h 128"/>
                <a:gd name="T74" fmla="*/ 14 w 126"/>
                <a:gd name="T75" fmla="*/ 70 h 128"/>
                <a:gd name="T76" fmla="*/ 20 w 126"/>
                <a:gd name="T77" fmla="*/ 88 h 128"/>
                <a:gd name="T78" fmla="*/ 27 w 126"/>
                <a:gd name="T79" fmla="*/ 98 h 128"/>
                <a:gd name="T80" fmla="*/ 42 w 126"/>
                <a:gd name="T81" fmla="*/ 109 h 128"/>
                <a:gd name="T82" fmla="*/ 53 w 126"/>
                <a:gd name="T83" fmla="*/ 112 h 128"/>
                <a:gd name="T84" fmla="*/ 31 w 126"/>
                <a:gd name="T85" fmla="*/ 64 h 128"/>
                <a:gd name="T86" fmla="*/ 63 w 126"/>
                <a:gd name="T87" fmla="*/ 96 h 128"/>
                <a:gd name="T88" fmla="*/ 63 w 126"/>
                <a:gd name="T89"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28">
                  <a:moveTo>
                    <a:pt x="63" y="128"/>
                  </a:moveTo>
                  <a:cubicBezTo>
                    <a:pt x="60" y="128"/>
                    <a:pt x="58" y="128"/>
                    <a:pt x="55" y="128"/>
                  </a:cubicBezTo>
                  <a:cubicBezTo>
                    <a:pt x="54" y="128"/>
                    <a:pt x="54" y="128"/>
                    <a:pt x="54" y="128"/>
                  </a:cubicBezTo>
                  <a:cubicBezTo>
                    <a:pt x="50" y="116"/>
                    <a:pt x="50" y="116"/>
                    <a:pt x="50" y="116"/>
                  </a:cubicBezTo>
                  <a:cubicBezTo>
                    <a:pt x="48" y="115"/>
                    <a:pt x="45" y="114"/>
                    <a:pt x="43" y="113"/>
                  </a:cubicBezTo>
                  <a:cubicBezTo>
                    <a:pt x="33" y="121"/>
                    <a:pt x="33" y="121"/>
                    <a:pt x="33" y="121"/>
                  </a:cubicBezTo>
                  <a:cubicBezTo>
                    <a:pt x="32" y="120"/>
                    <a:pt x="32" y="120"/>
                    <a:pt x="32" y="120"/>
                  </a:cubicBezTo>
                  <a:cubicBezTo>
                    <a:pt x="27" y="118"/>
                    <a:pt x="23" y="115"/>
                    <a:pt x="19" y="111"/>
                  </a:cubicBezTo>
                  <a:cubicBezTo>
                    <a:pt x="18" y="110"/>
                    <a:pt x="18" y="110"/>
                    <a:pt x="18" y="110"/>
                  </a:cubicBezTo>
                  <a:cubicBezTo>
                    <a:pt x="22" y="99"/>
                    <a:pt x="22" y="99"/>
                    <a:pt x="22" y="99"/>
                  </a:cubicBezTo>
                  <a:cubicBezTo>
                    <a:pt x="21" y="96"/>
                    <a:pt x="19" y="94"/>
                    <a:pt x="18" y="92"/>
                  </a:cubicBezTo>
                  <a:cubicBezTo>
                    <a:pt x="5" y="92"/>
                    <a:pt x="5" y="92"/>
                    <a:pt x="5" y="92"/>
                  </a:cubicBezTo>
                  <a:cubicBezTo>
                    <a:pt x="5" y="91"/>
                    <a:pt x="5" y="91"/>
                    <a:pt x="5" y="91"/>
                  </a:cubicBezTo>
                  <a:cubicBezTo>
                    <a:pt x="2" y="87"/>
                    <a:pt x="1" y="82"/>
                    <a:pt x="0" y="77"/>
                  </a:cubicBezTo>
                  <a:cubicBezTo>
                    <a:pt x="0" y="75"/>
                    <a:pt x="0" y="75"/>
                    <a:pt x="0" y="75"/>
                  </a:cubicBezTo>
                  <a:cubicBezTo>
                    <a:pt x="10" y="68"/>
                    <a:pt x="10" y="68"/>
                    <a:pt x="10" y="68"/>
                  </a:cubicBezTo>
                  <a:cubicBezTo>
                    <a:pt x="10" y="67"/>
                    <a:pt x="10" y="66"/>
                    <a:pt x="10" y="64"/>
                  </a:cubicBezTo>
                  <a:cubicBezTo>
                    <a:pt x="10" y="63"/>
                    <a:pt x="10" y="62"/>
                    <a:pt x="10" y="60"/>
                  </a:cubicBezTo>
                  <a:cubicBezTo>
                    <a:pt x="0" y="53"/>
                    <a:pt x="0" y="53"/>
                    <a:pt x="0" y="53"/>
                  </a:cubicBezTo>
                  <a:cubicBezTo>
                    <a:pt x="0" y="52"/>
                    <a:pt x="0" y="52"/>
                    <a:pt x="0" y="52"/>
                  </a:cubicBezTo>
                  <a:cubicBezTo>
                    <a:pt x="1" y="47"/>
                    <a:pt x="2" y="42"/>
                    <a:pt x="5" y="37"/>
                  </a:cubicBezTo>
                  <a:cubicBezTo>
                    <a:pt x="5" y="36"/>
                    <a:pt x="5" y="36"/>
                    <a:pt x="5" y="36"/>
                  </a:cubicBezTo>
                  <a:cubicBezTo>
                    <a:pt x="18" y="36"/>
                    <a:pt x="18" y="36"/>
                    <a:pt x="18" y="36"/>
                  </a:cubicBezTo>
                  <a:cubicBezTo>
                    <a:pt x="19" y="34"/>
                    <a:pt x="21" y="32"/>
                    <a:pt x="22" y="30"/>
                  </a:cubicBezTo>
                  <a:cubicBezTo>
                    <a:pt x="18" y="18"/>
                    <a:pt x="18" y="18"/>
                    <a:pt x="18" y="18"/>
                  </a:cubicBezTo>
                  <a:cubicBezTo>
                    <a:pt x="19" y="17"/>
                    <a:pt x="19" y="17"/>
                    <a:pt x="19" y="17"/>
                  </a:cubicBezTo>
                  <a:cubicBezTo>
                    <a:pt x="23" y="14"/>
                    <a:pt x="27" y="11"/>
                    <a:pt x="32" y="8"/>
                  </a:cubicBezTo>
                  <a:cubicBezTo>
                    <a:pt x="33" y="8"/>
                    <a:pt x="33" y="8"/>
                    <a:pt x="33" y="8"/>
                  </a:cubicBezTo>
                  <a:cubicBezTo>
                    <a:pt x="43" y="15"/>
                    <a:pt x="43" y="15"/>
                    <a:pt x="43" y="15"/>
                  </a:cubicBezTo>
                  <a:cubicBezTo>
                    <a:pt x="45" y="14"/>
                    <a:pt x="48" y="13"/>
                    <a:pt x="50" y="13"/>
                  </a:cubicBezTo>
                  <a:cubicBezTo>
                    <a:pt x="54" y="1"/>
                    <a:pt x="54" y="1"/>
                    <a:pt x="54" y="1"/>
                  </a:cubicBezTo>
                  <a:cubicBezTo>
                    <a:pt x="55" y="1"/>
                    <a:pt x="55" y="1"/>
                    <a:pt x="55" y="1"/>
                  </a:cubicBezTo>
                  <a:cubicBezTo>
                    <a:pt x="60" y="0"/>
                    <a:pt x="65" y="0"/>
                    <a:pt x="70" y="1"/>
                  </a:cubicBezTo>
                  <a:cubicBezTo>
                    <a:pt x="72" y="1"/>
                    <a:pt x="72" y="1"/>
                    <a:pt x="72" y="1"/>
                  </a:cubicBezTo>
                  <a:cubicBezTo>
                    <a:pt x="75" y="13"/>
                    <a:pt x="75" y="13"/>
                    <a:pt x="75" y="13"/>
                  </a:cubicBezTo>
                  <a:cubicBezTo>
                    <a:pt x="78" y="13"/>
                    <a:pt x="81" y="14"/>
                    <a:pt x="83" y="15"/>
                  </a:cubicBezTo>
                  <a:cubicBezTo>
                    <a:pt x="93" y="8"/>
                    <a:pt x="93" y="8"/>
                    <a:pt x="93" y="8"/>
                  </a:cubicBezTo>
                  <a:cubicBezTo>
                    <a:pt x="94" y="8"/>
                    <a:pt x="94" y="8"/>
                    <a:pt x="94" y="8"/>
                  </a:cubicBezTo>
                  <a:cubicBezTo>
                    <a:pt x="99" y="11"/>
                    <a:pt x="103" y="14"/>
                    <a:pt x="106" y="17"/>
                  </a:cubicBezTo>
                  <a:cubicBezTo>
                    <a:pt x="107" y="18"/>
                    <a:pt x="107" y="18"/>
                    <a:pt x="107" y="18"/>
                  </a:cubicBezTo>
                  <a:cubicBezTo>
                    <a:pt x="103" y="30"/>
                    <a:pt x="103" y="30"/>
                    <a:pt x="103" y="30"/>
                  </a:cubicBezTo>
                  <a:cubicBezTo>
                    <a:pt x="105" y="32"/>
                    <a:pt x="107" y="34"/>
                    <a:pt x="108" y="36"/>
                  </a:cubicBezTo>
                  <a:cubicBezTo>
                    <a:pt x="120" y="36"/>
                    <a:pt x="120" y="36"/>
                    <a:pt x="120" y="36"/>
                  </a:cubicBezTo>
                  <a:cubicBezTo>
                    <a:pt x="121" y="37"/>
                    <a:pt x="121" y="37"/>
                    <a:pt x="121" y="37"/>
                  </a:cubicBezTo>
                  <a:cubicBezTo>
                    <a:pt x="123" y="42"/>
                    <a:pt x="125" y="47"/>
                    <a:pt x="126" y="52"/>
                  </a:cubicBezTo>
                  <a:cubicBezTo>
                    <a:pt x="126" y="53"/>
                    <a:pt x="126" y="53"/>
                    <a:pt x="126" y="53"/>
                  </a:cubicBezTo>
                  <a:cubicBezTo>
                    <a:pt x="116" y="60"/>
                    <a:pt x="116" y="60"/>
                    <a:pt x="116" y="60"/>
                  </a:cubicBezTo>
                  <a:cubicBezTo>
                    <a:pt x="116" y="61"/>
                    <a:pt x="116" y="63"/>
                    <a:pt x="116" y="64"/>
                  </a:cubicBezTo>
                  <a:cubicBezTo>
                    <a:pt x="116" y="66"/>
                    <a:pt x="116" y="67"/>
                    <a:pt x="116" y="68"/>
                  </a:cubicBezTo>
                  <a:cubicBezTo>
                    <a:pt x="126" y="75"/>
                    <a:pt x="126" y="75"/>
                    <a:pt x="126" y="75"/>
                  </a:cubicBezTo>
                  <a:cubicBezTo>
                    <a:pt x="126" y="77"/>
                    <a:pt x="126" y="77"/>
                    <a:pt x="126" y="77"/>
                  </a:cubicBezTo>
                  <a:cubicBezTo>
                    <a:pt x="125" y="82"/>
                    <a:pt x="123" y="86"/>
                    <a:pt x="121" y="91"/>
                  </a:cubicBezTo>
                  <a:cubicBezTo>
                    <a:pt x="120" y="92"/>
                    <a:pt x="120" y="92"/>
                    <a:pt x="120" y="92"/>
                  </a:cubicBezTo>
                  <a:cubicBezTo>
                    <a:pt x="108" y="92"/>
                    <a:pt x="108" y="92"/>
                    <a:pt x="108" y="92"/>
                  </a:cubicBezTo>
                  <a:cubicBezTo>
                    <a:pt x="107" y="94"/>
                    <a:pt x="105" y="97"/>
                    <a:pt x="103" y="99"/>
                  </a:cubicBezTo>
                  <a:cubicBezTo>
                    <a:pt x="107" y="110"/>
                    <a:pt x="107" y="110"/>
                    <a:pt x="107" y="110"/>
                  </a:cubicBezTo>
                  <a:cubicBezTo>
                    <a:pt x="106" y="111"/>
                    <a:pt x="106" y="111"/>
                    <a:pt x="106" y="111"/>
                  </a:cubicBezTo>
                  <a:cubicBezTo>
                    <a:pt x="103" y="115"/>
                    <a:pt x="99" y="118"/>
                    <a:pt x="94" y="120"/>
                  </a:cubicBezTo>
                  <a:cubicBezTo>
                    <a:pt x="93" y="121"/>
                    <a:pt x="93" y="121"/>
                    <a:pt x="93" y="121"/>
                  </a:cubicBezTo>
                  <a:cubicBezTo>
                    <a:pt x="83" y="113"/>
                    <a:pt x="83" y="113"/>
                    <a:pt x="83" y="113"/>
                  </a:cubicBezTo>
                  <a:cubicBezTo>
                    <a:pt x="80" y="114"/>
                    <a:pt x="78" y="115"/>
                    <a:pt x="75" y="116"/>
                  </a:cubicBezTo>
                  <a:cubicBezTo>
                    <a:pt x="72" y="128"/>
                    <a:pt x="72" y="128"/>
                    <a:pt x="72" y="128"/>
                  </a:cubicBezTo>
                  <a:cubicBezTo>
                    <a:pt x="70" y="128"/>
                    <a:pt x="70" y="128"/>
                    <a:pt x="70" y="128"/>
                  </a:cubicBezTo>
                  <a:cubicBezTo>
                    <a:pt x="68" y="128"/>
                    <a:pt x="65" y="128"/>
                    <a:pt x="63" y="128"/>
                  </a:cubicBezTo>
                  <a:close/>
                  <a:moveTo>
                    <a:pt x="57" y="124"/>
                  </a:moveTo>
                  <a:cubicBezTo>
                    <a:pt x="61" y="124"/>
                    <a:pt x="65" y="124"/>
                    <a:pt x="69" y="124"/>
                  </a:cubicBezTo>
                  <a:cubicBezTo>
                    <a:pt x="72" y="112"/>
                    <a:pt x="72" y="112"/>
                    <a:pt x="72" y="112"/>
                  </a:cubicBezTo>
                  <a:cubicBezTo>
                    <a:pt x="73" y="112"/>
                    <a:pt x="73" y="112"/>
                    <a:pt x="73" y="112"/>
                  </a:cubicBezTo>
                  <a:cubicBezTo>
                    <a:pt x="76" y="111"/>
                    <a:pt x="79" y="110"/>
                    <a:pt x="82" y="109"/>
                  </a:cubicBezTo>
                  <a:cubicBezTo>
                    <a:pt x="84" y="109"/>
                    <a:pt x="84" y="109"/>
                    <a:pt x="84" y="109"/>
                  </a:cubicBezTo>
                  <a:cubicBezTo>
                    <a:pt x="93" y="116"/>
                    <a:pt x="93" y="116"/>
                    <a:pt x="93" y="116"/>
                  </a:cubicBezTo>
                  <a:cubicBezTo>
                    <a:pt x="97" y="114"/>
                    <a:pt x="100" y="112"/>
                    <a:pt x="103" y="109"/>
                  </a:cubicBezTo>
                  <a:cubicBezTo>
                    <a:pt x="99" y="98"/>
                    <a:pt x="99" y="98"/>
                    <a:pt x="99" y="98"/>
                  </a:cubicBezTo>
                  <a:cubicBezTo>
                    <a:pt x="99" y="97"/>
                    <a:pt x="99" y="97"/>
                    <a:pt x="99" y="97"/>
                  </a:cubicBezTo>
                  <a:cubicBezTo>
                    <a:pt x="102" y="94"/>
                    <a:pt x="103" y="92"/>
                    <a:pt x="105" y="89"/>
                  </a:cubicBezTo>
                  <a:cubicBezTo>
                    <a:pt x="106" y="88"/>
                    <a:pt x="106" y="88"/>
                    <a:pt x="106" y="88"/>
                  </a:cubicBezTo>
                  <a:cubicBezTo>
                    <a:pt x="118" y="88"/>
                    <a:pt x="118" y="88"/>
                    <a:pt x="118" y="88"/>
                  </a:cubicBezTo>
                  <a:cubicBezTo>
                    <a:pt x="120" y="85"/>
                    <a:pt x="121" y="81"/>
                    <a:pt x="122" y="77"/>
                  </a:cubicBezTo>
                  <a:cubicBezTo>
                    <a:pt x="111" y="70"/>
                    <a:pt x="111" y="70"/>
                    <a:pt x="111" y="70"/>
                  </a:cubicBezTo>
                  <a:cubicBezTo>
                    <a:pt x="112" y="69"/>
                    <a:pt x="112" y="69"/>
                    <a:pt x="112" y="69"/>
                  </a:cubicBezTo>
                  <a:cubicBezTo>
                    <a:pt x="112" y="67"/>
                    <a:pt x="112" y="66"/>
                    <a:pt x="112" y="64"/>
                  </a:cubicBezTo>
                  <a:cubicBezTo>
                    <a:pt x="112" y="63"/>
                    <a:pt x="112" y="61"/>
                    <a:pt x="112" y="59"/>
                  </a:cubicBezTo>
                  <a:cubicBezTo>
                    <a:pt x="111" y="58"/>
                    <a:pt x="111" y="58"/>
                    <a:pt x="111" y="58"/>
                  </a:cubicBezTo>
                  <a:cubicBezTo>
                    <a:pt x="122" y="51"/>
                    <a:pt x="122" y="51"/>
                    <a:pt x="122" y="51"/>
                  </a:cubicBezTo>
                  <a:cubicBezTo>
                    <a:pt x="121" y="47"/>
                    <a:pt x="120" y="44"/>
                    <a:pt x="118" y="40"/>
                  </a:cubicBezTo>
                  <a:cubicBezTo>
                    <a:pt x="106" y="40"/>
                    <a:pt x="106" y="40"/>
                    <a:pt x="106" y="40"/>
                  </a:cubicBezTo>
                  <a:cubicBezTo>
                    <a:pt x="105" y="39"/>
                    <a:pt x="105" y="39"/>
                    <a:pt x="105" y="39"/>
                  </a:cubicBezTo>
                  <a:cubicBezTo>
                    <a:pt x="104" y="37"/>
                    <a:pt x="102" y="34"/>
                    <a:pt x="99" y="32"/>
                  </a:cubicBezTo>
                  <a:cubicBezTo>
                    <a:pt x="99" y="31"/>
                    <a:pt x="99" y="31"/>
                    <a:pt x="99" y="31"/>
                  </a:cubicBezTo>
                  <a:cubicBezTo>
                    <a:pt x="103" y="19"/>
                    <a:pt x="103" y="19"/>
                    <a:pt x="103" y="19"/>
                  </a:cubicBezTo>
                  <a:cubicBezTo>
                    <a:pt x="100" y="17"/>
                    <a:pt x="97" y="14"/>
                    <a:pt x="93" y="12"/>
                  </a:cubicBezTo>
                  <a:cubicBezTo>
                    <a:pt x="84" y="20"/>
                    <a:pt x="84" y="20"/>
                    <a:pt x="84" y="20"/>
                  </a:cubicBezTo>
                  <a:cubicBezTo>
                    <a:pt x="82" y="19"/>
                    <a:pt x="82" y="19"/>
                    <a:pt x="82" y="19"/>
                  </a:cubicBezTo>
                  <a:cubicBezTo>
                    <a:pt x="80" y="18"/>
                    <a:pt x="76" y="17"/>
                    <a:pt x="73" y="16"/>
                  </a:cubicBezTo>
                  <a:cubicBezTo>
                    <a:pt x="72" y="16"/>
                    <a:pt x="72" y="16"/>
                    <a:pt x="72" y="16"/>
                  </a:cubicBezTo>
                  <a:cubicBezTo>
                    <a:pt x="69" y="4"/>
                    <a:pt x="69" y="4"/>
                    <a:pt x="69" y="4"/>
                  </a:cubicBezTo>
                  <a:cubicBezTo>
                    <a:pt x="65" y="4"/>
                    <a:pt x="61" y="4"/>
                    <a:pt x="57" y="4"/>
                  </a:cubicBezTo>
                  <a:cubicBezTo>
                    <a:pt x="53" y="16"/>
                    <a:pt x="53" y="16"/>
                    <a:pt x="53" y="16"/>
                  </a:cubicBezTo>
                  <a:cubicBezTo>
                    <a:pt x="52" y="16"/>
                    <a:pt x="52" y="16"/>
                    <a:pt x="52" y="16"/>
                  </a:cubicBezTo>
                  <a:cubicBezTo>
                    <a:pt x="49" y="17"/>
                    <a:pt x="46" y="18"/>
                    <a:pt x="43" y="19"/>
                  </a:cubicBezTo>
                  <a:cubicBezTo>
                    <a:pt x="42" y="20"/>
                    <a:pt x="42" y="20"/>
                    <a:pt x="42" y="20"/>
                  </a:cubicBezTo>
                  <a:cubicBezTo>
                    <a:pt x="32" y="12"/>
                    <a:pt x="32" y="12"/>
                    <a:pt x="32" y="12"/>
                  </a:cubicBezTo>
                  <a:cubicBezTo>
                    <a:pt x="29" y="14"/>
                    <a:pt x="26" y="17"/>
                    <a:pt x="23" y="19"/>
                  </a:cubicBezTo>
                  <a:cubicBezTo>
                    <a:pt x="27" y="31"/>
                    <a:pt x="27" y="31"/>
                    <a:pt x="27" y="31"/>
                  </a:cubicBezTo>
                  <a:cubicBezTo>
                    <a:pt x="26" y="32"/>
                    <a:pt x="26" y="32"/>
                    <a:pt x="26" y="32"/>
                  </a:cubicBezTo>
                  <a:cubicBezTo>
                    <a:pt x="24" y="34"/>
                    <a:pt x="22" y="37"/>
                    <a:pt x="21" y="39"/>
                  </a:cubicBezTo>
                  <a:cubicBezTo>
                    <a:pt x="20" y="40"/>
                    <a:pt x="20" y="40"/>
                    <a:pt x="20" y="40"/>
                  </a:cubicBezTo>
                  <a:cubicBezTo>
                    <a:pt x="8" y="40"/>
                    <a:pt x="8" y="40"/>
                    <a:pt x="8" y="40"/>
                  </a:cubicBezTo>
                  <a:cubicBezTo>
                    <a:pt x="6" y="44"/>
                    <a:pt x="5" y="47"/>
                    <a:pt x="4" y="51"/>
                  </a:cubicBezTo>
                  <a:cubicBezTo>
                    <a:pt x="14" y="58"/>
                    <a:pt x="14" y="58"/>
                    <a:pt x="14" y="58"/>
                  </a:cubicBezTo>
                  <a:cubicBezTo>
                    <a:pt x="14" y="59"/>
                    <a:pt x="14" y="59"/>
                    <a:pt x="14" y="59"/>
                  </a:cubicBezTo>
                  <a:cubicBezTo>
                    <a:pt x="14" y="61"/>
                    <a:pt x="14" y="63"/>
                    <a:pt x="14" y="64"/>
                  </a:cubicBezTo>
                  <a:cubicBezTo>
                    <a:pt x="14" y="66"/>
                    <a:pt x="14" y="67"/>
                    <a:pt x="14" y="69"/>
                  </a:cubicBezTo>
                  <a:cubicBezTo>
                    <a:pt x="14" y="70"/>
                    <a:pt x="14" y="70"/>
                    <a:pt x="14" y="70"/>
                  </a:cubicBezTo>
                  <a:cubicBezTo>
                    <a:pt x="4" y="77"/>
                    <a:pt x="4" y="77"/>
                    <a:pt x="4" y="77"/>
                  </a:cubicBezTo>
                  <a:cubicBezTo>
                    <a:pt x="5" y="81"/>
                    <a:pt x="6" y="85"/>
                    <a:pt x="8" y="88"/>
                  </a:cubicBezTo>
                  <a:cubicBezTo>
                    <a:pt x="20" y="88"/>
                    <a:pt x="20" y="88"/>
                    <a:pt x="20" y="88"/>
                  </a:cubicBezTo>
                  <a:cubicBezTo>
                    <a:pt x="21" y="89"/>
                    <a:pt x="21" y="89"/>
                    <a:pt x="21" y="89"/>
                  </a:cubicBezTo>
                  <a:cubicBezTo>
                    <a:pt x="22" y="92"/>
                    <a:pt x="24" y="94"/>
                    <a:pt x="26" y="97"/>
                  </a:cubicBezTo>
                  <a:cubicBezTo>
                    <a:pt x="27" y="98"/>
                    <a:pt x="27" y="98"/>
                    <a:pt x="27" y="98"/>
                  </a:cubicBezTo>
                  <a:cubicBezTo>
                    <a:pt x="23" y="109"/>
                    <a:pt x="23" y="109"/>
                    <a:pt x="23" y="109"/>
                  </a:cubicBezTo>
                  <a:cubicBezTo>
                    <a:pt x="26" y="112"/>
                    <a:pt x="29" y="114"/>
                    <a:pt x="32" y="116"/>
                  </a:cubicBezTo>
                  <a:cubicBezTo>
                    <a:pt x="42" y="109"/>
                    <a:pt x="42" y="109"/>
                    <a:pt x="42" y="109"/>
                  </a:cubicBezTo>
                  <a:cubicBezTo>
                    <a:pt x="43" y="109"/>
                    <a:pt x="43" y="109"/>
                    <a:pt x="43" y="109"/>
                  </a:cubicBezTo>
                  <a:cubicBezTo>
                    <a:pt x="46" y="110"/>
                    <a:pt x="49" y="111"/>
                    <a:pt x="52" y="112"/>
                  </a:cubicBezTo>
                  <a:cubicBezTo>
                    <a:pt x="53" y="112"/>
                    <a:pt x="53" y="112"/>
                    <a:pt x="53" y="112"/>
                  </a:cubicBezTo>
                  <a:lnTo>
                    <a:pt x="57" y="124"/>
                  </a:lnTo>
                  <a:close/>
                  <a:moveTo>
                    <a:pt x="63" y="96"/>
                  </a:moveTo>
                  <a:cubicBezTo>
                    <a:pt x="45" y="96"/>
                    <a:pt x="31" y="82"/>
                    <a:pt x="31" y="64"/>
                  </a:cubicBezTo>
                  <a:cubicBezTo>
                    <a:pt x="31" y="46"/>
                    <a:pt x="45" y="32"/>
                    <a:pt x="63" y="32"/>
                  </a:cubicBezTo>
                  <a:cubicBezTo>
                    <a:pt x="81" y="32"/>
                    <a:pt x="95" y="46"/>
                    <a:pt x="95" y="64"/>
                  </a:cubicBezTo>
                  <a:cubicBezTo>
                    <a:pt x="95" y="82"/>
                    <a:pt x="81" y="96"/>
                    <a:pt x="63" y="96"/>
                  </a:cubicBezTo>
                  <a:close/>
                  <a:moveTo>
                    <a:pt x="63" y="36"/>
                  </a:moveTo>
                  <a:cubicBezTo>
                    <a:pt x="47" y="36"/>
                    <a:pt x="35" y="49"/>
                    <a:pt x="35" y="64"/>
                  </a:cubicBezTo>
                  <a:cubicBezTo>
                    <a:pt x="35" y="80"/>
                    <a:pt x="47" y="92"/>
                    <a:pt x="63" y="92"/>
                  </a:cubicBezTo>
                  <a:cubicBezTo>
                    <a:pt x="78" y="92"/>
                    <a:pt x="91" y="80"/>
                    <a:pt x="91" y="64"/>
                  </a:cubicBezTo>
                  <a:cubicBezTo>
                    <a:pt x="91" y="49"/>
                    <a:pt x="78" y="36"/>
                    <a:pt x="6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9" name="Freeform 142"/>
            <p:cNvSpPr>
              <a:spLocks noEditPoints="1"/>
            </p:cNvSpPr>
            <p:nvPr/>
          </p:nvSpPr>
          <p:spPr bwMode="auto">
            <a:xfrm>
              <a:off x="2382838" y="4578350"/>
              <a:ext cx="407987" cy="409575"/>
            </a:xfrm>
            <a:custGeom>
              <a:avLst/>
              <a:gdLst>
                <a:gd name="T0" fmla="*/ 49 w 109"/>
                <a:gd name="T1" fmla="*/ 99 h 109"/>
                <a:gd name="T2" fmla="*/ 34 w 109"/>
                <a:gd name="T3" fmla="*/ 105 h 109"/>
                <a:gd name="T4" fmla="*/ 24 w 109"/>
                <a:gd name="T5" fmla="*/ 87 h 109"/>
                <a:gd name="T6" fmla="*/ 8 w 109"/>
                <a:gd name="T7" fmla="*/ 83 h 109"/>
                <a:gd name="T8" fmla="*/ 10 w 109"/>
                <a:gd name="T9" fmla="*/ 63 h 109"/>
                <a:gd name="T10" fmla="*/ 0 w 109"/>
                <a:gd name="T11" fmla="*/ 52 h 109"/>
                <a:gd name="T12" fmla="*/ 3 w 109"/>
                <a:gd name="T13" fmla="*/ 36 h 109"/>
                <a:gd name="T14" fmla="*/ 12 w 109"/>
                <a:gd name="T15" fmla="*/ 20 h 109"/>
                <a:gd name="T16" fmla="*/ 24 w 109"/>
                <a:gd name="T17" fmla="*/ 10 h 109"/>
                <a:gd name="T18" fmla="*/ 40 w 109"/>
                <a:gd name="T19" fmla="*/ 2 h 109"/>
                <a:gd name="T20" fmla="*/ 54 w 109"/>
                <a:gd name="T21" fmla="*/ 0 h 109"/>
                <a:gd name="T22" fmla="*/ 60 w 109"/>
                <a:gd name="T23" fmla="*/ 10 h 109"/>
                <a:gd name="T24" fmla="*/ 75 w 109"/>
                <a:gd name="T25" fmla="*/ 4 h 109"/>
                <a:gd name="T26" fmla="*/ 85 w 109"/>
                <a:gd name="T27" fmla="*/ 22 h 109"/>
                <a:gd name="T28" fmla="*/ 101 w 109"/>
                <a:gd name="T29" fmla="*/ 26 h 109"/>
                <a:gd name="T30" fmla="*/ 99 w 109"/>
                <a:gd name="T31" fmla="*/ 46 h 109"/>
                <a:gd name="T32" fmla="*/ 109 w 109"/>
                <a:gd name="T33" fmla="*/ 58 h 109"/>
                <a:gd name="T34" fmla="*/ 106 w 109"/>
                <a:gd name="T35" fmla="*/ 73 h 109"/>
                <a:gd name="T36" fmla="*/ 97 w 109"/>
                <a:gd name="T37" fmla="*/ 89 h 109"/>
                <a:gd name="T38" fmla="*/ 85 w 109"/>
                <a:gd name="T39" fmla="*/ 100 h 109"/>
                <a:gd name="T40" fmla="*/ 68 w 109"/>
                <a:gd name="T41" fmla="*/ 107 h 109"/>
                <a:gd name="T42" fmla="*/ 54 w 109"/>
                <a:gd name="T43" fmla="*/ 109 h 109"/>
                <a:gd name="T44" fmla="*/ 50 w 109"/>
                <a:gd name="T45" fmla="*/ 96 h 109"/>
                <a:gd name="T46" fmla="*/ 60 w 109"/>
                <a:gd name="T47" fmla="*/ 105 h 109"/>
                <a:gd name="T48" fmla="*/ 68 w 109"/>
                <a:gd name="T49" fmla="*/ 93 h 109"/>
                <a:gd name="T50" fmla="*/ 85 w 109"/>
                <a:gd name="T51" fmla="*/ 95 h 109"/>
                <a:gd name="T52" fmla="*/ 88 w 109"/>
                <a:gd name="T53" fmla="*/ 78 h 109"/>
                <a:gd name="T54" fmla="*/ 103 w 109"/>
                <a:gd name="T55" fmla="*/ 69 h 109"/>
                <a:gd name="T56" fmla="*/ 95 w 109"/>
                <a:gd name="T57" fmla="*/ 54 h 109"/>
                <a:gd name="T58" fmla="*/ 94 w 109"/>
                <a:gd name="T59" fmla="*/ 45 h 109"/>
                <a:gd name="T60" fmla="*/ 88 w 109"/>
                <a:gd name="T61" fmla="*/ 31 h 109"/>
                <a:gd name="T62" fmla="*/ 81 w 109"/>
                <a:gd name="T63" fmla="*/ 23 h 109"/>
                <a:gd name="T64" fmla="*/ 68 w 109"/>
                <a:gd name="T65" fmla="*/ 16 h 109"/>
                <a:gd name="T66" fmla="*/ 57 w 109"/>
                <a:gd name="T67" fmla="*/ 14 h 109"/>
                <a:gd name="T68" fmla="*/ 44 w 109"/>
                <a:gd name="T69" fmla="*/ 5 h 109"/>
                <a:gd name="T70" fmla="*/ 34 w 109"/>
                <a:gd name="T71" fmla="*/ 19 h 109"/>
                <a:gd name="T72" fmla="*/ 17 w 109"/>
                <a:gd name="T73" fmla="*/ 21 h 109"/>
                <a:gd name="T74" fmla="*/ 17 w 109"/>
                <a:gd name="T75" fmla="*/ 38 h 109"/>
                <a:gd name="T76" fmla="*/ 4 w 109"/>
                <a:gd name="T77" fmla="*/ 49 h 109"/>
                <a:gd name="T78" fmla="*/ 14 w 109"/>
                <a:gd name="T79" fmla="*/ 59 h 109"/>
                <a:gd name="T80" fmla="*/ 7 w 109"/>
                <a:gd name="T81" fmla="*/ 71 h 109"/>
                <a:gd name="T82" fmla="*/ 22 w 109"/>
                <a:gd name="T83" fmla="*/ 79 h 109"/>
                <a:gd name="T84" fmla="*/ 26 w 109"/>
                <a:gd name="T85" fmla="*/ 96 h 109"/>
                <a:gd name="T86" fmla="*/ 54 w 109"/>
                <a:gd name="T87" fmla="*/ 82 h 109"/>
                <a:gd name="T88" fmla="*/ 82 w 109"/>
                <a:gd name="T89" fmla="*/ 51 h 109"/>
                <a:gd name="T90" fmla="*/ 54 w 109"/>
                <a:gd name="T91" fmla="*/ 82 h 109"/>
                <a:gd name="T92" fmla="*/ 31 w 109"/>
                <a:gd name="T93" fmla="*/ 57 h 109"/>
                <a:gd name="T94" fmla="*/ 78 w 109"/>
                <a:gd name="T95" fmla="*/ 5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 h="109">
                  <a:moveTo>
                    <a:pt x="54" y="109"/>
                  </a:moveTo>
                  <a:cubicBezTo>
                    <a:pt x="53" y="109"/>
                    <a:pt x="53" y="109"/>
                    <a:pt x="53" y="109"/>
                  </a:cubicBezTo>
                  <a:cubicBezTo>
                    <a:pt x="49" y="99"/>
                    <a:pt x="49" y="99"/>
                    <a:pt x="49" y="99"/>
                  </a:cubicBezTo>
                  <a:cubicBezTo>
                    <a:pt x="47" y="99"/>
                    <a:pt x="44" y="99"/>
                    <a:pt x="42" y="98"/>
                  </a:cubicBezTo>
                  <a:cubicBezTo>
                    <a:pt x="35" y="105"/>
                    <a:pt x="35" y="105"/>
                    <a:pt x="35" y="105"/>
                  </a:cubicBezTo>
                  <a:cubicBezTo>
                    <a:pt x="34" y="105"/>
                    <a:pt x="34" y="105"/>
                    <a:pt x="34" y="105"/>
                  </a:cubicBezTo>
                  <a:cubicBezTo>
                    <a:pt x="30" y="103"/>
                    <a:pt x="26" y="101"/>
                    <a:pt x="22" y="99"/>
                  </a:cubicBezTo>
                  <a:cubicBezTo>
                    <a:pt x="21" y="98"/>
                    <a:pt x="21" y="98"/>
                    <a:pt x="21" y="98"/>
                  </a:cubicBezTo>
                  <a:cubicBezTo>
                    <a:pt x="24" y="87"/>
                    <a:pt x="24" y="87"/>
                    <a:pt x="24" y="87"/>
                  </a:cubicBezTo>
                  <a:cubicBezTo>
                    <a:pt x="22" y="86"/>
                    <a:pt x="20" y="84"/>
                    <a:pt x="19" y="83"/>
                  </a:cubicBezTo>
                  <a:cubicBezTo>
                    <a:pt x="9" y="84"/>
                    <a:pt x="9" y="84"/>
                    <a:pt x="9" y="84"/>
                  </a:cubicBezTo>
                  <a:cubicBezTo>
                    <a:pt x="8" y="83"/>
                    <a:pt x="8" y="83"/>
                    <a:pt x="8" y="83"/>
                  </a:cubicBezTo>
                  <a:cubicBezTo>
                    <a:pt x="6" y="79"/>
                    <a:pt x="4" y="75"/>
                    <a:pt x="3" y="71"/>
                  </a:cubicBezTo>
                  <a:cubicBezTo>
                    <a:pt x="2" y="70"/>
                    <a:pt x="2" y="70"/>
                    <a:pt x="2" y="70"/>
                  </a:cubicBezTo>
                  <a:cubicBezTo>
                    <a:pt x="10" y="63"/>
                    <a:pt x="10" y="63"/>
                    <a:pt x="10" y="63"/>
                  </a:cubicBezTo>
                  <a:cubicBezTo>
                    <a:pt x="10" y="62"/>
                    <a:pt x="10" y="61"/>
                    <a:pt x="10" y="60"/>
                  </a:cubicBezTo>
                  <a:cubicBezTo>
                    <a:pt x="10" y="59"/>
                    <a:pt x="9" y="58"/>
                    <a:pt x="9" y="57"/>
                  </a:cubicBezTo>
                  <a:cubicBezTo>
                    <a:pt x="0" y="52"/>
                    <a:pt x="0" y="52"/>
                    <a:pt x="0" y="52"/>
                  </a:cubicBezTo>
                  <a:cubicBezTo>
                    <a:pt x="0" y="50"/>
                    <a:pt x="0" y="50"/>
                    <a:pt x="0" y="50"/>
                  </a:cubicBezTo>
                  <a:cubicBezTo>
                    <a:pt x="0" y="46"/>
                    <a:pt x="1" y="42"/>
                    <a:pt x="3" y="38"/>
                  </a:cubicBezTo>
                  <a:cubicBezTo>
                    <a:pt x="3" y="36"/>
                    <a:pt x="3" y="36"/>
                    <a:pt x="3" y="36"/>
                  </a:cubicBezTo>
                  <a:cubicBezTo>
                    <a:pt x="14" y="35"/>
                    <a:pt x="14" y="35"/>
                    <a:pt x="14" y="35"/>
                  </a:cubicBezTo>
                  <a:cubicBezTo>
                    <a:pt x="15" y="33"/>
                    <a:pt x="16" y="32"/>
                    <a:pt x="17" y="30"/>
                  </a:cubicBezTo>
                  <a:cubicBezTo>
                    <a:pt x="12" y="20"/>
                    <a:pt x="12" y="20"/>
                    <a:pt x="12" y="20"/>
                  </a:cubicBezTo>
                  <a:cubicBezTo>
                    <a:pt x="13" y="19"/>
                    <a:pt x="13" y="19"/>
                    <a:pt x="13" y="19"/>
                  </a:cubicBezTo>
                  <a:cubicBezTo>
                    <a:pt x="16" y="16"/>
                    <a:pt x="19" y="13"/>
                    <a:pt x="23" y="10"/>
                  </a:cubicBezTo>
                  <a:cubicBezTo>
                    <a:pt x="24" y="10"/>
                    <a:pt x="24" y="10"/>
                    <a:pt x="24" y="10"/>
                  </a:cubicBezTo>
                  <a:cubicBezTo>
                    <a:pt x="33" y="15"/>
                    <a:pt x="33" y="15"/>
                    <a:pt x="33" y="15"/>
                  </a:cubicBezTo>
                  <a:cubicBezTo>
                    <a:pt x="35" y="14"/>
                    <a:pt x="37" y="13"/>
                    <a:pt x="39" y="12"/>
                  </a:cubicBezTo>
                  <a:cubicBezTo>
                    <a:pt x="40" y="2"/>
                    <a:pt x="40" y="2"/>
                    <a:pt x="40" y="2"/>
                  </a:cubicBezTo>
                  <a:cubicBezTo>
                    <a:pt x="42" y="2"/>
                    <a:pt x="42" y="2"/>
                    <a:pt x="42" y="2"/>
                  </a:cubicBezTo>
                  <a:cubicBezTo>
                    <a:pt x="44" y="1"/>
                    <a:pt x="46" y="1"/>
                    <a:pt x="48" y="1"/>
                  </a:cubicBezTo>
                  <a:cubicBezTo>
                    <a:pt x="50" y="0"/>
                    <a:pt x="52" y="0"/>
                    <a:pt x="54" y="0"/>
                  </a:cubicBezTo>
                  <a:cubicBezTo>
                    <a:pt x="56" y="0"/>
                    <a:pt x="56" y="0"/>
                    <a:pt x="56" y="0"/>
                  </a:cubicBezTo>
                  <a:cubicBezTo>
                    <a:pt x="56" y="1"/>
                    <a:pt x="56" y="1"/>
                    <a:pt x="56" y="1"/>
                  </a:cubicBezTo>
                  <a:cubicBezTo>
                    <a:pt x="60" y="10"/>
                    <a:pt x="60" y="10"/>
                    <a:pt x="60" y="10"/>
                  </a:cubicBezTo>
                  <a:cubicBezTo>
                    <a:pt x="62" y="10"/>
                    <a:pt x="64" y="11"/>
                    <a:pt x="66" y="11"/>
                  </a:cubicBezTo>
                  <a:cubicBezTo>
                    <a:pt x="74" y="4"/>
                    <a:pt x="74" y="4"/>
                    <a:pt x="74" y="4"/>
                  </a:cubicBezTo>
                  <a:cubicBezTo>
                    <a:pt x="75" y="4"/>
                    <a:pt x="75" y="4"/>
                    <a:pt x="75" y="4"/>
                  </a:cubicBezTo>
                  <a:cubicBezTo>
                    <a:pt x="79" y="6"/>
                    <a:pt x="83" y="8"/>
                    <a:pt x="87" y="11"/>
                  </a:cubicBezTo>
                  <a:cubicBezTo>
                    <a:pt x="88" y="12"/>
                    <a:pt x="88" y="12"/>
                    <a:pt x="88" y="12"/>
                  </a:cubicBezTo>
                  <a:cubicBezTo>
                    <a:pt x="85" y="22"/>
                    <a:pt x="85" y="22"/>
                    <a:pt x="85" y="22"/>
                  </a:cubicBezTo>
                  <a:cubicBezTo>
                    <a:pt x="87" y="23"/>
                    <a:pt x="88" y="25"/>
                    <a:pt x="90" y="27"/>
                  </a:cubicBezTo>
                  <a:cubicBezTo>
                    <a:pt x="100" y="25"/>
                    <a:pt x="100" y="25"/>
                    <a:pt x="100" y="25"/>
                  </a:cubicBezTo>
                  <a:cubicBezTo>
                    <a:pt x="101" y="26"/>
                    <a:pt x="101" y="26"/>
                    <a:pt x="101" y="26"/>
                  </a:cubicBezTo>
                  <a:cubicBezTo>
                    <a:pt x="103" y="30"/>
                    <a:pt x="105" y="34"/>
                    <a:pt x="106" y="38"/>
                  </a:cubicBezTo>
                  <a:cubicBezTo>
                    <a:pt x="107" y="39"/>
                    <a:pt x="107" y="39"/>
                    <a:pt x="107" y="39"/>
                  </a:cubicBezTo>
                  <a:cubicBezTo>
                    <a:pt x="99" y="46"/>
                    <a:pt x="99" y="46"/>
                    <a:pt x="99" y="46"/>
                  </a:cubicBezTo>
                  <a:cubicBezTo>
                    <a:pt x="99" y="47"/>
                    <a:pt x="99" y="48"/>
                    <a:pt x="99" y="49"/>
                  </a:cubicBezTo>
                  <a:cubicBezTo>
                    <a:pt x="99" y="51"/>
                    <a:pt x="99" y="52"/>
                    <a:pt x="99" y="53"/>
                  </a:cubicBezTo>
                  <a:cubicBezTo>
                    <a:pt x="109" y="58"/>
                    <a:pt x="109" y="58"/>
                    <a:pt x="109" y="58"/>
                  </a:cubicBezTo>
                  <a:cubicBezTo>
                    <a:pt x="109" y="59"/>
                    <a:pt x="109" y="59"/>
                    <a:pt x="109" y="59"/>
                  </a:cubicBezTo>
                  <a:cubicBezTo>
                    <a:pt x="108" y="63"/>
                    <a:pt x="108" y="68"/>
                    <a:pt x="106" y="72"/>
                  </a:cubicBezTo>
                  <a:cubicBezTo>
                    <a:pt x="106" y="73"/>
                    <a:pt x="106" y="73"/>
                    <a:pt x="106" y="73"/>
                  </a:cubicBezTo>
                  <a:cubicBezTo>
                    <a:pt x="95" y="74"/>
                    <a:pt x="95" y="74"/>
                    <a:pt x="95" y="74"/>
                  </a:cubicBezTo>
                  <a:cubicBezTo>
                    <a:pt x="94" y="76"/>
                    <a:pt x="93" y="78"/>
                    <a:pt x="92" y="80"/>
                  </a:cubicBezTo>
                  <a:cubicBezTo>
                    <a:pt x="97" y="89"/>
                    <a:pt x="97" y="89"/>
                    <a:pt x="97" y="89"/>
                  </a:cubicBezTo>
                  <a:cubicBezTo>
                    <a:pt x="96" y="90"/>
                    <a:pt x="96" y="90"/>
                    <a:pt x="96" y="90"/>
                  </a:cubicBezTo>
                  <a:cubicBezTo>
                    <a:pt x="93" y="93"/>
                    <a:pt x="90" y="96"/>
                    <a:pt x="86" y="99"/>
                  </a:cubicBezTo>
                  <a:cubicBezTo>
                    <a:pt x="85" y="100"/>
                    <a:pt x="85" y="100"/>
                    <a:pt x="85" y="100"/>
                  </a:cubicBezTo>
                  <a:cubicBezTo>
                    <a:pt x="76" y="94"/>
                    <a:pt x="76" y="94"/>
                    <a:pt x="76" y="94"/>
                  </a:cubicBezTo>
                  <a:cubicBezTo>
                    <a:pt x="74" y="95"/>
                    <a:pt x="72" y="96"/>
                    <a:pt x="70" y="97"/>
                  </a:cubicBezTo>
                  <a:cubicBezTo>
                    <a:pt x="68" y="107"/>
                    <a:pt x="68" y="107"/>
                    <a:pt x="68" y="107"/>
                  </a:cubicBezTo>
                  <a:cubicBezTo>
                    <a:pt x="67" y="108"/>
                    <a:pt x="67" y="108"/>
                    <a:pt x="67" y="108"/>
                  </a:cubicBezTo>
                  <a:cubicBezTo>
                    <a:pt x="65" y="108"/>
                    <a:pt x="63" y="109"/>
                    <a:pt x="61" y="109"/>
                  </a:cubicBezTo>
                  <a:cubicBezTo>
                    <a:pt x="59" y="109"/>
                    <a:pt x="57" y="109"/>
                    <a:pt x="54" y="109"/>
                  </a:cubicBezTo>
                  <a:close/>
                  <a:moveTo>
                    <a:pt x="41" y="94"/>
                  </a:moveTo>
                  <a:cubicBezTo>
                    <a:pt x="42" y="94"/>
                    <a:pt x="42" y="94"/>
                    <a:pt x="42" y="94"/>
                  </a:cubicBezTo>
                  <a:cubicBezTo>
                    <a:pt x="45" y="95"/>
                    <a:pt x="48" y="95"/>
                    <a:pt x="50" y="96"/>
                  </a:cubicBezTo>
                  <a:cubicBezTo>
                    <a:pt x="51" y="96"/>
                    <a:pt x="51" y="96"/>
                    <a:pt x="51" y="96"/>
                  </a:cubicBezTo>
                  <a:cubicBezTo>
                    <a:pt x="55" y="105"/>
                    <a:pt x="55" y="105"/>
                    <a:pt x="55" y="105"/>
                  </a:cubicBezTo>
                  <a:cubicBezTo>
                    <a:pt x="57" y="105"/>
                    <a:pt x="59" y="105"/>
                    <a:pt x="60" y="105"/>
                  </a:cubicBezTo>
                  <a:cubicBezTo>
                    <a:pt x="62" y="105"/>
                    <a:pt x="63" y="104"/>
                    <a:pt x="65" y="104"/>
                  </a:cubicBezTo>
                  <a:cubicBezTo>
                    <a:pt x="67" y="94"/>
                    <a:pt x="67" y="94"/>
                    <a:pt x="67" y="94"/>
                  </a:cubicBezTo>
                  <a:cubicBezTo>
                    <a:pt x="68" y="93"/>
                    <a:pt x="68" y="93"/>
                    <a:pt x="68" y="93"/>
                  </a:cubicBezTo>
                  <a:cubicBezTo>
                    <a:pt x="70" y="93"/>
                    <a:pt x="73" y="92"/>
                    <a:pt x="75" y="90"/>
                  </a:cubicBezTo>
                  <a:cubicBezTo>
                    <a:pt x="76" y="90"/>
                    <a:pt x="76" y="90"/>
                    <a:pt x="76" y="90"/>
                  </a:cubicBezTo>
                  <a:cubicBezTo>
                    <a:pt x="85" y="95"/>
                    <a:pt x="85" y="95"/>
                    <a:pt x="85" y="95"/>
                  </a:cubicBezTo>
                  <a:cubicBezTo>
                    <a:pt x="87" y="93"/>
                    <a:pt x="90" y="91"/>
                    <a:pt x="92" y="88"/>
                  </a:cubicBezTo>
                  <a:cubicBezTo>
                    <a:pt x="87" y="79"/>
                    <a:pt x="87" y="79"/>
                    <a:pt x="87" y="79"/>
                  </a:cubicBezTo>
                  <a:cubicBezTo>
                    <a:pt x="88" y="78"/>
                    <a:pt x="88" y="78"/>
                    <a:pt x="88" y="78"/>
                  </a:cubicBezTo>
                  <a:cubicBezTo>
                    <a:pt x="90" y="76"/>
                    <a:pt x="91" y="74"/>
                    <a:pt x="92" y="71"/>
                  </a:cubicBezTo>
                  <a:cubicBezTo>
                    <a:pt x="92" y="70"/>
                    <a:pt x="92" y="70"/>
                    <a:pt x="92" y="70"/>
                  </a:cubicBezTo>
                  <a:cubicBezTo>
                    <a:pt x="103" y="69"/>
                    <a:pt x="103" y="69"/>
                    <a:pt x="103" y="69"/>
                  </a:cubicBezTo>
                  <a:cubicBezTo>
                    <a:pt x="104" y="66"/>
                    <a:pt x="104" y="63"/>
                    <a:pt x="105" y="60"/>
                  </a:cubicBezTo>
                  <a:cubicBezTo>
                    <a:pt x="96" y="55"/>
                    <a:pt x="96" y="55"/>
                    <a:pt x="96" y="55"/>
                  </a:cubicBezTo>
                  <a:cubicBezTo>
                    <a:pt x="95" y="54"/>
                    <a:pt x="95" y="54"/>
                    <a:pt x="95" y="54"/>
                  </a:cubicBezTo>
                  <a:cubicBezTo>
                    <a:pt x="95" y="53"/>
                    <a:pt x="95" y="51"/>
                    <a:pt x="95" y="50"/>
                  </a:cubicBezTo>
                  <a:cubicBezTo>
                    <a:pt x="95" y="49"/>
                    <a:pt x="95" y="47"/>
                    <a:pt x="95" y="46"/>
                  </a:cubicBezTo>
                  <a:cubicBezTo>
                    <a:pt x="94" y="45"/>
                    <a:pt x="94" y="45"/>
                    <a:pt x="94" y="45"/>
                  </a:cubicBezTo>
                  <a:cubicBezTo>
                    <a:pt x="102" y="38"/>
                    <a:pt x="102" y="38"/>
                    <a:pt x="102" y="38"/>
                  </a:cubicBezTo>
                  <a:cubicBezTo>
                    <a:pt x="101" y="35"/>
                    <a:pt x="100" y="32"/>
                    <a:pt x="98" y="29"/>
                  </a:cubicBezTo>
                  <a:cubicBezTo>
                    <a:pt x="88" y="31"/>
                    <a:pt x="88" y="31"/>
                    <a:pt x="88" y="31"/>
                  </a:cubicBezTo>
                  <a:cubicBezTo>
                    <a:pt x="87" y="30"/>
                    <a:pt x="87" y="30"/>
                    <a:pt x="87" y="30"/>
                  </a:cubicBezTo>
                  <a:cubicBezTo>
                    <a:pt x="86" y="28"/>
                    <a:pt x="84" y="26"/>
                    <a:pt x="82" y="24"/>
                  </a:cubicBezTo>
                  <a:cubicBezTo>
                    <a:pt x="81" y="23"/>
                    <a:pt x="81" y="23"/>
                    <a:pt x="81" y="23"/>
                  </a:cubicBezTo>
                  <a:cubicBezTo>
                    <a:pt x="83" y="13"/>
                    <a:pt x="83" y="13"/>
                    <a:pt x="83" y="13"/>
                  </a:cubicBezTo>
                  <a:cubicBezTo>
                    <a:pt x="81" y="11"/>
                    <a:pt x="78" y="10"/>
                    <a:pt x="75" y="9"/>
                  </a:cubicBezTo>
                  <a:cubicBezTo>
                    <a:pt x="68" y="16"/>
                    <a:pt x="68" y="16"/>
                    <a:pt x="68" y="16"/>
                  </a:cubicBezTo>
                  <a:cubicBezTo>
                    <a:pt x="66" y="15"/>
                    <a:pt x="66" y="15"/>
                    <a:pt x="66" y="15"/>
                  </a:cubicBezTo>
                  <a:cubicBezTo>
                    <a:pt x="64" y="15"/>
                    <a:pt x="61" y="14"/>
                    <a:pt x="59" y="14"/>
                  </a:cubicBezTo>
                  <a:cubicBezTo>
                    <a:pt x="57" y="14"/>
                    <a:pt x="57" y="14"/>
                    <a:pt x="57" y="14"/>
                  </a:cubicBezTo>
                  <a:cubicBezTo>
                    <a:pt x="53" y="4"/>
                    <a:pt x="53" y="4"/>
                    <a:pt x="53" y="4"/>
                  </a:cubicBezTo>
                  <a:cubicBezTo>
                    <a:pt x="52" y="4"/>
                    <a:pt x="50" y="4"/>
                    <a:pt x="49" y="5"/>
                  </a:cubicBezTo>
                  <a:cubicBezTo>
                    <a:pt x="47" y="5"/>
                    <a:pt x="46" y="5"/>
                    <a:pt x="44" y="5"/>
                  </a:cubicBezTo>
                  <a:cubicBezTo>
                    <a:pt x="42" y="15"/>
                    <a:pt x="42" y="15"/>
                    <a:pt x="42" y="15"/>
                  </a:cubicBezTo>
                  <a:cubicBezTo>
                    <a:pt x="41" y="16"/>
                    <a:pt x="41" y="16"/>
                    <a:pt x="41" y="16"/>
                  </a:cubicBezTo>
                  <a:cubicBezTo>
                    <a:pt x="39" y="17"/>
                    <a:pt x="36" y="18"/>
                    <a:pt x="34" y="19"/>
                  </a:cubicBezTo>
                  <a:cubicBezTo>
                    <a:pt x="33" y="20"/>
                    <a:pt x="33" y="20"/>
                    <a:pt x="33" y="20"/>
                  </a:cubicBezTo>
                  <a:cubicBezTo>
                    <a:pt x="24" y="14"/>
                    <a:pt x="24" y="14"/>
                    <a:pt x="24" y="14"/>
                  </a:cubicBezTo>
                  <a:cubicBezTo>
                    <a:pt x="21" y="16"/>
                    <a:pt x="19" y="18"/>
                    <a:pt x="17" y="21"/>
                  </a:cubicBezTo>
                  <a:cubicBezTo>
                    <a:pt x="21" y="30"/>
                    <a:pt x="21" y="30"/>
                    <a:pt x="21" y="30"/>
                  </a:cubicBezTo>
                  <a:cubicBezTo>
                    <a:pt x="21" y="31"/>
                    <a:pt x="21" y="31"/>
                    <a:pt x="21" y="31"/>
                  </a:cubicBezTo>
                  <a:cubicBezTo>
                    <a:pt x="19" y="33"/>
                    <a:pt x="18" y="36"/>
                    <a:pt x="17" y="38"/>
                  </a:cubicBezTo>
                  <a:cubicBezTo>
                    <a:pt x="16" y="39"/>
                    <a:pt x="16" y="39"/>
                    <a:pt x="16" y="39"/>
                  </a:cubicBezTo>
                  <a:cubicBezTo>
                    <a:pt x="6" y="40"/>
                    <a:pt x="6" y="40"/>
                    <a:pt x="6" y="40"/>
                  </a:cubicBezTo>
                  <a:cubicBezTo>
                    <a:pt x="5" y="43"/>
                    <a:pt x="5" y="46"/>
                    <a:pt x="4" y="49"/>
                  </a:cubicBezTo>
                  <a:cubicBezTo>
                    <a:pt x="13" y="54"/>
                    <a:pt x="13" y="54"/>
                    <a:pt x="13" y="54"/>
                  </a:cubicBezTo>
                  <a:cubicBezTo>
                    <a:pt x="13" y="55"/>
                    <a:pt x="13" y="55"/>
                    <a:pt x="13" y="55"/>
                  </a:cubicBezTo>
                  <a:cubicBezTo>
                    <a:pt x="13" y="57"/>
                    <a:pt x="13" y="58"/>
                    <a:pt x="14" y="59"/>
                  </a:cubicBezTo>
                  <a:cubicBezTo>
                    <a:pt x="14" y="61"/>
                    <a:pt x="14" y="62"/>
                    <a:pt x="14" y="63"/>
                  </a:cubicBezTo>
                  <a:cubicBezTo>
                    <a:pt x="15" y="65"/>
                    <a:pt x="15" y="65"/>
                    <a:pt x="15" y="65"/>
                  </a:cubicBezTo>
                  <a:cubicBezTo>
                    <a:pt x="7" y="71"/>
                    <a:pt x="7" y="71"/>
                    <a:pt x="7" y="71"/>
                  </a:cubicBezTo>
                  <a:cubicBezTo>
                    <a:pt x="8" y="74"/>
                    <a:pt x="9" y="77"/>
                    <a:pt x="11" y="80"/>
                  </a:cubicBezTo>
                  <a:cubicBezTo>
                    <a:pt x="21" y="78"/>
                    <a:pt x="21" y="78"/>
                    <a:pt x="21" y="78"/>
                  </a:cubicBezTo>
                  <a:cubicBezTo>
                    <a:pt x="22" y="79"/>
                    <a:pt x="22" y="79"/>
                    <a:pt x="22" y="79"/>
                  </a:cubicBezTo>
                  <a:cubicBezTo>
                    <a:pt x="23" y="81"/>
                    <a:pt x="25" y="83"/>
                    <a:pt x="27" y="85"/>
                  </a:cubicBezTo>
                  <a:cubicBezTo>
                    <a:pt x="28" y="86"/>
                    <a:pt x="28" y="86"/>
                    <a:pt x="28" y="86"/>
                  </a:cubicBezTo>
                  <a:cubicBezTo>
                    <a:pt x="26" y="96"/>
                    <a:pt x="26" y="96"/>
                    <a:pt x="26" y="96"/>
                  </a:cubicBezTo>
                  <a:cubicBezTo>
                    <a:pt x="28" y="98"/>
                    <a:pt x="31" y="99"/>
                    <a:pt x="34" y="101"/>
                  </a:cubicBezTo>
                  <a:lnTo>
                    <a:pt x="41" y="94"/>
                  </a:lnTo>
                  <a:close/>
                  <a:moveTo>
                    <a:pt x="54" y="82"/>
                  </a:moveTo>
                  <a:cubicBezTo>
                    <a:pt x="40" y="82"/>
                    <a:pt x="29" y="72"/>
                    <a:pt x="27" y="58"/>
                  </a:cubicBezTo>
                  <a:cubicBezTo>
                    <a:pt x="25" y="43"/>
                    <a:pt x="36" y="29"/>
                    <a:pt x="51" y="27"/>
                  </a:cubicBezTo>
                  <a:cubicBezTo>
                    <a:pt x="67" y="26"/>
                    <a:pt x="80" y="37"/>
                    <a:pt x="82" y="51"/>
                  </a:cubicBezTo>
                  <a:cubicBezTo>
                    <a:pt x="83" y="59"/>
                    <a:pt x="81" y="66"/>
                    <a:pt x="76" y="72"/>
                  </a:cubicBezTo>
                  <a:cubicBezTo>
                    <a:pt x="71" y="78"/>
                    <a:pt x="65" y="81"/>
                    <a:pt x="58" y="82"/>
                  </a:cubicBezTo>
                  <a:cubicBezTo>
                    <a:pt x="56" y="82"/>
                    <a:pt x="55" y="82"/>
                    <a:pt x="54" y="82"/>
                  </a:cubicBezTo>
                  <a:close/>
                  <a:moveTo>
                    <a:pt x="54" y="31"/>
                  </a:moveTo>
                  <a:cubicBezTo>
                    <a:pt x="54" y="31"/>
                    <a:pt x="53" y="31"/>
                    <a:pt x="52" y="31"/>
                  </a:cubicBezTo>
                  <a:cubicBezTo>
                    <a:pt x="39" y="33"/>
                    <a:pt x="30" y="44"/>
                    <a:pt x="31" y="57"/>
                  </a:cubicBezTo>
                  <a:cubicBezTo>
                    <a:pt x="33" y="70"/>
                    <a:pt x="44" y="80"/>
                    <a:pt x="57" y="78"/>
                  </a:cubicBezTo>
                  <a:cubicBezTo>
                    <a:pt x="63" y="77"/>
                    <a:pt x="69" y="74"/>
                    <a:pt x="73" y="69"/>
                  </a:cubicBezTo>
                  <a:cubicBezTo>
                    <a:pt x="77" y="64"/>
                    <a:pt x="78" y="58"/>
                    <a:pt x="78" y="52"/>
                  </a:cubicBezTo>
                  <a:cubicBezTo>
                    <a:pt x="76" y="40"/>
                    <a:pt x="66" y="31"/>
                    <a:pt x="54"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10" name="Group 147"/>
          <p:cNvGrpSpPr/>
          <p:nvPr/>
        </p:nvGrpSpPr>
        <p:grpSpPr>
          <a:xfrm>
            <a:off x="6688871" y="4980770"/>
            <a:ext cx="415221" cy="725890"/>
            <a:chOff x="5233988" y="4200525"/>
            <a:chExt cx="441325" cy="771525"/>
          </a:xfrm>
          <a:solidFill>
            <a:schemeClr val="bg1"/>
          </a:solidFill>
        </p:grpSpPr>
        <p:sp>
          <p:nvSpPr>
            <p:cNvPr id="211" name="Freeform 146"/>
            <p:cNvSpPr>
              <a:spLocks noEditPoints="1"/>
            </p:cNvSpPr>
            <p:nvPr/>
          </p:nvSpPr>
          <p:spPr bwMode="auto">
            <a:xfrm>
              <a:off x="5233988" y="4200525"/>
              <a:ext cx="441325" cy="771525"/>
            </a:xfrm>
            <a:custGeom>
              <a:avLst/>
              <a:gdLst>
                <a:gd name="T0" fmla="*/ 105 w 118"/>
                <a:gd name="T1" fmla="*/ 206 h 206"/>
                <a:gd name="T2" fmla="*/ 13 w 118"/>
                <a:gd name="T3" fmla="*/ 206 h 206"/>
                <a:gd name="T4" fmla="*/ 0 w 118"/>
                <a:gd name="T5" fmla="*/ 192 h 206"/>
                <a:gd name="T6" fmla="*/ 0 w 118"/>
                <a:gd name="T7" fmla="*/ 13 h 206"/>
                <a:gd name="T8" fmla="*/ 13 w 118"/>
                <a:gd name="T9" fmla="*/ 0 h 206"/>
                <a:gd name="T10" fmla="*/ 105 w 118"/>
                <a:gd name="T11" fmla="*/ 0 h 206"/>
                <a:gd name="T12" fmla="*/ 118 w 118"/>
                <a:gd name="T13" fmla="*/ 13 h 206"/>
                <a:gd name="T14" fmla="*/ 118 w 118"/>
                <a:gd name="T15" fmla="*/ 192 h 206"/>
                <a:gd name="T16" fmla="*/ 105 w 118"/>
                <a:gd name="T17" fmla="*/ 206 h 206"/>
                <a:gd name="T18" fmla="*/ 13 w 118"/>
                <a:gd name="T19" fmla="*/ 4 h 206"/>
                <a:gd name="T20" fmla="*/ 4 w 118"/>
                <a:gd name="T21" fmla="*/ 13 h 206"/>
                <a:gd name="T22" fmla="*/ 4 w 118"/>
                <a:gd name="T23" fmla="*/ 192 h 206"/>
                <a:gd name="T24" fmla="*/ 13 w 118"/>
                <a:gd name="T25" fmla="*/ 202 h 206"/>
                <a:gd name="T26" fmla="*/ 105 w 118"/>
                <a:gd name="T27" fmla="*/ 202 h 206"/>
                <a:gd name="T28" fmla="*/ 114 w 118"/>
                <a:gd name="T29" fmla="*/ 192 h 206"/>
                <a:gd name="T30" fmla="*/ 114 w 118"/>
                <a:gd name="T31" fmla="*/ 13 h 206"/>
                <a:gd name="T32" fmla="*/ 105 w 118"/>
                <a:gd name="T33" fmla="*/ 4 h 206"/>
                <a:gd name="T34" fmla="*/ 13 w 118"/>
                <a:gd name="T35" fmla="*/ 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206">
                  <a:moveTo>
                    <a:pt x="105" y="206"/>
                  </a:moveTo>
                  <a:cubicBezTo>
                    <a:pt x="13" y="206"/>
                    <a:pt x="13" y="206"/>
                    <a:pt x="13" y="206"/>
                  </a:cubicBezTo>
                  <a:cubicBezTo>
                    <a:pt x="6" y="206"/>
                    <a:pt x="0" y="200"/>
                    <a:pt x="0" y="192"/>
                  </a:cubicBezTo>
                  <a:cubicBezTo>
                    <a:pt x="0" y="13"/>
                    <a:pt x="0" y="13"/>
                    <a:pt x="0" y="13"/>
                  </a:cubicBezTo>
                  <a:cubicBezTo>
                    <a:pt x="0" y="6"/>
                    <a:pt x="6" y="0"/>
                    <a:pt x="13" y="0"/>
                  </a:cubicBezTo>
                  <a:cubicBezTo>
                    <a:pt x="105" y="0"/>
                    <a:pt x="105" y="0"/>
                    <a:pt x="105" y="0"/>
                  </a:cubicBezTo>
                  <a:cubicBezTo>
                    <a:pt x="112" y="0"/>
                    <a:pt x="118" y="6"/>
                    <a:pt x="118" y="13"/>
                  </a:cubicBezTo>
                  <a:cubicBezTo>
                    <a:pt x="118" y="192"/>
                    <a:pt x="118" y="192"/>
                    <a:pt x="118" y="192"/>
                  </a:cubicBezTo>
                  <a:cubicBezTo>
                    <a:pt x="118" y="200"/>
                    <a:pt x="112" y="206"/>
                    <a:pt x="105" y="206"/>
                  </a:cubicBezTo>
                  <a:close/>
                  <a:moveTo>
                    <a:pt x="13" y="4"/>
                  </a:moveTo>
                  <a:cubicBezTo>
                    <a:pt x="8" y="4"/>
                    <a:pt x="4" y="8"/>
                    <a:pt x="4" y="13"/>
                  </a:cubicBezTo>
                  <a:cubicBezTo>
                    <a:pt x="4" y="192"/>
                    <a:pt x="4" y="192"/>
                    <a:pt x="4" y="192"/>
                  </a:cubicBezTo>
                  <a:cubicBezTo>
                    <a:pt x="4" y="198"/>
                    <a:pt x="8" y="202"/>
                    <a:pt x="13" y="202"/>
                  </a:cubicBezTo>
                  <a:cubicBezTo>
                    <a:pt x="105" y="202"/>
                    <a:pt x="105" y="202"/>
                    <a:pt x="105" y="202"/>
                  </a:cubicBezTo>
                  <a:cubicBezTo>
                    <a:pt x="110" y="202"/>
                    <a:pt x="114" y="198"/>
                    <a:pt x="114" y="192"/>
                  </a:cubicBezTo>
                  <a:cubicBezTo>
                    <a:pt x="114" y="13"/>
                    <a:pt x="114" y="13"/>
                    <a:pt x="114" y="13"/>
                  </a:cubicBezTo>
                  <a:cubicBezTo>
                    <a:pt x="114" y="8"/>
                    <a:pt x="110" y="4"/>
                    <a:pt x="105" y="4"/>
                  </a:cubicBezTo>
                  <a:lnTo>
                    <a:pt x="1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2" name="Freeform 147"/>
            <p:cNvSpPr>
              <a:spLocks noEditPoints="1"/>
            </p:cNvSpPr>
            <p:nvPr/>
          </p:nvSpPr>
          <p:spPr bwMode="auto">
            <a:xfrm>
              <a:off x="5233988" y="4289425"/>
              <a:ext cx="441325" cy="574675"/>
            </a:xfrm>
            <a:custGeom>
              <a:avLst/>
              <a:gdLst>
                <a:gd name="T0" fmla="*/ 278 w 278"/>
                <a:gd name="T1" fmla="*/ 362 h 362"/>
                <a:gd name="T2" fmla="*/ 0 w 278"/>
                <a:gd name="T3" fmla="*/ 362 h 362"/>
                <a:gd name="T4" fmla="*/ 0 w 278"/>
                <a:gd name="T5" fmla="*/ 0 h 362"/>
                <a:gd name="T6" fmla="*/ 278 w 278"/>
                <a:gd name="T7" fmla="*/ 0 h 362"/>
                <a:gd name="T8" fmla="*/ 278 w 278"/>
                <a:gd name="T9" fmla="*/ 362 h 362"/>
                <a:gd name="T10" fmla="*/ 10 w 278"/>
                <a:gd name="T11" fmla="*/ 352 h 362"/>
                <a:gd name="T12" fmla="*/ 269 w 278"/>
                <a:gd name="T13" fmla="*/ 352 h 362"/>
                <a:gd name="T14" fmla="*/ 269 w 278"/>
                <a:gd name="T15" fmla="*/ 10 h 362"/>
                <a:gd name="T16" fmla="*/ 10 w 278"/>
                <a:gd name="T17" fmla="*/ 10 h 362"/>
                <a:gd name="T18" fmla="*/ 10 w 278"/>
                <a:gd name="T19" fmla="*/ 35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362">
                  <a:moveTo>
                    <a:pt x="278" y="362"/>
                  </a:moveTo>
                  <a:lnTo>
                    <a:pt x="0" y="362"/>
                  </a:lnTo>
                  <a:lnTo>
                    <a:pt x="0" y="0"/>
                  </a:lnTo>
                  <a:lnTo>
                    <a:pt x="278" y="0"/>
                  </a:lnTo>
                  <a:lnTo>
                    <a:pt x="278" y="362"/>
                  </a:lnTo>
                  <a:close/>
                  <a:moveTo>
                    <a:pt x="10" y="352"/>
                  </a:moveTo>
                  <a:lnTo>
                    <a:pt x="269" y="352"/>
                  </a:lnTo>
                  <a:lnTo>
                    <a:pt x="269" y="10"/>
                  </a:lnTo>
                  <a:lnTo>
                    <a:pt x="10" y="10"/>
                  </a:lnTo>
                  <a:lnTo>
                    <a:pt x="10" y="3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3" name="Rectangle 148"/>
            <p:cNvSpPr>
              <a:spLocks noChangeArrowheads="1"/>
            </p:cNvSpPr>
            <p:nvPr/>
          </p:nvSpPr>
          <p:spPr bwMode="auto">
            <a:xfrm>
              <a:off x="5383213" y="4248150"/>
              <a:ext cx="1428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14" name="Freeform 149"/>
            <p:cNvSpPr/>
            <p:nvPr/>
          </p:nvSpPr>
          <p:spPr bwMode="auto">
            <a:xfrm>
              <a:off x="5476876" y="4338638"/>
              <a:ext cx="150813" cy="104775"/>
            </a:xfrm>
            <a:custGeom>
              <a:avLst/>
              <a:gdLst>
                <a:gd name="T0" fmla="*/ 38 w 40"/>
                <a:gd name="T1" fmla="*/ 28 h 28"/>
                <a:gd name="T2" fmla="*/ 36 w 40"/>
                <a:gd name="T3" fmla="*/ 26 h 28"/>
                <a:gd name="T4" fmla="*/ 36 w 40"/>
                <a:gd name="T5" fmla="*/ 4 h 28"/>
                <a:gd name="T6" fmla="*/ 2 w 40"/>
                <a:gd name="T7" fmla="*/ 4 h 28"/>
                <a:gd name="T8" fmla="*/ 0 w 40"/>
                <a:gd name="T9" fmla="*/ 2 h 28"/>
                <a:gd name="T10" fmla="*/ 2 w 40"/>
                <a:gd name="T11" fmla="*/ 0 h 28"/>
                <a:gd name="T12" fmla="*/ 38 w 40"/>
                <a:gd name="T13" fmla="*/ 0 h 28"/>
                <a:gd name="T14" fmla="*/ 40 w 40"/>
                <a:gd name="T15" fmla="*/ 2 h 28"/>
                <a:gd name="T16" fmla="*/ 40 w 40"/>
                <a:gd name="T17" fmla="*/ 26 h 28"/>
                <a:gd name="T18" fmla="*/ 38 w 40"/>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8">
                  <a:moveTo>
                    <a:pt x="38" y="28"/>
                  </a:moveTo>
                  <a:cubicBezTo>
                    <a:pt x="36" y="28"/>
                    <a:pt x="36" y="27"/>
                    <a:pt x="36" y="26"/>
                  </a:cubicBezTo>
                  <a:cubicBezTo>
                    <a:pt x="36" y="4"/>
                    <a:pt x="36" y="4"/>
                    <a:pt x="36" y="4"/>
                  </a:cubicBezTo>
                  <a:cubicBezTo>
                    <a:pt x="2" y="4"/>
                    <a:pt x="2" y="4"/>
                    <a:pt x="2" y="4"/>
                  </a:cubicBezTo>
                  <a:cubicBezTo>
                    <a:pt x="1" y="4"/>
                    <a:pt x="0" y="3"/>
                    <a:pt x="0" y="2"/>
                  </a:cubicBezTo>
                  <a:cubicBezTo>
                    <a:pt x="0" y="1"/>
                    <a:pt x="1" y="0"/>
                    <a:pt x="2" y="0"/>
                  </a:cubicBezTo>
                  <a:cubicBezTo>
                    <a:pt x="38" y="0"/>
                    <a:pt x="38" y="0"/>
                    <a:pt x="38" y="0"/>
                  </a:cubicBezTo>
                  <a:cubicBezTo>
                    <a:pt x="39" y="0"/>
                    <a:pt x="40" y="1"/>
                    <a:pt x="40" y="2"/>
                  </a:cubicBezTo>
                  <a:cubicBezTo>
                    <a:pt x="40" y="26"/>
                    <a:pt x="40" y="26"/>
                    <a:pt x="40" y="26"/>
                  </a:cubicBezTo>
                  <a:cubicBezTo>
                    <a:pt x="40" y="27"/>
                    <a:pt x="39" y="28"/>
                    <a:pt x="38"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5" name="Freeform 150"/>
            <p:cNvSpPr>
              <a:spLocks noEditPoints="1"/>
            </p:cNvSpPr>
            <p:nvPr/>
          </p:nvSpPr>
          <p:spPr bwMode="auto">
            <a:xfrm>
              <a:off x="5424488" y="4883150"/>
              <a:ext cx="57150" cy="55563"/>
            </a:xfrm>
            <a:custGeom>
              <a:avLst/>
              <a:gdLst>
                <a:gd name="T0" fmla="*/ 13 w 15"/>
                <a:gd name="T1" fmla="*/ 15 h 15"/>
                <a:gd name="T2" fmla="*/ 2 w 15"/>
                <a:gd name="T3" fmla="*/ 15 h 15"/>
                <a:gd name="T4" fmla="*/ 0 w 15"/>
                <a:gd name="T5" fmla="*/ 13 h 15"/>
                <a:gd name="T6" fmla="*/ 0 w 15"/>
                <a:gd name="T7" fmla="*/ 2 h 15"/>
                <a:gd name="T8" fmla="*/ 2 w 15"/>
                <a:gd name="T9" fmla="*/ 0 h 15"/>
                <a:gd name="T10" fmla="*/ 13 w 15"/>
                <a:gd name="T11" fmla="*/ 0 h 15"/>
                <a:gd name="T12" fmla="*/ 13 w 15"/>
                <a:gd name="T13" fmla="*/ 0 h 15"/>
                <a:gd name="T14" fmla="*/ 15 w 15"/>
                <a:gd name="T15" fmla="*/ 0 h 15"/>
                <a:gd name="T16" fmla="*/ 15 w 15"/>
                <a:gd name="T17" fmla="*/ 2 h 15"/>
                <a:gd name="T18" fmla="*/ 15 w 15"/>
                <a:gd name="T19" fmla="*/ 13 h 15"/>
                <a:gd name="T20" fmla="*/ 13 w 15"/>
                <a:gd name="T21" fmla="*/ 15 h 15"/>
                <a:gd name="T22" fmla="*/ 4 w 15"/>
                <a:gd name="T23" fmla="*/ 11 h 15"/>
                <a:gd name="T24" fmla="*/ 11 w 15"/>
                <a:gd name="T25" fmla="*/ 11 h 15"/>
                <a:gd name="T26" fmla="*/ 11 w 15"/>
                <a:gd name="T27" fmla="*/ 4 h 15"/>
                <a:gd name="T28" fmla="*/ 4 w 15"/>
                <a:gd name="T29" fmla="*/ 4 h 15"/>
                <a:gd name="T30" fmla="*/ 4 w 15"/>
                <a:gd name="T3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5">
                  <a:moveTo>
                    <a:pt x="13" y="15"/>
                  </a:moveTo>
                  <a:cubicBezTo>
                    <a:pt x="2" y="15"/>
                    <a:pt x="2" y="15"/>
                    <a:pt x="2" y="15"/>
                  </a:cubicBezTo>
                  <a:cubicBezTo>
                    <a:pt x="0" y="15"/>
                    <a:pt x="0" y="14"/>
                    <a:pt x="0" y="13"/>
                  </a:cubicBezTo>
                  <a:cubicBezTo>
                    <a:pt x="0" y="2"/>
                    <a:pt x="0" y="2"/>
                    <a:pt x="0" y="2"/>
                  </a:cubicBezTo>
                  <a:cubicBezTo>
                    <a:pt x="0" y="0"/>
                    <a:pt x="0" y="0"/>
                    <a:pt x="2" y="0"/>
                  </a:cubicBezTo>
                  <a:cubicBezTo>
                    <a:pt x="13" y="0"/>
                    <a:pt x="13" y="0"/>
                    <a:pt x="13" y="0"/>
                  </a:cubicBezTo>
                  <a:cubicBezTo>
                    <a:pt x="13" y="0"/>
                    <a:pt x="13" y="0"/>
                    <a:pt x="13" y="0"/>
                  </a:cubicBezTo>
                  <a:cubicBezTo>
                    <a:pt x="14" y="0"/>
                    <a:pt x="14" y="0"/>
                    <a:pt x="15" y="0"/>
                  </a:cubicBezTo>
                  <a:cubicBezTo>
                    <a:pt x="15" y="1"/>
                    <a:pt x="15" y="1"/>
                    <a:pt x="15" y="2"/>
                  </a:cubicBezTo>
                  <a:cubicBezTo>
                    <a:pt x="15" y="13"/>
                    <a:pt x="15" y="13"/>
                    <a:pt x="15" y="13"/>
                  </a:cubicBezTo>
                  <a:cubicBezTo>
                    <a:pt x="15" y="14"/>
                    <a:pt x="14" y="15"/>
                    <a:pt x="13" y="15"/>
                  </a:cubicBezTo>
                  <a:close/>
                  <a:moveTo>
                    <a:pt x="4" y="11"/>
                  </a:moveTo>
                  <a:cubicBezTo>
                    <a:pt x="11" y="11"/>
                    <a:pt x="11" y="11"/>
                    <a:pt x="11" y="11"/>
                  </a:cubicBezTo>
                  <a:cubicBezTo>
                    <a:pt x="11" y="4"/>
                    <a:pt x="11" y="4"/>
                    <a:pt x="11" y="4"/>
                  </a:cubicBezTo>
                  <a:cubicBezTo>
                    <a:pt x="4" y="4"/>
                    <a:pt x="4" y="4"/>
                    <a:pt x="4" y="4"/>
                  </a:cubicBez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16" name="文本框 215"/>
          <p:cNvSpPr txBox="1"/>
          <p:nvPr/>
        </p:nvSpPr>
        <p:spPr>
          <a:xfrm>
            <a:off x="3119647" y="2336692"/>
            <a:ext cx="1371263" cy="73840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17" name="文本框 216"/>
          <p:cNvSpPr txBox="1"/>
          <p:nvPr/>
        </p:nvSpPr>
        <p:spPr>
          <a:xfrm>
            <a:off x="3119648" y="2012523"/>
            <a:ext cx="1371259" cy="318529"/>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18" name="文本框 217"/>
          <p:cNvSpPr txBox="1"/>
          <p:nvPr/>
        </p:nvSpPr>
        <p:spPr>
          <a:xfrm>
            <a:off x="5867349" y="2336692"/>
            <a:ext cx="1371263" cy="73840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19" name="文本框 218"/>
          <p:cNvSpPr txBox="1"/>
          <p:nvPr/>
        </p:nvSpPr>
        <p:spPr>
          <a:xfrm>
            <a:off x="5867350" y="2012523"/>
            <a:ext cx="1371259" cy="318529"/>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0" name="文本框 219"/>
          <p:cNvSpPr txBox="1"/>
          <p:nvPr/>
        </p:nvSpPr>
        <p:spPr>
          <a:xfrm>
            <a:off x="8544023" y="2336692"/>
            <a:ext cx="1371263" cy="73840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21" name="文本框 220"/>
          <p:cNvSpPr txBox="1"/>
          <p:nvPr/>
        </p:nvSpPr>
        <p:spPr>
          <a:xfrm>
            <a:off x="8544024" y="2012523"/>
            <a:ext cx="1371259" cy="318529"/>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2" name="文本框 221"/>
          <p:cNvSpPr txBox="1"/>
          <p:nvPr/>
        </p:nvSpPr>
        <p:spPr>
          <a:xfrm>
            <a:off x="4465356" y="5275619"/>
            <a:ext cx="1371263" cy="73840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23" name="文本框 222"/>
          <p:cNvSpPr txBox="1"/>
          <p:nvPr/>
        </p:nvSpPr>
        <p:spPr>
          <a:xfrm>
            <a:off x="4465357" y="4951449"/>
            <a:ext cx="1371259" cy="318529"/>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4" name="文本框 223"/>
          <p:cNvSpPr txBox="1"/>
          <p:nvPr/>
        </p:nvSpPr>
        <p:spPr>
          <a:xfrm>
            <a:off x="7302182" y="5275619"/>
            <a:ext cx="1371263" cy="73840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25" name="文本框 224"/>
          <p:cNvSpPr txBox="1"/>
          <p:nvPr/>
        </p:nvSpPr>
        <p:spPr>
          <a:xfrm>
            <a:off x="7302183" y="4951449"/>
            <a:ext cx="1371259" cy="318529"/>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65" name="矩形 64"/>
          <p:cNvSpPr/>
          <p:nvPr/>
        </p:nvSpPr>
        <p:spPr>
          <a:xfrm>
            <a:off x="1919358" y="368981"/>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919358" y="89457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26" name="Oval 5"/>
          <p:cNvSpPr>
            <a:spLocks noChangeArrowheads="1"/>
          </p:cNvSpPr>
          <p:nvPr/>
        </p:nvSpPr>
        <p:spPr bwMode="auto">
          <a:xfrm>
            <a:off x="1424795" y="2559573"/>
            <a:ext cx="1467403" cy="1467785"/>
          </a:xfrm>
          <a:prstGeom prst="ellipse">
            <a:avLst/>
          </a:prstGeom>
          <a:noFill/>
          <a:ln w="28575">
            <a:solidFill>
              <a:schemeClr val="bg1"/>
            </a:solidFill>
          </a:ln>
        </p:spPr>
        <p:txBody>
          <a:bodyPr vert="horz" wrap="square" lIns="182843" tIns="91422" rIns="182843" bIns="91422" numCol="1" anchor="t" anchorCtr="0" compatLnSpc="1"/>
          <a:lstStyle/>
          <a:p>
            <a:endParaRPr lang="id-ID" dirty="0">
              <a:latin typeface="Raleway Light"/>
            </a:endParaRPr>
          </a:p>
        </p:txBody>
      </p:sp>
      <p:grpSp>
        <p:nvGrpSpPr>
          <p:cNvPr id="227" name="Group 24"/>
          <p:cNvGrpSpPr/>
          <p:nvPr/>
        </p:nvGrpSpPr>
        <p:grpSpPr>
          <a:xfrm>
            <a:off x="1257393" y="2392128"/>
            <a:ext cx="1801144" cy="1801613"/>
            <a:chOff x="1119258" y="2257147"/>
            <a:chExt cx="1868076" cy="1868076"/>
          </a:xfrm>
          <a:solidFill>
            <a:schemeClr val="bg1"/>
          </a:solidFill>
        </p:grpSpPr>
        <p:sp>
          <p:nvSpPr>
            <p:cNvPr id="228" name="Freeform 6"/>
            <p:cNvSpPr/>
            <p:nvPr/>
          </p:nvSpPr>
          <p:spPr bwMode="auto">
            <a:xfrm>
              <a:off x="2495041"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29" name="Freeform 7"/>
            <p:cNvSpPr/>
            <p:nvPr/>
          </p:nvSpPr>
          <p:spPr bwMode="auto">
            <a:xfrm>
              <a:off x="2075273"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0" name="Freeform 8"/>
            <p:cNvSpPr/>
            <p:nvPr/>
          </p:nvSpPr>
          <p:spPr bwMode="auto">
            <a:xfrm>
              <a:off x="2796131"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1" name="Freeform 9"/>
            <p:cNvSpPr/>
            <p:nvPr/>
          </p:nvSpPr>
          <p:spPr bwMode="auto">
            <a:xfrm>
              <a:off x="2796131"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2" name="Freeform 10"/>
            <p:cNvSpPr/>
            <p:nvPr/>
          </p:nvSpPr>
          <p:spPr bwMode="auto">
            <a:xfrm>
              <a:off x="2495041"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3" name="Freeform 11"/>
            <p:cNvSpPr/>
            <p:nvPr/>
          </p:nvSpPr>
          <p:spPr bwMode="auto">
            <a:xfrm>
              <a:off x="2075273"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4" name="Freeform 12"/>
            <p:cNvSpPr/>
            <p:nvPr/>
          </p:nvSpPr>
          <p:spPr bwMode="auto">
            <a:xfrm>
              <a:off x="1606057"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5" name="Freeform 13"/>
            <p:cNvSpPr/>
            <p:nvPr/>
          </p:nvSpPr>
          <p:spPr bwMode="auto">
            <a:xfrm>
              <a:off x="1256616"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6" name="Freeform 14"/>
            <p:cNvSpPr/>
            <p:nvPr/>
          </p:nvSpPr>
          <p:spPr bwMode="auto">
            <a:xfrm>
              <a:off x="1119258"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7" name="Freeform 15"/>
            <p:cNvSpPr/>
            <p:nvPr/>
          </p:nvSpPr>
          <p:spPr bwMode="auto">
            <a:xfrm>
              <a:off x="1119258"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8" name="Freeform 16"/>
            <p:cNvSpPr/>
            <p:nvPr/>
          </p:nvSpPr>
          <p:spPr bwMode="auto">
            <a:xfrm>
              <a:off x="1256616"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39" name="Freeform 17"/>
            <p:cNvSpPr/>
            <p:nvPr/>
          </p:nvSpPr>
          <p:spPr bwMode="auto">
            <a:xfrm>
              <a:off x="1606057"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grpSp>
      <p:sp>
        <p:nvSpPr>
          <p:cNvPr id="240" name="Oval 5"/>
          <p:cNvSpPr>
            <a:spLocks noChangeArrowheads="1"/>
          </p:cNvSpPr>
          <p:nvPr/>
        </p:nvSpPr>
        <p:spPr bwMode="auto">
          <a:xfrm>
            <a:off x="4009715" y="2559573"/>
            <a:ext cx="1467403" cy="1467785"/>
          </a:xfrm>
          <a:prstGeom prst="ellipse">
            <a:avLst/>
          </a:prstGeom>
          <a:noFill/>
          <a:ln w="28575">
            <a:solidFill>
              <a:schemeClr val="bg1"/>
            </a:solidFill>
          </a:ln>
        </p:spPr>
        <p:txBody>
          <a:bodyPr vert="horz" wrap="square" lIns="182843" tIns="91422" rIns="182843" bIns="91422" numCol="1" anchor="t" anchorCtr="0" compatLnSpc="1"/>
          <a:lstStyle/>
          <a:p>
            <a:endParaRPr lang="id-ID" dirty="0">
              <a:latin typeface="Raleway Light"/>
            </a:endParaRPr>
          </a:p>
        </p:txBody>
      </p:sp>
      <p:grpSp>
        <p:nvGrpSpPr>
          <p:cNvPr id="241" name="Group 38"/>
          <p:cNvGrpSpPr/>
          <p:nvPr/>
        </p:nvGrpSpPr>
        <p:grpSpPr>
          <a:xfrm>
            <a:off x="3842314" y="2392128"/>
            <a:ext cx="1801144" cy="1801613"/>
            <a:chOff x="3800237" y="2257147"/>
            <a:chExt cx="1868076" cy="1868076"/>
          </a:xfrm>
          <a:solidFill>
            <a:schemeClr val="bg1"/>
          </a:solidFill>
        </p:grpSpPr>
        <p:sp>
          <p:nvSpPr>
            <p:cNvPr id="242" name="Freeform 6"/>
            <p:cNvSpPr/>
            <p:nvPr/>
          </p:nvSpPr>
          <p:spPr bwMode="auto">
            <a:xfrm>
              <a:off x="5176020"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3" name="Freeform 7"/>
            <p:cNvSpPr/>
            <p:nvPr/>
          </p:nvSpPr>
          <p:spPr bwMode="auto">
            <a:xfrm>
              <a:off x="4756252"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4" name="Freeform 8"/>
            <p:cNvSpPr/>
            <p:nvPr/>
          </p:nvSpPr>
          <p:spPr bwMode="auto">
            <a:xfrm>
              <a:off x="5477110"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5" name="Freeform 9"/>
            <p:cNvSpPr/>
            <p:nvPr/>
          </p:nvSpPr>
          <p:spPr bwMode="auto">
            <a:xfrm>
              <a:off x="5477110"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6" name="Freeform 10"/>
            <p:cNvSpPr/>
            <p:nvPr/>
          </p:nvSpPr>
          <p:spPr bwMode="auto">
            <a:xfrm>
              <a:off x="5176020"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7" name="Freeform 11"/>
            <p:cNvSpPr/>
            <p:nvPr/>
          </p:nvSpPr>
          <p:spPr bwMode="auto">
            <a:xfrm>
              <a:off x="4756252"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8" name="Freeform 12"/>
            <p:cNvSpPr/>
            <p:nvPr/>
          </p:nvSpPr>
          <p:spPr bwMode="auto">
            <a:xfrm>
              <a:off x="4287036"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49" name="Freeform 13"/>
            <p:cNvSpPr/>
            <p:nvPr/>
          </p:nvSpPr>
          <p:spPr bwMode="auto">
            <a:xfrm>
              <a:off x="3937595"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0" name="Freeform 14"/>
            <p:cNvSpPr/>
            <p:nvPr/>
          </p:nvSpPr>
          <p:spPr bwMode="auto">
            <a:xfrm>
              <a:off x="3800237"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1" name="Freeform 15"/>
            <p:cNvSpPr/>
            <p:nvPr/>
          </p:nvSpPr>
          <p:spPr bwMode="auto">
            <a:xfrm>
              <a:off x="3800237"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2" name="Freeform 16"/>
            <p:cNvSpPr/>
            <p:nvPr/>
          </p:nvSpPr>
          <p:spPr bwMode="auto">
            <a:xfrm>
              <a:off x="3937595"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3" name="Freeform 17"/>
            <p:cNvSpPr/>
            <p:nvPr/>
          </p:nvSpPr>
          <p:spPr bwMode="auto">
            <a:xfrm>
              <a:off x="4287036"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grpSp>
      <p:sp>
        <p:nvSpPr>
          <p:cNvPr id="254" name="Oval 5"/>
          <p:cNvSpPr>
            <a:spLocks noChangeArrowheads="1"/>
          </p:cNvSpPr>
          <p:nvPr/>
        </p:nvSpPr>
        <p:spPr bwMode="auto">
          <a:xfrm>
            <a:off x="6657498" y="2559573"/>
            <a:ext cx="1467403" cy="1467785"/>
          </a:xfrm>
          <a:prstGeom prst="ellipse">
            <a:avLst/>
          </a:prstGeom>
          <a:noFill/>
          <a:ln w="28575">
            <a:solidFill>
              <a:schemeClr val="bg1"/>
            </a:solidFill>
          </a:ln>
        </p:spPr>
        <p:txBody>
          <a:bodyPr vert="horz" wrap="square" lIns="182843" tIns="91422" rIns="182843" bIns="91422" numCol="1" anchor="t" anchorCtr="0" compatLnSpc="1"/>
          <a:lstStyle/>
          <a:p>
            <a:endParaRPr lang="id-ID" dirty="0">
              <a:latin typeface="Raleway Light"/>
            </a:endParaRPr>
          </a:p>
        </p:txBody>
      </p:sp>
      <p:grpSp>
        <p:nvGrpSpPr>
          <p:cNvPr id="255" name="Group 61"/>
          <p:cNvGrpSpPr/>
          <p:nvPr/>
        </p:nvGrpSpPr>
        <p:grpSpPr>
          <a:xfrm>
            <a:off x="6490096" y="2392128"/>
            <a:ext cx="1801144" cy="1801613"/>
            <a:chOff x="6546413" y="2257147"/>
            <a:chExt cx="1868076" cy="1868076"/>
          </a:xfrm>
          <a:solidFill>
            <a:schemeClr val="bg1"/>
          </a:solidFill>
        </p:grpSpPr>
        <p:sp>
          <p:nvSpPr>
            <p:cNvPr id="256" name="Freeform 6"/>
            <p:cNvSpPr/>
            <p:nvPr/>
          </p:nvSpPr>
          <p:spPr bwMode="auto">
            <a:xfrm>
              <a:off x="7922196"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7" name="Freeform 7"/>
            <p:cNvSpPr/>
            <p:nvPr/>
          </p:nvSpPr>
          <p:spPr bwMode="auto">
            <a:xfrm>
              <a:off x="7502428"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8" name="Freeform 8"/>
            <p:cNvSpPr/>
            <p:nvPr/>
          </p:nvSpPr>
          <p:spPr bwMode="auto">
            <a:xfrm>
              <a:off x="8223286"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59" name="Freeform 9"/>
            <p:cNvSpPr/>
            <p:nvPr/>
          </p:nvSpPr>
          <p:spPr bwMode="auto">
            <a:xfrm>
              <a:off x="8223286"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0" name="Freeform 10"/>
            <p:cNvSpPr/>
            <p:nvPr/>
          </p:nvSpPr>
          <p:spPr bwMode="auto">
            <a:xfrm>
              <a:off x="7922196"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1" name="Freeform 11"/>
            <p:cNvSpPr/>
            <p:nvPr/>
          </p:nvSpPr>
          <p:spPr bwMode="auto">
            <a:xfrm>
              <a:off x="7502428"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2" name="Freeform 12"/>
            <p:cNvSpPr/>
            <p:nvPr/>
          </p:nvSpPr>
          <p:spPr bwMode="auto">
            <a:xfrm>
              <a:off x="7033212"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3" name="Freeform 13"/>
            <p:cNvSpPr/>
            <p:nvPr/>
          </p:nvSpPr>
          <p:spPr bwMode="auto">
            <a:xfrm>
              <a:off x="6683771"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4" name="Freeform 14"/>
            <p:cNvSpPr/>
            <p:nvPr/>
          </p:nvSpPr>
          <p:spPr bwMode="auto">
            <a:xfrm>
              <a:off x="6546413"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5" name="Freeform 15"/>
            <p:cNvSpPr/>
            <p:nvPr/>
          </p:nvSpPr>
          <p:spPr bwMode="auto">
            <a:xfrm>
              <a:off x="6546413"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6" name="Freeform 16"/>
            <p:cNvSpPr/>
            <p:nvPr/>
          </p:nvSpPr>
          <p:spPr bwMode="auto">
            <a:xfrm>
              <a:off x="6683771"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67" name="Freeform 17"/>
            <p:cNvSpPr/>
            <p:nvPr/>
          </p:nvSpPr>
          <p:spPr bwMode="auto">
            <a:xfrm>
              <a:off x="7033212"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grpSp>
      <p:sp>
        <p:nvSpPr>
          <p:cNvPr id="268" name="Oval 5"/>
          <p:cNvSpPr>
            <a:spLocks noChangeArrowheads="1"/>
          </p:cNvSpPr>
          <p:nvPr/>
        </p:nvSpPr>
        <p:spPr bwMode="auto">
          <a:xfrm>
            <a:off x="9251872" y="2559573"/>
            <a:ext cx="1467403" cy="1467785"/>
          </a:xfrm>
          <a:prstGeom prst="ellipse">
            <a:avLst/>
          </a:prstGeom>
          <a:noFill/>
          <a:ln w="28575">
            <a:solidFill>
              <a:schemeClr val="bg1"/>
            </a:solidFill>
          </a:ln>
        </p:spPr>
        <p:txBody>
          <a:bodyPr vert="horz" wrap="square" lIns="182843" tIns="91422" rIns="182843" bIns="91422" numCol="1" anchor="t" anchorCtr="0" compatLnSpc="1"/>
          <a:lstStyle/>
          <a:p>
            <a:endParaRPr lang="id-ID" dirty="0">
              <a:latin typeface="Raleway Light"/>
            </a:endParaRPr>
          </a:p>
        </p:txBody>
      </p:sp>
      <p:grpSp>
        <p:nvGrpSpPr>
          <p:cNvPr id="269" name="Group 86"/>
          <p:cNvGrpSpPr/>
          <p:nvPr/>
        </p:nvGrpSpPr>
        <p:grpSpPr>
          <a:xfrm>
            <a:off x="9084470" y="2392128"/>
            <a:ext cx="1801144" cy="1801613"/>
            <a:chOff x="9237196" y="2257147"/>
            <a:chExt cx="1868076" cy="1868076"/>
          </a:xfrm>
          <a:solidFill>
            <a:schemeClr val="bg1"/>
          </a:solidFill>
        </p:grpSpPr>
        <p:sp>
          <p:nvSpPr>
            <p:cNvPr id="270" name="Freeform 6"/>
            <p:cNvSpPr/>
            <p:nvPr/>
          </p:nvSpPr>
          <p:spPr bwMode="auto">
            <a:xfrm>
              <a:off x="10612979" y="2394505"/>
              <a:ext cx="356034" cy="354935"/>
            </a:xfrm>
            <a:custGeom>
              <a:avLst/>
              <a:gdLst>
                <a:gd name="T0" fmla="*/ 207 w 207"/>
                <a:gd name="T1" fmla="*/ 181 h 206"/>
                <a:gd name="T2" fmla="*/ 26 w 207"/>
                <a:gd name="T3" fmla="*/ 0 h 206"/>
                <a:gd name="T4" fmla="*/ 0 w 207"/>
                <a:gd name="T5" fmla="*/ 44 h 206"/>
                <a:gd name="T6" fmla="*/ 163 w 207"/>
                <a:gd name="T7" fmla="*/ 206 h 206"/>
                <a:gd name="T8" fmla="*/ 207 w 207"/>
                <a:gd name="T9" fmla="*/ 181 h 206"/>
              </a:gdLst>
              <a:ahLst/>
              <a:cxnLst>
                <a:cxn ang="0">
                  <a:pos x="T0" y="T1"/>
                </a:cxn>
                <a:cxn ang="0">
                  <a:pos x="T2" y="T3"/>
                </a:cxn>
                <a:cxn ang="0">
                  <a:pos x="T4" y="T5"/>
                </a:cxn>
                <a:cxn ang="0">
                  <a:pos x="T6" y="T7"/>
                </a:cxn>
                <a:cxn ang="0">
                  <a:pos x="T8" y="T9"/>
                </a:cxn>
              </a:cxnLst>
              <a:rect l="0" t="0" r="r" b="b"/>
              <a:pathLst>
                <a:path w="207" h="206">
                  <a:moveTo>
                    <a:pt x="207" y="181"/>
                  </a:moveTo>
                  <a:cubicBezTo>
                    <a:pt x="162" y="107"/>
                    <a:pt x="100" y="45"/>
                    <a:pt x="26" y="0"/>
                  </a:cubicBezTo>
                  <a:cubicBezTo>
                    <a:pt x="0" y="44"/>
                    <a:pt x="0" y="44"/>
                    <a:pt x="0" y="44"/>
                  </a:cubicBezTo>
                  <a:cubicBezTo>
                    <a:pt x="66" y="85"/>
                    <a:pt x="122" y="140"/>
                    <a:pt x="163" y="206"/>
                  </a:cubicBezTo>
                  <a:lnTo>
                    <a:pt x="207" y="181"/>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1" name="Freeform 7"/>
            <p:cNvSpPr/>
            <p:nvPr/>
          </p:nvSpPr>
          <p:spPr bwMode="auto">
            <a:xfrm>
              <a:off x="10193211" y="2257147"/>
              <a:ext cx="427460" cy="191203"/>
            </a:xfrm>
            <a:custGeom>
              <a:avLst/>
              <a:gdLst>
                <a:gd name="T0" fmla="*/ 0 w 248"/>
                <a:gd name="T1" fmla="*/ 0 h 111"/>
                <a:gd name="T2" fmla="*/ 0 w 248"/>
                <a:gd name="T3" fmla="*/ 51 h 111"/>
                <a:gd name="T4" fmla="*/ 222 w 248"/>
                <a:gd name="T5" fmla="*/ 111 h 111"/>
                <a:gd name="T6" fmla="*/ 248 w 248"/>
                <a:gd name="T7" fmla="*/ 67 h 111"/>
                <a:gd name="T8" fmla="*/ 0 w 248"/>
                <a:gd name="T9" fmla="*/ 0 h 111"/>
              </a:gdLst>
              <a:ahLst/>
              <a:cxnLst>
                <a:cxn ang="0">
                  <a:pos x="T0" y="T1"/>
                </a:cxn>
                <a:cxn ang="0">
                  <a:pos x="T2" y="T3"/>
                </a:cxn>
                <a:cxn ang="0">
                  <a:pos x="T4" y="T5"/>
                </a:cxn>
                <a:cxn ang="0">
                  <a:pos x="T6" y="T7"/>
                </a:cxn>
                <a:cxn ang="0">
                  <a:pos x="T8" y="T9"/>
                </a:cxn>
              </a:cxnLst>
              <a:rect l="0" t="0" r="r" b="b"/>
              <a:pathLst>
                <a:path w="248" h="111">
                  <a:moveTo>
                    <a:pt x="0" y="0"/>
                  </a:moveTo>
                  <a:cubicBezTo>
                    <a:pt x="0" y="51"/>
                    <a:pt x="0" y="51"/>
                    <a:pt x="0" y="51"/>
                  </a:cubicBezTo>
                  <a:cubicBezTo>
                    <a:pt x="80" y="53"/>
                    <a:pt x="156" y="75"/>
                    <a:pt x="222" y="111"/>
                  </a:cubicBezTo>
                  <a:cubicBezTo>
                    <a:pt x="248" y="67"/>
                    <a:pt x="248" y="67"/>
                    <a:pt x="248" y="67"/>
                  </a:cubicBezTo>
                  <a:cubicBezTo>
                    <a:pt x="174" y="26"/>
                    <a:pt x="90" y="2"/>
                    <a:pt x="0"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2" name="Freeform 8"/>
            <p:cNvSpPr/>
            <p:nvPr/>
          </p:nvSpPr>
          <p:spPr bwMode="auto">
            <a:xfrm>
              <a:off x="10914069" y="2743946"/>
              <a:ext cx="191203" cy="425262"/>
            </a:xfrm>
            <a:custGeom>
              <a:avLst/>
              <a:gdLst>
                <a:gd name="T0" fmla="*/ 45 w 111"/>
                <a:gd name="T1" fmla="*/ 0 h 247"/>
                <a:gd name="T2" fmla="*/ 0 w 111"/>
                <a:gd name="T3" fmla="*/ 26 h 247"/>
                <a:gd name="T4" fmla="*/ 60 w 111"/>
                <a:gd name="T5" fmla="*/ 247 h 247"/>
                <a:gd name="T6" fmla="*/ 111 w 111"/>
                <a:gd name="T7" fmla="*/ 247 h 247"/>
                <a:gd name="T8" fmla="*/ 45 w 111"/>
                <a:gd name="T9" fmla="*/ 0 h 247"/>
              </a:gdLst>
              <a:ahLst/>
              <a:cxnLst>
                <a:cxn ang="0">
                  <a:pos x="T0" y="T1"/>
                </a:cxn>
                <a:cxn ang="0">
                  <a:pos x="T2" y="T3"/>
                </a:cxn>
                <a:cxn ang="0">
                  <a:pos x="T4" y="T5"/>
                </a:cxn>
                <a:cxn ang="0">
                  <a:pos x="T6" y="T7"/>
                </a:cxn>
                <a:cxn ang="0">
                  <a:pos x="T8" y="T9"/>
                </a:cxn>
              </a:cxnLst>
              <a:rect l="0" t="0" r="r" b="b"/>
              <a:pathLst>
                <a:path w="111" h="247">
                  <a:moveTo>
                    <a:pt x="45" y="0"/>
                  </a:moveTo>
                  <a:cubicBezTo>
                    <a:pt x="0" y="26"/>
                    <a:pt x="0" y="26"/>
                    <a:pt x="0" y="26"/>
                  </a:cubicBezTo>
                  <a:cubicBezTo>
                    <a:pt x="37" y="92"/>
                    <a:pt x="58" y="167"/>
                    <a:pt x="60" y="247"/>
                  </a:cubicBezTo>
                  <a:cubicBezTo>
                    <a:pt x="111" y="247"/>
                    <a:pt x="111" y="247"/>
                    <a:pt x="111" y="247"/>
                  </a:cubicBezTo>
                  <a:cubicBezTo>
                    <a:pt x="109" y="158"/>
                    <a:pt x="85" y="74"/>
                    <a:pt x="45"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3" name="Freeform 9"/>
            <p:cNvSpPr/>
            <p:nvPr/>
          </p:nvSpPr>
          <p:spPr bwMode="auto">
            <a:xfrm>
              <a:off x="10914069" y="3213162"/>
              <a:ext cx="191203" cy="427460"/>
            </a:xfrm>
            <a:custGeom>
              <a:avLst/>
              <a:gdLst>
                <a:gd name="T0" fmla="*/ 60 w 111"/>
                <a:gd name="T1" fmla="*/ 0 h 248"/>
                <a:gd name="T2" fmla="*/ 0 w 111"/>
                <a:gd name="T3" fmla="*/ 222 h 248"/>
                <a:gd name="T4" fmla="*/ 45 w 111"/>
                <a:gd name="T5" fmla="*/ 248 h 248"/>
                <a:gd name="T6" fmla="*/ 111 w 111"/>
                <a:gd name="T7" fmla="*/ 0 h 248"/>
                <a:gd name="T8" fmla="*/ 60 w 111"/>
                <a:gd name="T9" fmla="*/ 0 h 248"/>
              </a:gdLst>
              <a:ahLst/>
              <a:cxnLst>
                <a:cxn ang="0">
                  <a:pos x="T0" y="T1"/>
                </a:cxn>
                <a:cxn ang="0">
                  <a:pos x="T2" y="T3"/>
                </a:cxn>
                <a:cxn ang="0">
                  <a:pos x="T4" y="T5"/>
                </a:cxn>
                <a:cxn ang="0">
                  <a:pos x="T6" y="T7"/>
                </a:cxn>
                <a:cxn ang="0">
                  <a:pos x="T8" y="T9"/>
                </a:cxn>
              </a:cxnLst>
              <a:rect l="0" t="0" r="r" b="b"/>
              <a:pathLst>
                <a:path w="111" h="248">
                  <a:moveTo>
                    <a:pt x="60" y="0"/>
                  </a:moveTo>
                  <a:cubicBezTo>
                    <a:pt x="58" y="80"/>
                    <a:pt x="37" y="156"/>
                    <a:pt x="0" y="222"/>
                  </a:cubicBezTo>
                  <a:cubicBezTo>
                    <a:pt x="45" y="248"/>
                    <a:pt x="45" y="248"/>
                    <a:pt x="45" y="248"/>
                  </a:cubicBezTo>
                  <a:cubicBezTo>
                    <a:pt x="85" y="174"/>
                    <a:pt x="109" y="90"/>
                    <a:pt x="111" y="0"/>
                  </a:cubicBezTo>
                  <a:lnTo>
                    <a:pt x="6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4" name="Freeform 10"/>
            <p:cNvSpPr/>
            <p:nvPr/>
          </p:nvSpPr>
          <p:spPr bwMode="auto">
            <a:xfrm>
              <a:off x="10612979" y="3632930"/>
              <a:ext cx="356034" cy="356034"/>
            </a:xfrm>
            <a:custGeom>
              <a:avLst/>
              <a:gdLst>
                <a:gd name="T0" fmla="*/ 207 w 207"/>
                <a:gd name="T1" fmla="*/ 26 h 207"/>
                <a:gd name="T2" fmla="*/ 163 w 207"/>
                <a:gd name="T3" fmla="*/ 0 h 207"/>
                <a:gd name="T4" fmla="*/ 0 w 207"/>
                <a:gd name="T5" fmla="*/ 163 h 207"/>
                <a:gd name="T6" fmla="*/ 26 w 207"/>
                <a:gd name="T7" fmla="*/ 207 h 207"/>
                <a:gd name="T8" fmla="*/ 207 w 207"/>
                <a:gd name="T9" fmla="*/ 26 h 207"/>
              </a:gdLst>
              <a:ahLst/>
              <a:cxnLst>
                <a:cxn ang="0">
                  <a:pos x="T0" y="T1"/>
                </a:cxn>
                <a:cxn ang="0">
                  <a:pos x="T2" y="T3"/>
                </a:cxn>
                <a:cxn ang="0">
                  <a:pos x="T4" y="T5"/>
                </a:cxn>
                <a:cxn ang="0">
                  <a:pos x="T6" y="T7"/>
                </a:cxn>
                <a:cxn ang="0">
                  <a:pos x="T8" y="T9"/>
                </a:cxn>
              </a:cxnLst>
              <a:rect l="0" t="0" r="r" b="b"/>
              <a:pathLst>
                <a:path w="207" h="207">
                  <a:moveTo>
                    <a:pt x="207" y="26"/>
                  </a:moveTo>
                  <a:cubicBezTo>
                    <a:pt x="163" y="0"/>
                    <a:pt x="163" y="0"/>
                    <a:pt x="163" y="0"/>
                  </a:cubicBezTo>
                  <a:cubicBezTo>
                    <a:pt x="122" y="66"/>
                    <a:pt x="66" y="122"/>
                    <a:pt x="0" y="163"/>
                  </a:cubicBezTo>
                  <a:cubicBezTo>
                    <a:pt x="26" y="207"/>
                    <a:pt x="26" y="207"/>
                    <a:pt x="26" y="207"/>
                  </a:cubicBezTo>
                  <a:cubicBezTo>
                    <a:pt x="100" y="162"/>
                    <a:pt x="162" y="100"/>
                    <a:pt x="207" y="26"/>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5" name="Freeform 11"/>
            <p:cNvSpPr/>
            <p:nvPr/>
          </p:nvSpPr>
          <p:spPr bwMode="auto">
            <a:xfrm>
              <a:off x="10193211" y="3936217"/>
              <a:ext cx="427460" cy="189006"/>
            </a:xfrm>
            <a:custGeom>
              <a:avLst/>
              <a:gdLst>
                <a:gd name="T0" fmla="*/ 248 w 248"/>
                <a:gd name="T1" fmla="*/ 44 h 110"/>
                <a:gd name="T2" fmla="*/ 222 w 248"/>
                <a:gd name="T3" fmla="*/ 0 h 110"/>
                <a:gd name="T4" fmla="*/ 0 w 248"/>
                <a:gd name="T5" fmla="*/ 59 h 110"/>
                <a:gd name="T6" fmla="*/ 0 w 248"/>
                <a:gd name="T7" fmla="*/ 110 h 110"/>
                <a:gd name="T8" fmla="*/ 248 w 248"/>
                <a:gd name="T9" fmla="*/ 44 h 110"/>
              </a:gdLst>
              <a:ahLst/>
              <a:cxnLst>
                <a:cxn ang="0">
                  <a:pos x="T0" y="T1"/>
                </a:cxn>
                <a:cxn ang="0">
                  <a:pos x="T2" y="T3"/>
                </a:cxn>
                <a:cxn ang="0">
                  <a:pos x="T4" y="T5"/>
                </a:cxn>
                <a:cxn ang="0">
                  <a:pos x="T6" y="T7"/>
                </a:cxn>
                <a:cxn ang="0">
                  <a:pos x="T8" y="T9"/>
                </a:cxn>
              </a:cxnLst>
              <a:rect l="0" t="0" r="r" b="b"/>
              <a:pathLst>
                <a:path w="248" h="110">
                  <a:moveTo>
                    <a:pt x="248" y="44"/>
                  </a:moveTo>
                  <a:cubicBezTo>
                    <a:pt x="222" y="0"/>
                    <a:pt x="222" y="0"/>
                    <a:pt x="222" y="0"/>
                  </a:cubicBezTo>
                  <a:cubicBezTo>
                    <a:pt x="156" y="36"/>
                    <a:pt x="80" y="57"/>
                    <a:pt x="0" y="59"/>
                  </a:cubicBezTo>
                  <a:cubicBezTo>
                    <a:pt x="0" y="110"/>
                    <a:pt x="0" y="110"/>
                    <a:pt x="0" y="110"/>
                  </a:cubicBezTo>
                  <a:cubicBezTo>
                    <a:pt x="90" y="108"/>
                    <a:pt x="174" y="84"/>
                    <a:pt x="248" y="44"/>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6" name="Freeform 12"/>
            <p:cNvSpPr/>
            <p:nvPr/>
          </p:nvSpPr>
          <p:spPr bwMode="auto">
            <a:xfrm>
              <a:off x="9723995" y="3936217"/>
              <a:ext cx="425262" cy="189006"/>
            </a:xfrm>
            <a:custGeom>
              <a:avLst/>
              <a:gdLst>
                <a:gd name="T0" fmla="*/ 0 w 247"/>
                <a:gd name="T1" fmla="*/ 44 h 110"/>
                <a:gd name="T2" fmla="*/ 247 w 247"/>
                <a:gd name="T3" fmla="*/ 110 h 110"/>
                <a:gd name="T4" fmla="*/ 247 w 247"/>
                <a:gd name="T5" fmla="*/ 59 h 110"/>
                <a:gd name="T6" fmla="*/ 26 w 247"/>
                <a:gd name="T7" fmla="*/ 0 h 110"/>
                <a:gd name="T8" fmla="*/ 0 w 247"/>
                <a:gd name="T9" fmla="*/ 44 h 110"/>
              </a:gdLst>
              <a:ahLst/>
              <a:cxnLst>
                <a:cxn ang="0">
                  <a:pos x="T0" y="T1"/>
                </a:cxn>
                <a:cxn ang="0">
                  <a:pos x="T2" y="T3"/>
                </a:cxn>
                <a:cxn ang="0">
                  <a:pos x="T4" y="T5"/>
                </a:cxn>
                <a:cxn ang="0">
                  <a:pos x="T6" y="T7"/>
                </a:cxn>
                <a:cxn ang="0">
                  <a:pos x="T8" y="T9"/>
                </a:cxn>
              </a:cxnLst>
              <a:rect l="0" t="0" r="r" b="b"/>
              <a:pathLst>
                <a:path w="247" h="110">
                  <a:moveTo>
                    <a:pt x="0" y="44"/>
                  </a:moveTo>
                  <a:cubicBezTo>
                    <a:pt x="74" y="84"/>
                    <a:pt x="158" y="108"/>
                    <a:pt x="247" y="110"/>
                  </a:cubicBezTo>
                  <a:cubicBezTo>
                    <a:pt x="247" y="59"/>
                    <a:pt x="247" y="59"/>
                    <a:pt x="247" y="59"/>
                  </a:cubicBezTo>
                  <a:cubicBezTo>
                    <a:pt x="167" y="57"/>
                    <a:pt x="92" y="36"/>
                    <a:pt x="26" y="0"/>
                  </a:cubicBezTo>
                  <a:lnTo>
                    <a:pt x="0" y="44"/>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7" name="Freeform 13"/>
            <p:cNvSpPr/>
            <p:nvPr/>
          </p:nvSpPr>
          <p:spPr bwMode="auto">
            <a:xfrm>
              <a:off x="9374554" y="3632930"/>
              <a:ext cx="354935" cy="356034"/>
            </a:xfrm>
            <a:custGeom>
              <a:avLst/>
              <a:gdLst>
                <a:gd name="T0" fmla="*/ 44 w 206"/>
                <a:gd name="T1" fmla="*/ 0 h 207"/>
                <a:gd name="T2" fmla="*/ 0 w 206"/>
                <a:gd name="T3" fmla="*/ 26 h 207"/>
                <a:gd name="T4" fmla="*/ 181 w 206"/>
                <a:gd name="T5" fmla="*/ 207 h 207"/>
                <a:gd name="T6" fmla="*/ 206 w 206"/>
                <a:gd name="T7" fmla="*/ 163 h 207"/>
                <a:gd name="T8" fmla="*/ 44 w 206"/>
                <a:gd name="T9" fmla="*/ 0 h 207"/>
              </a:gdLst>
              <a:ahLst/>
              <a:cxnLst>
                <a:cxn ang="0">
                  <a:pos x="T0" y="T1"/>
                </a:cxn>
                <a:cxn ang="0">
                  <a:pos x="T2" y="T3"/>
                </a:cxn>
                <a:cxn ang="0">
                  <a:pos x="T4" y="T5"/>
                </a:cxn>
                <a:cxn ang="0">
                  <a:pos x="T6" y="T7"/>
                </a:cxn>
                <a:cxn ang="0">
                  <a:pos x="T8" y="T9"/>
                </a:cxn>
              </a:cxnLst>
              <a:rect l="0" t="0" r="r" b="b"/>
              <a:pathLst>
                <a:path w="206" h="207">
                  <a:moveTo>
                    <a:pt x="44" y="0"/>
                  </a:moveTo>
                  <a:cubicBezTo>
                    <a:pt x="0" y="26"/>
                    <a:pt x="0" y="26"/>
                    <a:pt x="0" y="26"/>
                  </a:cubicBezTo>
                  <a:cubicBezTo>
                    <a:pt x="45" y="100"/>
                    <a:pt x="107" y="162"/>
                    <a:pt x="181" y="207"/>
                  </a:cubicBezTo>
                  <a:cubicBezTo>
                    <a:pt x="206" y="163"/>
                    <a:pt x="206" y="163"/>
                    <a:pt x="206" y="163"/>
                  </a:cubicBezTo>
                  <a:cubicBezTo>
                    <a:pt x="140" y="122"/>
                    <a:pt x="85" y="66"/>
                    <a:pt x="44" y="0"/>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8" name="Freeform 14"/>
            <p:cNvSpPr/>
            <p:nvPr/>
          </p:nvSpPr>
          <p:spPr bwMode="auto">
            <a:xfrm>
              <a:off x="9237196" y="3213162"/>
              <a:ext cx="191203" cy="427460"/>
            </a:xfrm>
            <a:custGeom>
              <a:avLst/>
              <a:gdLst>
                <a:gd name="T0" fmla="*/ 0 w 111"/>
                <a:gd name="T1" fmla="*/ 0 h 248"/>
                <a:gd name="T2" fmla="*/ 67 w 111"/>
                <a:gd name="T3" fmla="*/ 248 h 248"/>
                <a:gd name="T4" fmla="*/ 111 w 111"/>
                <a:gd name="T5" fmla="*/ 222 h 248"/>
                <a:gd name="T6" fmla="*/ 51 w 111"/>
                <a:gd name="T7" fmla="*/ 0 h 248"/>
                <a:gd name="T8" fmla="*/ 0 w 111"/>
                <a:gd name="T9" fmla="*/ 0 h 248"/>
              </a:gdLst>
              <a:ahLst/>
              <a:cxnLst>
                <a:cxn ang="0">
                  <a:pos x="T0" y="T1"/>
                </a:cxn>
                <a:cxn ang="0">
                  <a:pos x="T2" y="T3"/>
                </a:cxn>
                <a:cxn ang="0">
                  <a:pos x="T4" y="T5"/>
                </a:cxn>
                <a:cxn ang="0">
                  <a:pos x="T6" y="T7"/>
                </a:cxn>
                <a:cxn ang="0">
                  <a:pos x="T8" y="T9"/>
                </a:cxn>
              </a:cxnLst>
              <a:rect l="0" t="0" r="r" b="b"/>
              <a:pathLst>
                <a:path w="111" h="248">
                  <a:moveTo>
                    <a:pt x="0" y="0"/>
                  </a:moveTo>
                  <a:cubicBezTo>
                    <a:pt x="2" y="90"/>
                    <a:pt x="26" y="174"/>
                    <a:pt x="67" y="248"/>
                  </a:cubicBezTo>
                  <a:cubicBezTo>
                    <a:pt x="111" y="222"/>
                    <a:pt x="111" y="222"/>
                    <a:pt x="111" y="222"/>
                  </a:cubicBezTo>
                  <a:cubicBezTo>
                    <a:pt x="75" y="156"/>
                    <a:pt x="53" y="80"/>
                    <a:pt x="51" y="0"/>
                  </a:cubicBezTo>
                  <a:lnTo>
                    <a:pt x="0" y="0"/>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79" name="Freeform 15"/>
            <p:cNvSpPr/>
            <p:nvPr/>
          </p:nvSpPr>
          <p:spPr bwMode="auto">
            <a:xfrm>
              <a:off x="9237196" y="2743946"/>
              <a:ext cx="191203" cy="425262"/>
            </a:xfrm>
            <a:custGeom>
              <a:avLst/>
              <a:gdLst>
                <a:gd name="T0" fmla="*/ 51 w 111"/>
                <a:gd name="T1" fmla="*/ 247 h 247"/>
                <a:gd name="T2" fmla="*/ 111 w 111"/>
                <a:gd name="T3" fmla="*/ 26 h 247"/>
                <a:gd name="T4" fmla="*/ 67 w 111"/>
                <a:gd name="T5" fmla="*/ 0 h 247"/>
                <a:gd name="T6" fmla="*/ 0 w 111"/>
                <a:gd name="T7" fmla="*/ 247 h 247"/>
                <a:gd name="T8" fmla="*/ 51 w 111"/>
                <a:gd name="T9" fmla="*/ 247 h 247"/>
              </a:gdLst>
              <a:ahLst/>
              <a:cxnLst>
                <a:cxn ang="0">
                  <a:pos x="T0" y="T1"/>
                </a:cxn>
                <a:cxn ang="0">
                  <a:pos x="T2" y="T3"/>
                </a:cxn>
                <a:cxn ang="0">
                  <a:pos x="T4" y="T5"/>
                </a:cxn>
                <a:cxn ang="0">
                  <a:pos x="T6" y="T7"/>
                </a:cxn>
                <a:cxn ang="0">
                  <a:pos x="T8" y="T9"/>
                </a:cxn>
              </a:cxnLst>
              <a:rect l="0" t="0" r="r" b="b"/>
              <a:pathLst>
                <a:path w="111" h="247">
                  <a:moveTo>
                    <a:pt x="51" y="247"/>
                  </a:moveTo>
                  <a:cubicBezTo>
                    <a:pt x="53" y="167"/>
                    <a:pt x="75" y="92"/>
                    <a:pt x="111" y="26"/>
                  </a:cubicBezTo>
                  <a:cubicBezTo>
                    <a:pt x="67" y="0"/>
                    <a:pt x="67" y="0"/>
                    <a:pt x="67" y="0"/>
                  </a:cubicBezTo>
                  <a:cubicBezTo>
                    <a:pt x="26" y="74"/>
                    <a:pt x="2" y="158"/>
                    <a:pt x="0" y="247"/>
                  </a:cubicBezTo>
                  <a:lnTo>
                    <a:pt x="51" y="247"/>
                  </a:ln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80" name="Freeform 16"/>
            <p:cNvSpPr/>
            <p:nvPr/>
          </p:nvSpPr>
          <p:spPr bwMode="auto">
            <a:xfrm>
              <a:off x="9374554" y="2394505"/>
              <a:ext cx="354935" cy="354935"/>
            </a:xfrm>
            <a:custGeom>
              <a:avLst/>
              <a:gdLst>
                <a:gd name="T0" fmla="*/ 0 w 206"/>
                <a:gd name="T1" fmla="*/ 181 h 206"/>
                <a:gd name="T2" fmla="*/ 44 w 206"/>
                <a:gd name="T3" fmla="*/ 206 h 206"/>
                <a:gd name="T4" fmla="*/ 206 w 206"/>
                <a:gd name="T5" fmla="*/ 44 h 206"/>
                <a:gd name="T6" fmla="*/ 181 w 206"/>
                <a:gd name="T7" fmla="*/ 0 h 206"/>
                <a:gd name="T8" fmla="*/ 0 w 206"/>
                <a:gd name="T9" fmla="*/ 181 h 206"/>
              </a:gdLst>
              <a:ahLst/>
              <a:cxnLst>
                <a:cxn ang="0">
                  <a:pos x="T0" y="T1"/>
                </a:cxn>
                <a:cxn ang="0">
                  <a:pos x="T2" y="T3"/>
                </a:cxn>
                <a:cxn ang="0">
                  <a:pos x="T4" y="T5"/>
                </a:cxn>
                <a:cxn ang="0">
                  <a:pos x="T6" y="T7"/>
                </a:cxn>
                <a:cxn ang="0">
                  <a:pos x="T8" y="T9"/>
                </a:cxn>
              </a:cxnLst>
              <a:rect l="0" t="0" r="r" b="b"/>
              <a:pathLst>
                <a:path w="206" h="206">
                  <a:moveTo>
                    <a:pt x="0" y="181"/>
                  </a:moveTo>
                  <a:cubicBezTo>
                    <a:pt x="44" y="206"/>
                    <a:pt x="44" y="206"/>
                    <a:pt x="44" y="206"/>
                  </a:cubicBezTo>
                  <a:cubicBezTo>
                    <a:pt x="85" y="140"/>
                    <a:pt x="140" y="85"/>
                    <a:pt x="206" y="44"/>
                  </a:cubicBezTo>
                  <a:cubicBezTo>
                    <a:pt x="181" y="0"/>
                    <a:pt x="181" y="0"/>
                    <a:pt x="181" y="0"/>
                  </a:cubicBezTo>
                  <a:cubicBezTo>
                    <a:pt x="107" y="45"/>
                    <a:pt x="45" y="107"/>
                    <a:pt x="0" y="181"/>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sp>
          <p:nvSpPr>
            <p:cNvPr id="281" name="Freeform 17"/>
            <p:cNvSpPr/>
            <p:nvPr/>
          </p:nvSpPr>
          <p:spPr bwMode="auto">
            <a:xfrm>
              <a:off x="9723995" y="2257147"/>
              <a:ext cx="425262" cy="191203"/>
            </a:xfrm>
            <a:custGeom>
              <a:avLst/>
              <a:gdLst>
                <a:gd name="T0" fmla="*/ 0 w 247"/>
                <a:gd name="T1" fmla="*/ 67 h 111"/>
                <a:gd name="T2" fmla="*/ 25 w 247"/>
                <a:gd name="T3" fmla="*/ 111 h 111"/>
                <a:gd name="T4" fmla="*/ 247 w 247"/>
                <a:gd name="T5" fmla="*/ 51 h 111"/>
                <a:gd name="T6" fmla="*/ 247 w 247"/>
                <a:gd name="T7" fmla="*/ 0 h 111"/>
                <a:gd name="T8" fmla="*/ 0 w 247"/>
                <a:gd name="T9" fmla="*/ 67 h 111"/>
              </a:gdLst>
              <a:ahLst/>
              <a:cxnLst>
                <a:cxn ang="0">
                  <a:pos x="T0" y="T1"/>
                </a:cxn>
                <a:cxn ang="0">
                  <a:pos x="T2" y="T3"/>
                </a:cxn>
                <a:cxn ang="0">
                  <a:pos x="T4" y="T5"/>
                </a:cxn>
                <a:cxn ang="0">
                  <a:pos x="T6" y="T7"/>
                </a:cxn>
                <a:cxn ang="0">
                  <a:pos x="T8" y="T9"/>
                </a:cxn>
              </a:cxnLst>
              <a:rect l="0" t="0" r="r" b="b"/>
              <a:pathLst>
                <a:path w="247" h="111">
                  <a:moveTo>
                    <a:pt x="0" y="67"/>
                  </a:moveTo>
                  <a:cubicBezTo>
                    <a:pt x="25" y="111"/>
                    <a:pt x="25" y="111"/>
                    <a:pt x="25" y="111"/>
                  </a:cubicBezTo>
                  <a:cubicBezTo>
                    <a:pt x="92" y="75"/>
                    <a:pt x="167" y="53"/>
                    <a:pt x="247" y="51"/>
                  </a:cubicBezTo>
                  <a:cubicBezTo>
                    <a:pt x="247" y="0"/>
                    <a:pt x="247" y="0"/>
                    <a:pt x="247" y="0"/>
                  </a:cubicBezTo>
                  <a:cubicBezTo>
                    <a:pt x="158" y="2"/>
                    <a:pt x="74" y="26"/>
                    <a:pt x="0" y="67"/>
                  </a:cubicBezTo>
                  <a:close/>
                </a:path>
              </a:pathLst>
            </a:custGeom>
            <a:grpFill/>
            <a:ln>
              <a:noFill/>
            </a:ln>
          </p:spPr>
          <p:txBody>
            <a:bodyPr vert="horz" wrap="square" lIns="91440" tIns="45720" rIns="91440" bIns="45720" numCol="1" anchor="t" anchorCtr="0" compatLnSpc="1"/>
            <a:lstStyle/>
            <a:p>
              <a:endParaRPr lang="id-ID" dirty="0">
                <a:latin typeface="Raleway Light"/>
              </a:endParaRPr>
            </a:p>
          </p:txBody>
        </p:sp>
      </p:grpSp>
      <p:sp>
        <p:nvSpPr>
          <p:cNvPr id="282" name="AutoShape 8"/>
          <p:cNvSpPr/>
          <p:nvPr/>
        </p:nvSpPr>
        <p:spPr bwMode="auto">
          <a:xfrm>
            <a:off x="9709708" y="3002033"/>
            <a:ext cx="615310" cy="512892"/>
          </a:xfrm>
          <a:custGeom>
            <a:avLst/>
            <a:gdLst>
              <a:gd name="T0" fmla="*/ 75419876 w 21600"/>
              <a:gd name="T1" fmla="*/ 22815321 h 21579"/>
              <a:gd name="T2" fmla="*/ 74086090 w 21600"/>
              <a:gd name="T3" fmla="*/ 25988205 h 21579"/>
              <a:gd name="T4" fmla="*/ 70751508 w 21600"/>
              <a:gd name="T5" fmla="*/ 27764166 h 21579"/>
              <a:gd name="T6" fmla="*/ 70751508 w 21600"/>
              <a:gd name="T7" fmla="*/ 40356187 h 21579"/>
              <a:gd name="T8" fmla="*/ 68890459 w 21600"/>
              <a:gd name="T9" fmla="*/ 44041735 h 21579"/>
              <a:gd name="T10" fmla="*/ 64452543 w 21600"/>
              <a:gd name="T11" fmla="*/ 45574747 h 21579"/>
              <a:gd name="T12" fmla="*/ 57741601 w 21600"/>
              <a:gd name="T13" fmla="*/ 41068031 h 21579"/>
              <a:gd name="T14" fmla="*/ 49288264 w 21600"/>
              <a:gd name="T15" fmla="*/ 37061803 h 21579"/>
              <a:gd name="T16" fmla="*/ 39979537 w 21600"/>
              <a:gd name="T17" fmla="*/ 33937470 h 21579"/>
              <a:gd name="T18" fmla="*/ 30688181 w 21600"/>
              <a:gd name="T19" fmla="*/ 32234408 h 21579"/>
              <a:gd name="T20" fmla="*/ 27825021 w 21600"/>
              <a:gd name="T21" fmla="*/ 33597370 h 21579"/>
              <a:gd name="T22" fmla="*/ 26309651 w 21600"/>
              <a:gd name="T23" fmla="*/ 35728021 h 21579"/>
              <a:gd name="T24" fmla="*/ 26225861 w 21600"/>
              <a:gd name="T25" fmla="*/ 38138096 h 21579"/>
              <a:gd name="T26" fmla="*/ 27748204 w 21600"/>
              <a:gd name="T27" fmla="*/ 40356187 h 21579"/>
              <a:gd name="T28" fmla="*/ 26805477 w 21600"/>
              <a:gd name="T29" fmla="*/ 42936312 h 21579"/>
              <a:gd name="T30" fmla="*/ 27643496 w 21600"/>
              <a:gd name="T31" fmla="*/ 45203003 h 21579"/>
              <a:gd name="T32" fmla="*/ 29672124 w 21600"/>
              <a:gd name="T33" fmla="*/ 47299644 h 21579"/>
              <a:gd name="T34" fmla="*/ 32371191 w 21600"/>
              <a:gd name="T35" fmla="*/ 49296719 h 21579"/>
              <a:gd name="T36" fmla="*/ 29525462 w 21600"/>
              <a:gd name="T37" fmla="*/ 51536695 h 21579"/>
              <a:gd name="T38" fmla="*/ 25181854 w 21600"/>
              <a:gd name="T39" fmla="*/ 52406463 h 21579"/>
              <a:gd name="T40" fmla="*/ 20660147 w 21600"/>
              <a:gd name="T41" fmla="*/ 52049309 h 21579"/>
              <a:gd name="T42" fmla="*/ 17189421 w 21600"/>
              <a:gd name="T43" fmla="*/ 50560017 h 21579"/>
              <a:gd name="T44" fmla="*/ 15548366 w 21600"/>
              <a:gd name="T45" fmla="*/ 46296300 h 21579"/>
              <a:gd name="T46" fmla="*/ 14078377 w 21600"/>
              <a:gd name="T47" fmla="*/ 41845479 h 21579"/>
              <a:gd name="T48" fmla="*/ 13505733 w 21600"/>
              <a:gd name="T49" fmla="*/ 37124993 h 21579"/>
              <a:gd name="T50" fmla="*/ 14490413 w 21600"/>
              <a:gd name="T51" fmla="*/ 31957448 h 21579"/>
              <a:gd name="T52" fmla="*/ 6298965 w 21600"/>
              <a:gd name="T53" fmla="*/ 31957448 h 21579"/>
              <a:gd name="T54" fmla="*/ 1864535 w 21600"/>
              <a:gd name="T55" fmla="*/ 30424436 h 21579"/>
              <a:gd name="T56" fmla="*/ 0 w 21600"/>
              <a:gd name="T57" fmla="*/ 26702464 h 21579"/>
              <a:gd name="T58" fmla="*/ 0 w 21600"/>
              <a:gd name="T59" fmla="*/ 18886823 h 21579"/>
              <a:gd name="T60" fmla="*/ 1836585 w 21600"/>
              <a:gd name="T61" fmla="*/ 15172146 h 21579"/>
              <a:gd name="T62" fmla="*/ 6298965 w 21600"/>
              <a:gd name="T63" fmla="*/ 13617249 h 21579"/>
              <a:gd name="T64" fmla="*/ 26721687 w 21600"/>
              <a:gd name="T65" fmla="*/ 13617249 h 21579"/>
              <a:gd name="T66" fmla="*/ 36749721 w 21600"/>
              <a:gd name="T67" fmla="*/ 12477866 h 21579"/>
              <a:gd name="T68" fmla="*/ 47175846 w 21600"/>
              <a:gd name="T69" fmla="*/ 9411842 h 21579"/>
              <a:gd name="T70" fmla="*/ 56819793 w 21600"/>
              <a:gd name="T71" fmla="*/ 5033920 h 21579"/>
              <a:gd name="T72" fmla="*/ 64452543 w 21600"/>
              <a:gd name="T73" fmla="*/ 0 h 21579"/>
              <a:gd name="T74" fmla="*/ 68890459 w 21600"/>
              <a:gd name="T75" fmla="*/ 1540307 h 21579"/>
              <a:gd name="T76" fmla="*/ 70751508 w 21600"/>
              <a:gd name="T77" fmla="*/ 5262280 h 21579"/>
              <a:gd name="T78" fmla="*/ 70751508 w 21600"/>
              <a:gd name="T79" fmla="*/ 17817875 h 21579"/>
              <a:gd name="T80" fmla="*/ 74086090 w 21600"/>
              <a:gd name="T81" fmla="*/ 19608377 h 21579"/>
              <a:gd name="T82" fmla="*/ 75419876 w 21600"/>
              <a:gd name="T83" fmla="*/ 22815321 h 21579"/>
              <a:gd name="T84" fmla="*/ 64452543 w 21600"/>
              <a:gd name="T85" fmla="*/ 6936162 h 21579"/>
              <a:gd name="T86" fmla="*/ 57657811 w 21600"/>
              <a:gd name="T87" fmla="*/ 10816059 h 21579"/>
              <a:gd name="T88" fmla="*/ 49860908 w 21600"/>
              <a:gd name="T89" fmla="*/ 14173632 h 21579"/>
              <a:gd name="T90" fmla="*/ 41473930 w 21600"/>
              <a:gd name="T91" fmla="*/ 16819313 h 21579"/>
              <a:gd name="T92" fmla="*/ 33020652 w 21600"/>
              <a:gd name="T93" fmla="*/ 18473824 h 21579"/>
              <a:gd name="T94" fmla="*/ 33020652 w 21600"/>
              <a:gd name="T95" fmla="*/ 27144643 h 21579"/>
              <a:gd name="T96" fmla="*/ 41473930 w 21600"/>
              <a:gd name="T97" fmla="*/ 28818574 h 21579"/>
              <a:gd name="T98" fmla="*/ 49860908 w 21600"/>
              <a:gd name="T99" fmla="*/ 31478844 h 21579"/>
              <a:gd name="T100" fmla="*/ 57699706 w 21600"/>
              <a:gd name="T101" fmla="*/ 34858253 h 21579"/>
              <a:gd name="T102" fmla="*/ 64452543 w 21600"/>
              <a:gd name="T103" fmla="*/ 38679840 h 21579"/>
              <a:gd name="T104" fmla="*/ 64452543 w 21600"/>
              <a:gd name="T105" fmla="*/ 6936162 h 21579"/>
              <a:gd name="T106" fmla="*/ 64452543 w 21600"/>
              <a:gd name="T107" fmla="*/ 6936162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rgbClr val="FFFFFF"/>
          </a:solidFill>
          <a:ln>
            <a:noFill/>
          </a:ln>
        </p:spPr>
        <p:txBody>
          <a:bodyPr lIns="0" tIns="0" rIns="0" bIns="0"/>
          <a:lstStyle/>
          <a:p>
            <a:endParaRPr lang="en-US" dirty="0">
              <a:latin typeface="Raleway Light"/>
            </a:endParaRPr>
          </a:p>
        </p:txBody>
      </p:sp>
      <p:grpSp>
        <p:nvGrpSpPr>
          <p:cNvPr id="283" name="Group 4700"/>
          <p:cNvGrpSpPr/>
          <p:nvPr/>
        </p:nvGrpSpPr>
        <p:grpSpPr bwMode="auto">
          <a:xfrm>
            <a:off x="4513209" y="3042902"/>
            <a:ext cx="523995" cy="524131"/>
            <a:chOff x="3062288" y="3998912"/>
            <a:chExt cx="412750" cy="412750"/>
          </a:xfrm>
          <a:solidFill>
            <a:schemeClr val="bg1"/>
          </a:solidFill>
        </p:grpSpPr>
        <p:sp>
          <p:nvSpPr>
            <p:cNvPr id="284" name="Freeform 408"/>
            <p:cNvSpPr>
              <a:spLocks noChangeArrowheads="1"/>
            </p:cNvSpPr>
            <p:nvPr/>
          </p:nvSpPr>
          <p:spPr bwMode="auto">
            <a:xfrm>
              <a:off x="3062288" y="3998912"/>
              <a:ext cx="328612" cy="315912"/>
            </a:xfrm>
            <a:custGeom>
              <a:avLst/>
              <a:gdLst>
                <a:gd name="T0" fmla="*/ 911 w 912"/>
                <a:gd name="T1" fmla="*/ 242 h 879"/>
                <a:gd name="T2" fmla="*/ 594 w 912"/>
                <a:gd name="T3" fmla="*/ 33 h 879"/>
                <a:gd name="T4" fmla="*/ 75 w 912"/>
                <a:gd name="T5" fmla="*/ 435 h 879"/>
                <a:gd name="T6" fmla="*/ 242 w 912"/>
                <a:gd name="T7" fmla="*/ 878 h 879"/>
                <a:gd name="T8" fmla="*/ 343 w 912"/>
                <a:gd name="T9" fmla="*/ 819 h 879"/>
                <a:gd name="T10" fmla="*/ 911 w 912"/>
                <a:gd name="T11" fmla="*/ 242 h 879"/>
                <a:gd name="T12" fmla="*/ 451 w 912"/>
                <a:gd name="T13" fmla="*/ 226 h 879"/>
                <a:gd name="T14" fmla="*/ 577 w 912"/>
                <a:gd name="T15" fmla="*/ 125 h 879"/>
                <a:gd name="T16" fmla="*/ 669 w 912"/>
                <a:gd name="T17" fmla="*/ 251 h 879"/>
                <a:gd name="T18" fmla="*/ 543 w 912"/>
                <a:gd name="T19" fmla="*/ 351 h 879"/>
                <a:gd name="T20" fmla="*/ 451 w 912"/>
                <a:gd name="T21" fmla="*/ 226 h 879"/>
                <a:gd name="T22" fmla="*/ 226 w 912"/>
                <a:gd name="T23" fmla="*/ 343 h 879"/>
                <a:gd name="T24" fmla="*/ 318 w 912"/>
                <a:gd name="T25" fmla="*/ 276 h 879"/>
                <a:gd name="T26" fmla="*/ 385 w 912"/>
                <a:gd name="T27" fmla="*/ 368 h 879"/>
                <a:gd name="T28" fmla="*/ 293 w 912"/>
                <a:gd name="T29" fmla="*/ 435 h 879"/>
                <a:gd name="T30" fmla="*/ 226 w 912"/>
                <a:gd name="T31" fmla="*/ 343 h 879"/>
                <a:gd name="T32" fmla="*/ 251 w 912"/>
                <a:gd name="T33" fmla="*/ 710 h 879"/>
                <a:gd name="T34" fmla="*/ 176 w 912"/>
                <a:gd name="T35" fmla="*/ 618 h 879"/>
                <a:gd name="T36" fmla="*/ 267 w 912"/>
                <a:gd name="T37" fmla="*/ 552 h 879"/>
                <a:gd name="T38" fmla="*/ 343 w 912"/>
                <a:gd name="T39" fmla="*/ 644 h 879"/>
                <a:gd name="T40" fmla="*/ 251 w 912"/>
                <a:gd name="T41" fmla="*/ 710 h 879"/>
                <a:gd name="T42" fmla="*/ 251 w 912"/>
                <a:gd name="T43" fmla="*/ 710 h 879"/>
                <a:gd name="T44" fmla="*/ 251 w 912"/>
                <a:gd name="T45" fmla="*/ 71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2" h="879">
                  <a:moveTo>
                    <a:pt x="911" y="242"/>
                  </a:moveTo>
                  <a:cubicBezTo>
                    <a:pt x="844" y="134"/>
                    <a:pt x="727" y="50"/>
                    <a:pt x="594" y="33"/>
                  </a:cubicBezTo>
                  <a:cubicBezTo>
                    <a:pt x="343" y="0"/>
                    <a:pt x="134" y="184"/>
                    <a:pt x="75" y="435"/>
                  </a:cubicBezTo>
                  <a:cubicBezTo>
                    <a:pt x="0" y="761"/>
                    <a:pt x="84" y="869"/>
                    <a:pt x="242" y="878"/>
                  </a:cubicBezTo>
                  <a:cubicBezTo>
                    <a:pt x="267" y="853"/>
                    <a:pt x="309" y="828"/>
                    <a:pt x="343" y="819"/>
                  </a:cubicBezTo>
                  <a:lnTo>
                    <a:pt x="911" y="242"/>
                  </a:lnTo>
                  <a:close/>
                  <a:moveTo>
                    <a:pt x="451" y="226"/>
                  </a:moveTo>
                  <a:cubicBezTo>
                    <a:pt x="460" y="167"/>
                    <a:pt x="518" y="117"/>
                    <a:pt x="577" y="125"/>
                  </a:cubicBezTo>
                  <a:cubicBezTo>
                    <a:pt x="635" y="134"/>
                    <a:pt x="677" y="192"/>
                    <a:pt x="669" y="251"/>
                  </a:cubicBezTo>
                  <a:cubicBezTo>
                    <a:pt x="660" y="317"/>
                    <a:pt x="610" y="359"/>
                    <a:pt x="543" y="351"/>
                  </a:cubicBezTo>
                  <a:cubicBezTo>
                    <a:pt x="485" y="343"/>
                    <a:pt x="443" y="284"/>
                    <a:pt x="451" y="226"/>
                  </a:cubicBezTo>
                  <a:close/>
                  <a:moveTo>
                    <a:pt x="226" y="343"/>
                  </a:moveTo>
                  <a:cubicBezTo>
                    <a:pt x="226" y="301"/>
                    <a:pt x="267" y="267"/>
                    <a:pt x="318" y="276"/>
                  </a:cubicBezTo>
                  <a:cubicBezTo>
                    <a:pt x="359" y="284"/>
                    <a:pt x="393" y="326"/>
                    <a:pt x="385" y="368"/>
                  </a:cubicBezTo>
                  <a:cubicBezTo>
                    <a:pt x="376" y="409"/>
                    <a:pt x="334" y="443"/>
                    <a:pt x="293" y="435"/>
                  </a:cubicBezTo>
                  <a:cubicBezTo>
                    <a:pt x="251" y="435"/>
                    <a:pt x="217" y="393"/>
                    <a:pt x="226" y="343"/>
                  </a:cubicBezTo>
                  <a:close/>
                  <a:moveTo>
                    <a:pt x="251" y="710"/>
                  </a:moveTo>
                  <a:cubicBezTo>
                    <a:pt x="200" y="710"/>
                    <a:pt x="167" y="669"/>
                    <a:pt x="176" y="618"/>
                  </a:cubicBezTo>
                  <a:cubicBezTo>
                    <a:pt x="184" y="577"/>
                    <a:pt x="226" y="543"/>
                    <a:pt x="267" y="552"/>
                  </a:cubicBezTo>
                  <a:cubicBezTo>
                    <a:pt x="318" y="560"/>
                    <a:pt x="343" y="602"/>
                    <a:pt x="343" y="644"/>
                  </a:cubicBezTo>
                  <a:cubicBezTo>
                    <a:pt x="334" y="685"/>
                    <a:pt x="293" y="719"/>
                    <a:pt x="251" y="710"/>
                  </a:cubicBezTo>
                  <a:close/>
                  <a:moveTo>
                    <a:pt x="251" y="710"/>
                  </a:moveTo>
                  <a:lnTo>
                    <a:pt x="251" y="710"/>
                  </a:lnTo>
                  <a:close/>
                </a:path>
              </a:pathLst>
            </a:custGeom>
            <a:grpFill/>
            <a:ln>
              <a:noFill/>
            </a:ln>
            <a:effectLst/>
          </p:spPr>
          <p:txBody>
            <a:bodyPr wrap="none" anchor="ctr"/>
            <a:lstStyle/>
            <a:p>
              <a:pPr>
                <a:defRPr/>
              </a:pPr>
              <a:endParaRPr lang="en-US" dirty="0">
                <a:latin typeface="Raleway Light"/>
                <a:ea typeface="宋体" panose="02010600030101010101" pitchFamily="2" charset="-122"/>
              </a:endParaRPr>
            </a:p>
          </p:txBody>
        </p:sp>
        <p:sp>
          <p:nvSpPr>
            <p:cNvPr id="285" name="Freeform 409"/>
            <p:cNvSpPr>
              <a:spLocks noChangeArrowheads="1"/>
            </p:cNvSpPr>
            <p:nvPr/>
          </p:nvSpPr>
          <p:spPr bwMode="auto">
            <a:xfrm>
              <a:off x="3270250" y="4052887"/>
              <a:ext cx="204788" cy="223837"/>
            </a:xfrm>
            <a:custGeom>
              <a:avLst/>
              <a:gdLst>
                <a:gd name="T0" fmla="*/ 142 w 569"/>
                <a:gd name="T1" fmla="*/ 619 h 620"/>
                <a:gd name="T2" fmla="*/ 150 w 569"/>
                <a:gd name="T3" fmla="*/ 611 h 620"/>
                <a:gd name="T4" fmla="*/ 568 w 569"/>
                <a:gd name="T5" fmla="*/ 67 h 620"/>
                <a:gd name="T6" fmla="*/ 543 w 569"/>
                <a:gd name="T7" fmla="*/ 25 h 620"/>
                <a:gd name="T8" fmla="*/ 493 w 569"/>
                <a:gd name="T9" fmla="*/ 17 h 620"/>
                <a:gd name="T10" fmla="*/ 8 w 569"/>
                <a:gd name="T11" fmla="*/ 485 h 620"/>
                <a:gd name="T12" fmla="*/ 0 w 569"/>
                <a:gd name="T13" fmla="*/ 494 h 620"/>
                <a:gd name="T14" fmla="*/ 142 w 569"/>
                <a:gd name="T15" fmla="*/ 619 h 620"/>
                <a:gd name="T16" fmla="*/ 142 w 569"/>
                <a:gd name="T17" fmla="*/ 619 h 620"/>
                <a:gd name="T18" fmla="*/ 142 w 569"/>
                <a:gd name="T19" fmla="*/ 6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9" h="620">
                  <a:moveTo>
                    <a:pt x="142" y="619"/>
                  </a:moveTo>
                  <a:cubicBezTo>
                    <a:pt x="150" y="611"/>
                    <a:pt x="150" y="611"/>
                    <a:pt x="150" y="611"/>
                  </a:cubicBezTo>
                  <a:cubicBezTo>
                    <a:pt x="568" y="67"/>
                    <a:pt x="568" y="67"/>
                    <a:pt x="568" y="67"/>
                  </a:cubicBezTo>
                  <a:cubicBezTo>
                    <a:pt x="568" y="59"/>
                    <a:pt x="560" y="42"/>
                    <a:pt x="543" y="25"/>
                  </a:cubicBezTo>
                  <a:cubicBezTo>
                    <a:pt x="518" y="0"/>
                    <a:pt x="493" y="17"/>
                    <a:pt x="493" y="17"/>
                  </a:cubicBezTo>
                  <a:cubicBezTo>
                    <a:pt x="8" y="485"/>
                    <a:pt x="8" y="485"/>
                    <a:pt x="8" y="485"/>
                  </a:cubicBezTo>
                  <a:cubicBezTo>
                    <a:pt x="0" y="494"/>
                    <a:pt x="0" y="494"/>
                    <a:pt x="0" y="494"/>
                  </a:cubicBezTo>
                  <a:lnTo>
                    <a:pt x="142" y="619"/>
                  </a:lnTo>
                  <a:close/>
                  <a:moveTo>
                    <a:pt x="142" y="619"/>
                  </a:moveTo>
                  <a:lnTo>
                    <a:pt x="142" y="619"/>
                  </a:lnTo>
                  <a:close/>
                </a:path>
              </a:pathLst>
            </a:custGeom>
            <a:grpFill/>
            <a:ln>
              <a:noFill/>
            </a:ln>
            <a:effectLst/>
          </p:spPr>
          <p:txBody>
            <a:bodyPr wrap="none" anchor="ctr"/>
            <a:lstStyle/>
            <a:p>
              <a:pPr>
                <a:defRPr/>
              </a:pPr>
              <a:endParaRPr lang="en-US" dirty="0">
                <a:latin typeface="Raleway Light"/>
                <a:ea typeface="宋体" panose="02010600030101010101" pitchFamily="2" charset="-122"/>
              </a:endParaRPr>
            </a:p>
          </p:txBody>
        </p:sp>
        <p:sp>
          <p:nvSpPr>
            <p:cNvPr id="286" name="Freeform 410"/>
            <p:cNvSpPr>
              <a:spLocks noChangeArrowheads="1"/>
            </p:cNvSpPr>
            <p:nvPr/>
          </p:nvSpPr>
          <p:spPr bwMode="auto">
            <a:xfrm>
              <a:off x="3209925" y="4241799"/>
              <a:ext cx="103188" cy="103188"/>
            </a:xfrm>
            <a:custGeom>
              <a:avLst/>
              <a:gdLst>
                <a:gd name="T0" fmla="*/ 143 w 286"/>
                <a:gd name="T1" fmla="*/ 284 h 285"/>
                <a:gd name="T2" fmla="*/ 151 w 286"/>
                <a:gd name="T3" fmla="*/ 268 h 285"/>
                <a:gd name="T4" fmla="*/ 285 w 286"/>
                <a:gd name="T5" fmla="*/ 125 h 285"/>
                <a:gd name="T6" fmla="*/ 143 w 286"/>
                <a:gd name="T7" fmla="*/ 0 h 285"/>
                <a:gd name="T8" fmla="*/ 9 w 286"/>
                <a:gd name="T9" fmla="*/ 142 h 285"/>
                <a:gd name="T10" fmla="*/ 0 w 286"/>
                <a:gd name="T11" fmla="*/ 151 h 285"/>
                <a:gd name="T12" fmla="*/ 143 w 286"/>
                <a:gd name="T13" fmla="*/ 284 h 285"/>
                <a:gd name="T14" fmla="*/ 59 w 286"/>
                <a:gd name="T15" fmla="*/ 134 h 285"/>
                <a:gd name="T16" fmla="*/ 126 w 286"/>
                <a:gd name="T17" fmla="*/ 59 h 285"/>
                <a:gd name="T18" fmla="*/ 151 w 286"/>
                <a:gd name="T19" fmla="*/ 59 h 285"/>
                <a:gd name="T20" fmla="*/ 159 w 286"/>
                <a:gd name="T21" fmla="*/ 67 h 285"/>
                <a:gd name="T22" fmla="*/ 159 w 286"/>
                <a:gd name="T23" fmla="*/ 75 h 285"/>
                <a:gd name="T24" fmla="*/ 159 w 286"/>
                <a:gd name="T25" fmla="*/ 92 h 285"/>
                <a:gd name="T26" fmla="*/ 92 w 286"/>
                <a:gd name="T27" fmla="*/ 159 h 285"/>
                <a:gd name="T28" fmla="*/ 68 w 286"/>
                <a:gd name="T29" fmla="*/ 167 h 285"/>
                <a:gd name="T30" fmla="*/ 59 w 286"/>
                <a:gd name="T31" fmla="*/ 159 h 285"/>
                <a:gd name="T32" fmla="*/ 59 w 286"/>
                <a:gd name="T33" fmla="*/ 142 h 285"/>
                <a:gd name="T34" fmla="*/ 59 w 286"/>
                <a:gd name="T35" fmla="*/ 134 h 285"/>
                <a:gd name="T36" fmla="*/ 59 w 286"/>
                <a:gd name="T37" fmla="*/ 134 h 285"/>
                <a:gd name="T38" fmla="*/ 59 w 286"/>
                <a:gd name="T39" fmla="*/ 1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6" h="285">
                  <a:moveTo>
                    <a:pt x="143" y="284"/>
                  </a:moveTo>
                  <a:cubicBezTo>
                    <a:pt x="151" y="268"/>
                    <a:pt x="151" y="268"/>
                    <a:pt x="151" y="268"/>
                  </a:cubicBezTo>
                  <a:cubicBezTo>
                    <a:pt x="285" y="125"/>
                    <a:pt x="285" y="125"/>
                    <a:pt x="285" y="125"/>
                  </a:cubicBezTo>
                  <a:cubicBezTo>
                    <a:pt x="143" y="0"/>
                    <a:pt x="143" y="0"/>
                    <a:pt x="143" y="0"/>
                  </a:cubicBezTo>
                  <a:cubicBezTo>
                    <a:pt x="9" y="142"/>
                    <a:pt x="9" y="142"/>
                    <a:pt x="9" y="142"/>
                  </a:cubicBezTo>
                  <a:cubicBezTo>
                    <a:pt x="0" y="151"/>
                    <a:pt x="0" y="151"/>
                    <a:pt x="0" y="151"/>
                  </a:cubicBezTo>
                  <a:lnTo>
                    <a:pt x="143" y="284"/>
                  </a:lnTo>
                  <a:close/>
                  <a:moveTo>
                    <a:pt x="59" y="134"/>
                  </a:moveTo>
                  <a:cubicBezTo>
                    <a:pt x="126" y="59"/>
                    <a:pt x="126" y="59"/>
                    <a:pt x="126" y="59"/>
                  </a:cubicBezTo>
                  <a:cubicBezTo>
                    <a:pt x="134" y="50"/>
                    <a:pt x="143" y="50"/>
                    <a:pt x="151" y="59"/>
                  </a:cubicBezTo>
                  <a:cubicBezTo>
                    <a:pt x="159" y="67"/>
                    <a:pt x="159" y="67"/>
                    <a:pt x="159" y="67"/>
                  </a:cubicBezTo>
                  <a:lnTo>
                    <a:pt x="159" y="75"/>
                  </a:lnTo>
                  <a:cubicBezTo>
                    <a:pt x="159" y="84"/>
                    <a:pt x="159" y="84"/>
                    <a:pt x="159" y="92"/>
                  </a:cubicBezTo>
                  <a:cubicBezTo>
                    <a:pt x="92" y="159"/>
                    <a:pt x="92" y="159"/>
                    <a:pt x="92" y="159"/>
                  </a:cubicBezTo>
                  <a:cubicBezTo>
                    <a:pt x="84" y="167"/>
                    <a:pt x="76" y="167"/>
                    <a:pt x="68" y="167"/>
                  </a:cubicBezTo>
                  <a:cubicBezTo>
                    <a:pt x="59" y="159"/>
                    <a:pt x="59" y="159"/>
                    <a:pt x="59" y="159"/>
                  </a:cubicBezTo>
                  <a:cubicBezTo>
                    <a:pt x="59" y="151"/>
                    <a:pt x="59" y="151"/>
                    <a:pt x="59" y="142"/>
                  </a:cubicBezTo>
                  <a:lnTo>
                    <a:pt x="59" y="134"/>
                  </a:lnTo>
                  <a:close/>
                  <a:moveTo>
                    <a:pt x="59" y="134"/>
                  </a:moveTo>
                  <a:lnTo>
                    <a:pt x="59" y="134"/>
                  </a:lnTo>
                  <a:close/>
                </a:path>
              </a:pathLst>
            </a:custGeom>
            <a:grpFill/>
            <a:ln>
              <a:noFill/>
            </a:ln>
            <a:effectLst/>
          </p:spPr>
          <p:txBody>
            <a:bodyPr wrap="none" anchor="ctr"/>
            <a:lstStyle/>
            <a:p>
              <a:pPr>
                <a:defRPr/>
              </a:pPr>
              <a:endParaRPr lang="en-US" dirty="0">
                <a:latin typeface="Raleway Light"/>
                <a:ea typeface="宋体" panose="02010600030101010101" pitchFamily="2" charset="-122"/>
              </a:endParaRPr>
            </a:p>
          </p:txBody>
        </p:sp>
        <p:sp>
          <p:nvSpPr>
            <p:cNvPr id="287" name="Freeform 411"/>
            <p:cNvSpPr>
              <a:spLocks noChangeArrowheads="1"/>
            </p:cNvSpPr>
            <p:nvPr/>
          </p:nvSpPr>
          <p:spPr bwMode="auto">
            <a:xfrm>
              <a:off x="3122613" y="4308474"/>
              <a:ext cx="127000" cy="103188"/>
            </a:xfrm>
            <a:custGeom>
              <a:avLst/>
              <a:gdLst>
                <a:gd name="T0" fmla="*/ 343 w 352"/>
                <a:gd name="T1" fmla="*/ 134 h 285"/>
                <a:gd name="T2" fmla="*/ 351 w 352"/>
                <a:gd name="T3" fmla="*/ 125 h 285"/>
                <a:gd name="T4" fmla="*/ 218 w 352"/>
                <a:gd name="T5" fmla="*/ 0 h 285"/>
                <a:gd name="T6" fmla="*/ 209 w 352"/>
                <a:gd name="T7" fmla="*/ 8 h 285"/>
                <a:gd name="T8" fmla="*/ 100 w 352"/>
                <a:gd name="T9" fmla="*/ 276 h 285"/>
                <a:gd name="T10" fmla="*/ 126 w 352"/>
                <a:gd name="T11" fmla="*/ 276 h 285"/>
                <a:gd name="T12" fmla="*/ 134 w 352"/>
                <a:gd name="T13" fmla="*/ 268 h 285"/>
                <a:gd name="T14" fmla="*/ 159 w 352"/>
                <a:gd name="T15" fmla="*/ 217 h 285"/>
                <a:gd name="T16" fmla="*/ 343 w 352"/>
                <a:gd name="T17" fmla="*/ 134 h 285"/>
                <a:gd name="T18" fmla="*/ 218 w 352"/>
                <a:gd name="T19" fmla="*/ 167 h 285"/>
                <a:gd name="T20" fmla="*/ 142 w 352"/>
                <a:gd name="T21" fmla="*/ 192 h 285"/>
                <a:gd name="T22" fmla="*/ 126 w 352"/>
                <a:gd name="T23" fmla="*/ 201 h 285"/>
                <a:gd name="T24" fmla="*/ 109 w 352"/>
                <a:gd name="T25" fmla="*/ 209 h 285"/>
                <a:gd name="T26" fmla="*/ 100 w 352"/>
                <a:gd name="T27" fmla="*/ 201 h 285"/>
                <a:gd name="T28" fmla="*/ 100 w 352"/>
                <a:gd name="T29" fmla="*/ 142 h 285"/>
                <a:gd name="T30" fmla="*/ 109 w 352"/>
                <a:gd name="T31" fmla="*/ 109 h 285"/>
                <a:gd name="T32" fmla="*/ 209 w 352"/>
                <a:gd name="T33" fmla="*/ 150 h 285"/>
                <a:gd name="T34" fmla="*/ 284 w 352"/>
                <a:gd name="T35" fmla="*/ 150 h 285"/>
                <a:gd name="T36" fmla="*/ 218 w 352"/>
                <a:gd name="T37" fmla="*/ 167 h 285"/>
                <a:gd name="T38" fmla="*/ 218 w 352"/>
                <a:gd name="T39" fmla="*/ 167 h 285"/>
                <a:gd name="T40" fmla="*/ 218 w 352"/>
                <a:gd name="T41" fmla="*/ 16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2" h="285">
                  <a:moveTo>
                    <a:pt x="343" y="134"/>
                  </a:moveTo>
                  <a:lnTo>
                    <a:pt x="351" y="125"/>
                  </a:lnTo>
                  <a:cubicBezTo>
                    <a:pt x="218" y="0"/>
                    <a:pt x="218" y="0"/>
                    <a:pt x="218" y="0"/>
                  </a:cubicBezTo>
                  <a:cubicBezTo>
                    <a:pt x="218" y="0"/>
                    <a:pt x="209" y="0"/>
                    <a:pt x="209" y="8"/>
                  </a:cubicBezTo>
                  <a:cubicBezTo>
                    <a:pt x="100" y="34"/>
                    <a:pt x="0" y="142"/>
                    <a:pt x="100" y="276"/>
                  </a:cubicBezTo>
                  <a:cubicBezTo>
                    <a:pt x="109" y="276"/>
                    <a:pt x="117" y="284"/>
                    <a:pt x="126" y="276"/>
                  </a:cubicBezTo>
                  <a:cubicBezTo>
                    <a:pt x="134" y="276"/>
                    <a:pt x="134" y="276"/>
                    <a:pt x="134" y="268"/>
                  </a:cubicBezTo>
                  <a:cubicBezTo>
                    <a:pt x="142" y="251"/>
                    <a:pt x="151" y="226"/>
                    <a:pt x="159" y="217"/>
                  </a:cubicBezTo>
                  <a:cubicBezTo>
                    <a:pt x="192" y="184"/>
                    <a:pt x="284" y="234"/>
                    <a:pt x="343" y="134"/>
                  </a:cubicBezTo>
                  <a:close/>
                  <a:moveTo>
                    <a:pt x="218" y="167"/>
                  </a:moveTo>
                  <a:cubicBezTo>
                    <a:pt x="184" y="167"/>
                    <a:pt x="159" y="167"/>
                    <a:pt x="142" y="192"/>
                  </a:cubicBezTo>
                  <a:cubicBezTo>
                    <a:pt x="134" y="192"/>
                    <a:pt x="134" y="201"/>
                    <a:pt x="126" y="201"/>
                  </a:cubicBezTo>
                  <a:cubicBezTo>
                    <a:pt x="126" y="209"/>
                    <a:pt x="117" y="209"/>
                    <a:pt x="109" y="209"/>
                  </a:cubicBezTo>
                  <a:lnTo>
                    <a:pt x="100" y="201"/>
                  </a:lnTo>
                  <a:cubicBezTo>
                    <a:pt x="92" y="176"/>
                    <a:pt x="92" y="159"/>
                    <a:pt x="100" y="142"/>
                  </a:cubicBezTo>
                  <a:cubicBezTo>
                    <a:pt x="100" y="125"/>
                    <a:pt x="109" y="117"/>
                    <a:pt x="109" y="109"/>
                  </a:cubicBezTo>
                  <a:cubicBezTo>
                    <a:pt x="142" y="134"/>
                    <a:pt x="167" y="150"/>
                    <a:pt x="209" y="150"/>
                  </a:cubicBezTo>
                  <a:cubicBezTo>
                    <a:pt x="234" y="142"/>
                    <a:pt x="259" y="150"/>
                    <a:pt x="284" y="150"/>
                  </a:cubicBezTo>
                  <a:cubicBezTo>
                    <a:pt x="259" y="167"/>
                    <a:pt x="234" y="167"/>
                    <a:pt x="218" y="167"/>
                  </a:cubicBezTo>
                  <a:close/>
                  <a:moveTo>
                    <a:pt x="218" y="167"/>
                  </a:moveTo>
                  <a:lnTo>
                    <a:pt x="218" y="167"/>
                  </a:lnTo>
                  <a:close/>
                </a:path>
              </a:pathLst>
            </a:custGeom>
            <a:grpFill/>
            <a:ln>
              <a:noFill/>
            </a:ln>
            <a:effectLst/>
          </p:spPr>
          <p:txBody>
            <a:bodyPr wrap="none" anchor="ctr"/>
            <a:lstStyle/>
            <a:p>
              <a:pPr>
                <a:defRPr/>
              </a:pPr>
              <a:endParaRPr lang="en-US" dirty="0">
                <a:latin typeface="Raleway Light"/>
                <a:ea typeface="宋体" panose="02010600030101010101" pitchFamily="2" charset="-122"/>
              </a:endParaRPr>
            </a:p>
          </p:txBody>
        </p:sp>
      </p:grpSp>
      <p:sp>
        <p:nvSpPr>
          <p:cNvPr id="288" name="AutoShape 96"/>
          <p:cNvSpPr/>
          <p:nvPr/>
        </p:nvSpPr>
        <p:spPr bwMode="auto">
          <a:xfrm>
            <a:off x="1913422" y="3066905"/>
            <a:ext cx="455472" cy="4555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lIns="101578" tIns="101578" rIns="101578" bIns="101578" anchor="ctr"/>
          <a:lstStyle/>
          <a:p>
            <a:pPr defTabSz="91376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89" name="AutoShape 25"/>
          <p:cNvSpPr/>
          <p:nvPr/>
        </p:nvSpPr>
        <p:spPr bwMode="auto">
          <a:xfrm>
            <a:off x="7121764" y="3056901"/>
            <a:ext cx="581563" cy="4627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811" y="10"/>
                  <a:pt x="20921" y="52"/>
                  <a:pt x="21049" y="116"/>
                </a:cubicBezTo>
                <a:cubicBezTo>
                  <a:pt x="21416" y="342"/>
                  <a:pt x="21599" y="730"/>
                  <a:pt x="21599" y="1281"/>
                </a:cubicBezTo>
                <a:lnTo>
                  <a:pt x="21599" y="20332"/>
                </a:lnTo>
                <a:cubicBezTo>
                  <a:pt x="21599" y="20883"/>
                  <a:pt x="21416" y="21271"/>
                  <a:pt x="21049" y="21497"/>
                </a:cubicBezTo>
                <a:cubicBezTo>
                  <a:pt x="20921" y="21564"/>
                  <a:pt x="20811" y="21599"/>
                  <a:pt x="20708" y="21599"/>
                </a:cubicBezTo>
                <a:cubicBezTo>
                  <a:pt x="20451" y="21599"/>
                  <a:pt x="20236" y="21476"/>
                  <a:pt x="20065" y="21229"/>
                </a:cubicBezTo>
                <a:lnTo>
                  <a:pt x="14402" y="13267"/>
                </a:lnTo>
                <a:lnTo>
                  <a:pt x="14402" y="17275"/>
                </a:lnTo>
                <a:cubicBezTo>
                  <a:pt x="14402" y="17801"/>
                  <a:pt x="14331" y="18305"/>
                  <a:pt x="14187" y="18775"/>
                </a:cubicBezTo>
                <a:cubicBezTo>
                  <a:pt x="14042" y="19248"/>
                  <a:pt x="13849" y="19665"/>
                  <a:pt x="13606" y="20028"/>
                </a:cubicBezTo>
                <a:cubicBezTo>
                  <a:pt x="13364" y="20385"/>
                  <a:pt x="13080" y="20671"/>
                  <a:pt x="12757" y="20879"/>
                </a:cubicBezTo>
                <a:cubicBezTo>
                  <a:pt x="12431" y="21091"/>
                  <a:pt x="12084" y="21193"/>
                  <a:pt x="11707" y="21193"/>
                </a:cubicBezTo>
                <a:lnTo>
                  <a:pt x="2705" y="21193"/>
                </a:lnTo>
                <a:cubicBezTo>
                  <a:pt x="2340" y="21193"/>
                  <a:pt x="1990" y="21091"/>
                  <a:pt x="1664" y="20879"/>
                </a:cubicBezTo>
                <a:cubicBezTo>
                  <a:pt x="1334" y="20671"/>
                  <a:pt x="1047" y="20385"/>
                  <a:pt x="802" y="20028"/>
                </a:cubicBezTo>
                <a:cubicBezTo>
                  <a:pt x="555" y="19665"/>
                  <a:pt x="359" y="19252"/>
                  <a:pt x="215" y="18786"/>
                </a:cubicBezTo>
                <a:cubicBezTo>
                  <a:pt x="71" y="18316"/>
                  <a:pt x="0" y="17815"/>
                  <a:pt x="0" y="17275"/>
                </a:cubicBezTo>
                <a:lnTo>
                  <a:pt x="0" y="4293"/>
                </a:lnTo>
                <a:cubicBezTo>
                  <a:pt x="0" y="3760"/>
                  <a:pt x="70" y="3262"/>
                  <a:pt x="215" y="2789"/>
                </a:cubicBezTo>
                <a:cubicBezTo>
                  <a:pt x="359" y="2312"/>
                  <a:pt x="555" y="1906"/>
                  <a:pt x="802" y="1560"/>
                </a:cubicBezTo>
                <a:cubicBezTo>
                  <a:pt x="1047" y="1221"/>
                  <a:pt x="1334" y="946"/>
                  <a:pt x="1664" y="734"/>
                </a:cubicBezTo>
                <a:cubicBezTo>
                  <a:pt x="1990" y="526"/>
                  <a:pt x="2340" y="420"/>
                  <a:pt x="2705" y="420"/>
                </a:cubicBezTo>
                <a:lnTo>
                  <a:pt x="11707" y="420"/>
                </a:lnTo>
                <a:cubicBezTo>
                  <a:pt x="12074" y="420"/>
                  <a:pt x="12421" y="526"/>
                  <a:pt x="12752" y="734"/>
                </a:cubicBezTo>
                <a:cubicBezTo>
                  <a:pt x="13078" y="946"/>
                  <a:pt x="13364" y="1221"/>
                  <a:pt x="13606" y="1560"/>
                </a:cubicBezTo>
                <a:cubicBezTo>
                  <a:pt x="13849" y="1906"/>
                  <a:pt x="14042" y="2312"/>
                  <a:pt x="14187" y="2789"/>
                </a:cubicBezTo>
                <a:cubicBezTo>
                  <a:pt x="14331" y="3262"/>
                  <a:pt x="14402" y="3760"/>
                  <a:pt x="14402" y="4293"/>
                </a:cubicBezTo>
                <a:lnTo>
                  <a:pt x="14402" y="8346"/>
                </a:lnTo>
                <a:lnTo>
                  <a:pt x="20065" y="388"/>
                </a:lnTo>
                <a:cubicBezTo>
                  <a:pt x="20243" y="127"/>
                  <a:pt x="20456" y="0"/>
                  <a:pt x="20708" y="0"/>
                </a:cubicBezTo>
              </a:path>
            </a:pathLst>
          </a:custGeom>
          <a:solidFill>
            <a:schemeClr val="bg1"/>
          </a:solidFill>
          <a:ln>
            <a:noFill/>
          </a:ln>
          <a:effectLst/>
        </p:spPr>
        <p:txBody>
          <a:bodyPr lIns="101578" tIns="101578" rIns="101578" bIns="101578" anchor="ctr"/>
          <a:lstStyle/>
          <a:p>
            <a:pPr defTabSz="91376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290" name="文本框 289"/>
          <p:cNvSpPr txBox="1"/>
          <p:nvPr/>
        </p:nvSpPr>
        <p:spPr>
          <a:xfrm>
            <a:off x="1101301" y="455880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291" name="文本框 290"/>
          <p:cNvSpPr txBox="1"/>
          <p:nvPr/>
        </p:nvSpPr>
        <p:spPr>
          <a:xfrm>
            <a:off x="1434894" y="429107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92" name="文本框 291"/>
          <p:cNvSpPr txBox="1"/>
          <p:nvPr/>
        </p:nvSpPr>
        <p:spPr>
          <a:xfrm>
            <a:off x="3681414" y="455880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293" name="文本框 292"/>
          <p:cNvSpPr txBox="1"/>
          <p:nvPr/>
        </p:nvSpPr>
        <p:spPr>
          <a:xfrm>
            <a:off x="4015007" y="429107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94" name="文本框 293"/>
          <p:cNvSpPr txBox="1"/>
          <p:nvPr/>
        </p:nvSpPr>
        <p:spPr>
          <a:xfrm>
            <a:off x="6392635" y="455880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295" name="文本框 294"/>
          <p:cNvSpPr txBox="1"/>
          <p:nvPr/>
        </p:nvSpPr>
        <p:spPr>
          <a:xfrm>
            <a:off x="6726228" y="429107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96" name="文本框 295"/>
          <p:cNvSpPr txBox="1"/>
          <p:nvPr/>
        </p:nvSpPr>
        <p:spPr>
          <a:xfrm>
            <a:off x="8997728" y="455880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297" name="文本框 296"/>
          <p:cNvSpPr txBox="1"/>
          <p:nvPr/>
        </p:nvSpPr>
        <p:spPr>
          <a:xfrm>
            <a:off x="9331321" y="429107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65" name="矩形 64"/>
          <p:cNvSpPr/>
          <p:nvPr/>
        </p:nvSpPr>
        <p:spPr>
          <a:xfrm>
            <a:off x="1919358" y="368981"/>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919358" y="89457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80" name="圆角矩形 79"/>
          <p:cNvSpPr/>
          <p:nvPr/>
        </p:nvSpPr>
        <p:spPr>
          <a:xfrm>
            <a:off x="2031633" y="2148114"/>
            <a:ext cx="1295400" cy="1910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2091672" y="2201825"/>
            <a:ext cx="1175321" cy="1803165"/>
          </a:xfrm>
          <a:prstGeom prst="roundRect">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81"/>
          <p:cNvSpPr/>
          <p:nvPr/>
        </p:nvSpPr>
        <p:spPr>
          <a:xfrm>
            <a:off x="2383248" y="2148114"/>
            <a:ext cx="592170" cy="456013"/>
          </a:xfrm>
          <a:custGeom>
            <a:avLst/>
            <a:gdLst>
              <a:gd name="connsiteX0" fmla="*/ 0 w 388618"/>
              <a:gd name="connsiteY0" fmla="*/ 0 h 905723"/>
              <a:gd name="connsiteX1" fmla="*/ 388618 w 388618"/>
              <a:gd name="connsiteY1" fmla="*/ 0 h 905723"/>
              <a:gd name="connsiteX2" fmla="*/ 388618 w 388618"/>
              <a:gd name="connsiteY2" fmla="*/ 905723 h 905723"/>
              <a:gd name="connsiteX3" fmla="*/ 194309 w 388618"/>
              <a:gd name="connsiteY3" fmla="*/ 570707 h 905723"/>
              <a:gd name="connsiteX4" fmla="*/ 0 w 388618"/>
              <a:gd name="connsiteY4" fmla="*/ 905723 h 905723"/>
              <a:gd name="connsiteX5" fmla="*/ 0 w 388618"/>
              <a:gd name="connsiteY5" fmla="*/ 0 h 90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18" h="905723">
                <a:moveTo>
                  <a:pt x="0" y="0"/>
                </a:moveTo>
                <a:lnTo>
                  <a:pt x="388618" y="0"/>
                </a:lnTo>
                <a:lnTo>
                  <a:pt x="388618" y="905723"/>
                </a:lnTo>
                <a:lnTo>
                  <a:pt x="194309" y="570707"/>
                </a:lnTo>
                <a:lnTo>
                  <a:pt x="0" y="9057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300"/>
          <p:cNvSpPr>
            <a:spLocks noEditPoints="1"/>
          </p:cNvSpPr>
          <p:nvPr/>
        </p:nvSpPr>
        <p:spPr bwMode="auto">
          <a:xfrm>
            <a:off x="2525872" y="2721339"/>
            <a:ext cx="298642" cy="434632"/>
          </a:xfrm>
          <a:custGeom>
            <a:avLst/>
            <a:gdLst>
              <a:gd name="T0" fmla="*/ 33 w 112"/>
              <a:gd name="T1" fmla="*/ 141 h 163"/>
              <a:gd name="T2" fmla="*/ 34 w 112"/>
              <a:gd name="T3" fmla="*/ 149 h 163"/>
              <a:gd name="T4" fmla="*/ 41 w 112"/>
              <a:gd name="T5" fmla="*/ 154 h 163"/>
              <a:gd name="T6" fmla="*/ 42 w 112"/>
              <a:gd name="T7" fmla="*/ 159 h 163"/>
              <a:gd name="T8" fmla="*/ 56 w 112"/>
              <a:gd name="T9" fmla="*/ 163 h 163"/>
              <a:gd name="T10" fmla="*/ 70 w 112"/>
              <a:gd name="T11" fmla="*/ 159 h 163"/>
              <a:gd name="T12" fmla="*/ 71 w 112"/>
              <a:gd name="T13" fmla="*/ 154 h 163"/>
              <a:gd name="T14" fmla="*/ 79 w 112"/>
              <a:gd name="T15" fmla="*/ 149 h 163"/>
              <a:gd name="T16" fmla="*/ 80 w 112"/>
              <a:gd name="T17" fmla="*/ 141 h 163"/>
              <a:gd name="T18" fmla="*/ 56 w 112"/>
              <a:gd name="T19" fmla="*/ 144 h 163"/>
              <a:gd name="T20" fmla="*/ 33 w 112"/>
              <a:gd name="T21" fmla="*/ 141 h 163"/>
              <a:gd name="T22" fmla="*/ 30 w 112"/>
              <a:gd name="T23" fmla="*/ 125 h 163"/>
              <a:gd name="T24" fmla="*/ 31 w 112"/>
              <a:gd name="T25" fmla="*/ 133 h 163"/>
              <a:gd name="T26" fmla="*/ 56 w 112"/>
              <a:gd name="T27" fmla="*/ 138 h 163"/>
              <a:gd name="T28" fmla="*/ 81 w 112"/>
              <a:gd name="T29" fmla="*/ 133 h 163"/>
              <a:gd name="T30" fmla="*/ 82 w 112"/>
              <a:gd name="T31" fmla="*/ 125 h 163"/>
              <a:gd name="T32" fmla="*/ 56 w 112"/>
              <a:gd name="T33" fmla="*/ 130 h 163"/>
              <a:gd name="T34" fmla="*/ 30 w 112"/>
              <a:gd name="T35" fmla="*/ 125 h 163"/>
              <a:gd name="T36" fmla="*/ 56 w 112"/>
              <a:gd name="T37" fmla="*/ 0 h 163"/>
              <a:gd name="T38" fmla="*/ 0 w 112"/>
              <a:gd name="T39" fmla="*/ 56 h 163"/>
              <a:gd name="T40" fmla="*/ 27 w 112"/>
              <a:gd name="T41" fmla="*/ 104 h 163"/>
              <a:gd name="T42" fmla="*/ 29 w 112"/>
              <a:gd name="T43" fmla="*/ 118 h 163"/>
              <a:gd name="T44" fmla="*/ 56 w 112"/>
              <a:gd name="T45" fmla="*/ 123 h 163"/>
              <a:gd name="T46" fmla="*/ 83 w 112"/>
              <a:gd name="T47" fmla="*/ 118 h 163"/>
              <a:gd name="T48" fmla="*/ 85 w 112"/>
              <a:gd name="T49" fmla="*/ 104 h 163"/>
              <a:gd name="T50" fmla="*/ 112 w 112"/>
              <a:gd name="T51" fmla="*/ 56 h 163"/>
              <a:gd name="T52" fmla="*/ 56 w 112"/>
              <a:gd name="T53" fmla="*/ 0 h 163"/>
              <a:gd name="T54" fmla="*/ 77 w 112"/>
              <a:gd name="T55" fmla="*/ 97 h 163"/>
              <a:gd name="T56" fmla="*/ 75 w 112"/>
              <a:gd name="T57" fmla="*/ 110 h 163"/>
              <a:gd name="T58" fmla="*/ 56 w 112"/>
              <a:gd name="T59" fmla="*/ 113 h 163"/>
              <a:gd name="T60" fmla="*/ 37 w 112"/>
              <a:gd name="T61" fmla="*/ 110 h 163"/>
              <a:gd name="T62" fmla="*/ 36 w 112"/>
              <a:gd name="T63" fmla="*/ 97 h 163"/>
              <a:gd name="T64" fmla="*/ 10 w 112"/>
              <a:gd name="T65" fmla="*/ 56 h 163"/>
              <a:gd name="T66" fmla="*/ 56 w 112"/>
              <a:gd name="T67" fmla="*/ 10 h 163"/>
              <a:gd name="T68" fmla="*/ 102 w 112"/>
              <a:gd name="T69" fmla="*/ 56 h 163"/>
              <a:gd name="T70" fmla="*/ 77 w 112"/>
              <a:gd name="T71" fmla="*/ 97 h 163"/>
              <a:gd name="T72" fmla="*/ 56 w 112"/>
              <a:gd name="T73" fmla="*/ 23 h 163"/>
              <a:gd name="T74" fmla="*/ 59 w 112"/>
              <a:gd name="T75" fmla="*/ 20 h 163"/>
              <a:gd name="T76" fmla="*/ 56 w 112"/>
              <a:gd name="T77" fmla="*/ 17 h 163"/>
              <a:gd name="T78" fmla="*/ 17 w 112"/>
              <a:gd name="T79" fmla="*/ 56 h 163"/>
              <a:gd name="T80" fmla="*/ 20 w 112"/>
              <a:gd name="T81" fmla="*/ 59 h 163"/>
              <a:gd name="T82" fmla="*/ 23 w 112"/>
              <a:gd name="T83" fmla="*/ 56 h 163"/>
              <a:gd name="T84" fmla="*/ 56 w 112"/>
              <a:gd name="T85" fmla="*/ 23 h 163"/>
              <a:gd name="T86" fmla="*/ 69 w 112"/>
              <a:gd name="T87" fmla="*/ 77 h 163"/>
              <a:gd name="T88" fmla="*/ 56 w 112"/>
              <a:gd name="T89" fmla="*/ 54 h 163"/>
              <a:gd name="T90" fmla="*/ 44 w 112"/>
              <a:gd name="T91" fmla="*/ 77 h 163"/>
              <a:gd name="T92" fmla="*/ 39 w 112"/>
              <a:gd name="T93" fmla="*/ 66 h 163"/>
              <a:gd name="T94" fmla="*/ 31 w 112"/>
              <a:gd name="T95" fmla="*/ 69 h 163"/>
              <a:gd name="T96" fmla="*/ 43 w 112"/>
              <a:gd name="T97" fmla="*/ 96 h 163"/>
              <a:gd name="T98" fmla="*/ 56 w 112"/>
              <a:gd name="T99" fmla="*/ 72 h 163"/>
              <a:gd name="T100" fmla="*/ 69 w 112"/>
              <a:gd name="T101" fmla="*/ 96 h 163"/>
              <a:gd name="T102" fmla="*/ 82 w 112"/>
              <a:gd name="T103" fmla="*/ 69 h 163"/>
              <a:gd name="T104" fmla="*/ 74 w 112"/>
              <a:gd name="T105" fmla="*/ 66 h 163"/>
              <a:gd name="T106" fmla="*/ 69 w 112"/>
              <a:gd name="T10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3">
                <a:moveTo>
                  <a:pt x="33" y="141"/>
                </a:moveTo>
                <a:cubicBezTo>
                  <a:pt x="34" y="149"/>
                  <a:pt x="34" y="149"/>
                  <a:pt x="34" y="149"/>
                </a:cubicBezTo>
                <a:cubicBezTo>
                  <a:pt x="34" y="149"/>
                  <a:pt x="36" y="152"/>
                  <a:pt x="41" y="154"/>
                </a:cubicBezTo>
                <a:cubicBezTo>
                  <a:pt x="42" y="159"/>
                  <a:pt x="42" y="159"/>
                  <a:pt x="42" y="159"/>
                </a:cubicBezTo>
                <a:cubicBezTo>
                  <a:pt x="42" y="159"/>
                  <a:pt x="45" y="163"/>
                  <a:pt x="56" y="163"/>
                </a:cubicBezTo>
                <a:cubicBezTo>
                  <a:pt x="67" y="163"/>
                  <a:pt x="70" y="159"/>
                  <a:pt x="70" y="159"/>
                </a:cubicBezTo>
                <a:cubicBezTo>
                  <a:pt x="71" y="154"/>
                  <a:pt x="71" y="154"/>
                  <a:pt x="71" y="154"/>
                </a:cubicBezTo>
                <a:cubicBezTo>
                  <a:pt x="77" y="152"/>
                  <a:pt x="79" y="149"/>
                  <a:pt x="79" y="149"/>
                </a:cubicBezTo>
                <a:cubicBezTo>
                  <a:pt x="80" y="141"/>
                  <a:pt x="80" y="141"/>
                  <a:pt x="80" y="141"/>
                </a:cubicBezTo>
                <a:cubicBezTo>
                  <a:pt x="73" y="143"/>
                  <a:pt x="65" y="144"/>
                  <a:pt x="56" y="144"/>
                </a:cubicBezTo>
                <a:cubicBezTo>
                  <a:pt x="48" y="144"/>
                  <a:pt x="40" y="143"/>
                  <a:pt x="33" y="141"/>
                </a:cubicBezTo>
                <a:close/>
                <a:moveTo>
                  <a:pt x="30" y="125"/>
                </a:moveTo>
                <a:cubicBezTo>
                  <a:pt x="31" y="133"/>
                  <a:pt x="31" y="133"/>
                  <a:pt x="31" y="133"/>
                </a:cubicBezTo>
                <a:cubicBezTo>
                  <a:pt x="39" y="136"/>
                  <a:pt x="47" y="138"/>
                  <a:pt x="56" y="138"/>
                </a:cubicBezTo>
                <a:cubicBezTo>
                  <a:pt x="65" y="138"/>
                  <a:pt x="73" y="136"/>
                  <a:pt x="81" y="133"/>
                </a:cubicBezTo>
                <a:cubicBezTo>
                  <a:pt x="82" y="125"/>
                  <a:pt x="82" y="125"/>
                  <a:pt x="82" y="125"/>
                </a:cubicBezTo>
                <a:cubicBezTo>
                  <a:pt x="74" y="128"/>
                  <a:pt x="65" y="130"/>
                  <a:pt x="56" y="130"/>
                </a:cubicBezTo>
                <a:cubicBezTo>
                  <a:pt x="47" y="130"/>
                  <a:pt x="38" y="128"/>
                  <a:pt x="30" y="125"/>
                </a:cubicBezTo>
                <a:close/>
                <a:moveTo>
                  <a:pt x="56" y="0"/>
                </a:moveTo>
                <a:cubicBezTo>
                  <a:pt x="25" y="0"/>
                  <a:pt x="0" y="25"/>
                  <a:pt x="0" y="56"/>
                </a:cubicBezTo>
                <a:cubicBezTo>
                  <a:pt x="0" y="76"/>
                  <a:pt x="11" y="94"/>
                  <a:pt x="27" y="104"/>
                </a:cubicBezTo>
                <a:cubicBezTo>
                  <a:pt x="29" y="118"/>
                  <a:pt x="29" y="118"/>
                  <a:pt x="29" y="118"/>
                </a:cubicBezTo>
                <a:cubicBezTo>
                  <a:pt x="37" y="121"/>
                  <a:pt x="46" y="123"/>
                  <a:pt x="56" y="123"/>
                </a:cubicBezTo>
                <a:cubicBezTo>
                  <a:pt x="66" y="123"/>
                  <a:pt x="75" y="121"/>
                  <a:pt x="83" y="118"/>
                </a:cubicBezTo>
                <a:cubicBezTo>
                  <a:pt x="85" y="104"/>
                  <a:pt x="85" y="104"/>
                  <a:pt x="85" y="104"/>
                </a:cubicBezTo>
                <a:cubicBezTo>
                  <a:pt x="101" y="94"/>
                  <a:pt x="112" y="76"/>
                  <a:pt x="112" y="56"/>
                </a:cubicBezTo>
                <a:cubicBezTo>
                  <a:pt x="112" y="25"/>
                  <a:pt x="87" y="0"/>
                  <a:pt x="56" y="0"/>
                </a:cubicBezTo>
                <a:close/>
                <a:moveTo>
                  <a:pt x="77" y="97"/>
                </a:moveTo>
                <a:cubicBezTo>
                  <a:pt x="75" y="110"/>
                  <a:pt x="75" y="110"/>
                  <a:pt x="75" y="110"/>
                </a:cubicBezTo>
                <a:cubicBezTo>
                  <a:pt x="75" y="110"/>
                  <a:pt x="70" y="113"/>
                  <a:pt x="56" y="113"/>
                </a:cubicBezTo>
                <a:cubicBezTo>
                  <a:pt x="42" y="113"/>
                  <a:pt x="37" y="110"/>
                  <a:pt x="37" y="110"/>
                </a:cubicBezTo>
                <a:cubicBezTo>
                  <a:pt x="36" y="97"/>
                  <a:pt x="36" y="97"/>
                  <a:pt x="36" y="97"/>
                </a:cubicBezTo>
                <a:cubicBezTo>
                  <a:pt x="21" y="90"/>
                  <a:pt x="10" y="74"/>
                  <a:pt x="10" y="56"/>
                </a:cubicBezTo>
                <a:cubicBezTo>
                  <a:pt x="10" y="31"/>
                  <a:pt x="31" y="10"/>
                  <a:pt x="56" y="10"/>
                </a:cubicBezTo>
                <a:cubicBezTo>
                  <a:pt x="81" y="10"/>
                  <a:pt x="102" y="31"/>
                  <a:pt x="102" y="56"/>
                </a:cubicBezTo>
                <a:cubicBezTo>
                  <a:pt x="102" y="74"/>
                  <a:pt x="92" y="90"/>
                  <a:pt x="77" y="97"/>
                </a:cubicBezTo>
                <a:close/>
                <a:moveTo>
                  <a:pt x="56" y="23"/>
                </a:moveTo>
                <a:cubicBezTo>
                  <a:pt x="58" y="23"/>
                  <a:pt x="59" y="22"/>
                  <a:pt x="59" y="20"/>
                </a:cubicBezTo>
                <a:cubicBezTo>
                  <a:pt x="59" y="19"/>
                  <a:pt x="58" y="17"/>
                  <a:pt x="56" y="17"/>
                </a:cubicBezTo>
                <a:cubicBezTo>
                  <a:pt x="35" y="17"/>
                  <a:pt x="17" y="35"/>
                  <a:pt x="17" y="56"/>
                </a:cubicBezTo>
                <a:cubicBezTo>
                  <a:pt x="17" y="58"/>
                  <a:pt x="19" y="59"/>
                  <a:pt x="20" y="59"/>
                </a:cubicBezTo>
                <a:cubicBezTo>
                  <a:pt x="22" y="59"/>
                  <a:pt x="23" y="58"/>
                  <a:pt x="23" y="56"/>
                </a:cubicBezTo>
                <a:cubicBezTo>
                  <a:pt x="23" y="38"/>
                  <a:pt x="38" y="23"/>
                  <a:pt x="56" y="23"/>
                </a:cubicBezTo>
                <a:close/>
                <a:moveTo>
                  <a:pt x="69" y="77"/>
                </a:moveTo>
                <a:cubicBezTo>
                  <a:pt x="56" y="54"/>
                  <a:pt x="56" y="54"/>
                  <a:pt x="56" y="54"/>
                </a:cubicBezTo>
                <a:cubicBezTo>
                  <a:pt x="44" y="77"/>
                  <a:pt x="44" y="77"/>
                  <a:pt x="44" y="77"/>
                </a:cubicBezTo>
                <a:cubicBezTo>
                  <a:pt x="39" y="66"/>
                  <a:pt x="39" y="66"/>
                  <a:pt x="39" y="66"/>
                </a:cubicBezTo>
                <a:cubicBezTo>
                  <a:pt x="31" y="69"/>
                  <a:pt x="31" y="69"/>
                  <a:pt x="31" y="69"/>
                </a:cubicBezTo>
                <a:cubicBezTo>
                  <a:pt x="43" y="96"/>
                  <a:pt x="43" y="96"/>
                  <a:pt x="43" y="96"/>
                </a:cubicBezTo>
                <a:cubicBezTo>
                  <a:pt x="56" y="72"/>
                  <a:pt x="56" y="72"/>
                  <a:pt x="56" y="72"/>
                </a:cubicBezTo>
                <a:cubicBezTo>
                  <a:pt x="69" y="96"/>
                  <a:pt x="69" y="96"/>
                  <a:pt x="69" y="96"/>
                </a:cubicBezTo>
                <a:cubicBezTo>
                  <a:pt x="82" y="69"/>
                  <a:pt x="82" y="69"/>
                  <a:pt x="82" y="69"/>
                </a:cubicBezTo>
                <a:cubicBezTo>
                  <a:pt x="74" y="66"/>
                  <a:pt x="74" y="66"/>
                  <a:pt x="74" y="66"/>
                </a:cubicBezTo>
                <a:lnTo>
                  <a:pt x="69" y="77"/>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4" name="文本框 83"/>
          <p:cNvSpPr txBox="1"/>
          <p:nvPr/>
        </p:nvSpPr>
        <p:spPr>
          <a:xfrm>
            <a:off x="2241182" y="3418114"/>
            <a:ext cx="876300" cy="369332"/>
          </a:xfrm>
          <a:prstGeom prst="rect">
            <a:avLst/>
          </a:prstGeom>
          <a:noFill/>
        </p:spPr>
        <p:txBody>
          <a:bodyPr wrap="square" rtlCol="0">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text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6" name="圆角矩形 85"/>
          <p:cNvSpPr/>
          <p:nvPr/>
        </p:nvSpPr>
        <p:spPr>
          <a:xfrm>
            <a:off x="4309411" y="2148114"/>
            <a:ext cx="1295400" cy="1910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a:off x="4369450" y="2201825"/>
            <a:ext cx="1175321" cy="1803165"/>
          </a:xfrm>
          <a:prstGeom prst="roundRect">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4661026" y="2148114"/>
            <a:ext cx="592170" cy="456013"/>
          </a:xfrm>
          <a:custGeom>
            <a:avLst/>
            <a:gdLst>
              <a:gd name="connsiteX0" fmla="*/ 0 w 388618"/>
              <a:gd name="connsiteY0" fmla="*/ 0 h 905723"/>
              <a:gd name="connsiteX1" fmla="*/ 388618 w 388618"/>
              <a:gd name="connsiteY1" fmla="*/ 0 h 905723"/>
              <a:gd name="connsiteX2" fmla="*/ 388618 w 388618"/>
              <a:gd name="connsiteY2" fmla="*/ 905723 h 905723"/>
              <a:gd name="connsiteX3" fmla="*/ 194309 w 388618"/>
              <a:gd name="connsiteY3" fmla="*/ 570707 h 905723"/>
              <a:gd name="connsiteX4" fmla="*/ 0 w 388618"/>
              <a:gd name="connsiteY4" fmla="*/ 905723 h 905723"/>
              <a:gd name="connsiteX5" fmla="*/ 0 w 388618"/>
              <a:gd name="connsiteY5" fmla="*/ 0 h 90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18" h="905723">
                <a:moveTo>
                  <a:pt x="0" y="0"/>
                </a:moveTo>
                <a:lnTo>
                  <a:pt x="388618" y="0"/>
                </a:lnTo>
                <a:lnTo>
                  <a:pt x="388618" y="905723"/>
                </a:lnTo>
                <a:lnTo>
                  <a:pt x="194309" y="570707"/>
                </a:lnTo>
                <a:lnTo>
                  <a:pt x="0" y="9057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350"/>
          <p:cNvSpPr>
            <a:spLocks noEditPoints="1"/>
          </p:cNvSpPr>
          <p:nvPr/>
        </p:nvSpPr>
        <p:spPr bwMode="auto">
          <a:xfrm>
            <a:off x="4807885" y="2780484"/>
            <a:ext cx="297148" cy="375487"/>
          </a:xfrm>
          <a:custGeom>
            <a:avLst/>
            <a:gdLst>
              <a:gd name="T0" fmla="*/ 196 w 220"/>
              <a:gd name="T1" fmla="*/ 24 h 278"/>
              <a:gd name="T2" fmla="*/ 196 w 220"/>
              <a:gd name="T3" fmla="*/ 0 h 278"/>
              <a:gd name="T4" fmla="*/ 0 w 220"/>
              <a:gd name="T5" fmla="*/ 0 h 278"/>
              <a:gd name="T6" fmla="*/ 0 w 220"/>
              <a:gd name="T7" fmla="*/ 254 h 278"/>
              <a:gd name="T8" fmla="*/ 24 w 220"/>
              <a:gd name="T9" fmla="*/ 254 h 278"/>
              <a:gd name="T10" fmla="*/ 24 w 220"/>
              <a:gd name="T11" fmla="*/ 278 h 278"/>
              <a:gd name="T12" fmla="*/ 220 w 220"/>
              <a:gd name="T13" fmla="*/ 278 h 278"/>
              <a:gd name="T14" fmla="*/ 220 w 220"/>
              <a:gd name="T15" fmla="*/ 24 h 278"/>
              <a:gd name="T16" fmla="*/ 196 w 220"/>
              <a:gd name="T17" fmla="*/ 24 h 278"/>
              <a:gd name="T18" fmla="*/ 14 w 220"/>
              <a:gd name="T19" fmla="*/ 240 h 278"/>
              <a:gd name="T20" fmla="*/ 14 w 220"/>
              <a:gd name="T21" fmla="*/ 14 h 278"/>
              <a:gd name="T22" fmla="*/ 182 w 220"/>
              <a:gd name="T23" fmla="*/ 14 h 278"/>
              <a:gd name="T24" fmla="*/ 182 w 220"/>
              <a:gd name="T25" fmla="*/ 182 h 278"/>
              <a:gd name="T26" fmla="*/ 124 w 220"/>
              <a:gd name="T27" fmla="*/ 182 h 278"/>
              <a:gd name="T28" fmla="*/ 124 w 220"/>
              <a:gd name="T29" fmla="*/ 240 h 278"/>
              <a:gd name="T30" fmla="*/ 14 w 220"/>
              <a:gd name="T31" fmla="*/ 240 h 278"/>
              <a:gd name="T32" fmla="*/ 208 w 220"/>
              <a:gd name="T33" fmla="*/ 264 h 278"/>
              <a:gd name="T34" fmla="*/ 38 w 220"/>
              <a:gd name="T35" fmla="*/ 264 h 278"/>
              <a:gd name="T36" fmla="*/ 38 w 220"/>
              <a:gd name="T37" fmla="*/ 254 h 278"/>
              <a:gd name="T38" fmla="*/ 132 w 220"/>
              <a:gd name="T39" fmla="*/ 254 h 278"/>
              <a:gd name="T40" fmla="*/ 196 w 220"/>
              <a:gd name="T41" fmla="*/ 188 h 278"/>
              <a:gd name="T42" fmla="*/ 196 w 220"/>
              <a:gd name="T43" fmla="*/ 38 h 278"/>
              <a:gd name="T44" fmla="*/ 208 w 220"/>
              <a:gd name="T45" fmla="*/ 38 h 278"/>
              <a:gd name="T46" fmla="*/ 208 w 220"/>
              <a:gd name="T47" fmla="*/ 264 h 278"/>
              <a:gd name="T48" fmla="*/ 158 w 220"/>
              <a:gd name="T49" fmla="*/ 46 h 278"/>
              <a:gd name="T50" fmla="*/ 38 w 220"/>
              <a:gd name="T51" fmla="*/ 46 h 278"/>
              <a:gd name="T52" fmla="*/ 38 w 220"/>
              <a:gd name="T53" fmla="*/ 62 h 278"/>
              <a:gd name="T54" fmla="*/ 158 w 220"/>
              <a:gd name="T55" fmla="*/ 62 h 278"/>
              <a:gd name="T56" fmla="*/ 158 w 220"/>
              <a:gd name="T57" fmla="*/ 46 h 278"/>
              <a:gd name="T58" fmla="*/ 158 w 220"/>
              <a:gd name="T59" fmla="*/ 80 h 278"/>
              <a:gd name="T60" fmla="*/ 38 w 220"/>
              <a:gd name="T61" fmla="*/ 80 h 278"/>
              <a:gd name="T62" fmla="*/ 38 w 220"/>
              <a:gd name="T63" fmla="*/ 96 h 278"/>
              <a:gd name="T64" fmla="*/ 158 w 220"/>
              <a:gd name="T65" fmla="*/ 96 h 278"/>
              <a:gd name="T66" fmla="*/ 158 w 220"/>
              <a:gd name="T67" fmla="*/ 80 h 278"/>
              <a:gd name="T68" fmla="*/ 158 w 220"/>
              <a:gd name="T69" fmla="*/ 114 h 278"/>
              <a:gd name="T70" fmla="*/ 38 w 220"/>
              <a:gd name="T71" fmla="*/ 114 h 278"/>
              <a:gd name="T72" fmla="*/ 38 w 220"/>
              <a:gd name="T73" fmla="*/ 130 h 278"/>
              <a:gd name="T74" fmla="*/ 158 w 220"/>
              <a:gd name="T75" fmla="*/ 130 h 278"/>
              <a:gd name="T76" fmla="*/ 158 w 220"/>
              <a:gd name="T77" fmla="*/ 114 h 278"/>
              <a:gd name="T78" fmla="*/ 38 w 220"/>
              <a:gd name="T79" fmla="*/ 164 h 278"/>
              <a:gd name="T80" fmla="*/ 98 w 220"/>
              <a:gd name="T81" fmla="*/ 164 h 278"/>
              <a:gd name="T82" fmla="*/ 98 w 220"/>
              <a:gd name="T83" fmla="*/ 148 h 278"/>
              <a:gd name="T84" fmla="*/ 38 w 220"/>
              <a:gd name="T85" fmla="*/ 148 h 278"/>
              <a:gd name="T86" fmla="*/ 38 w 220"/>
              <a:gd name="T87" fmla="*/ 16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78">
                <a:moveTo>
                  <a:pt x="196" y="24"/>
                </a:moveTo>
                <a:lnTo>
                  <a:pt x="196" y="0"/>
                </a:lnTo>
                <a:lnTo>
                  <a:pt x="0" y="0"/>
                </a:lnTo>
                <a:lnTo>
                  <a:pt x="0" y="254"/>
                </a:lnTo>
                <a:lnTo>
                  <a:pt x="24" y="254"/>
                </a:lnTo>
                <a:lnTo>
                  <a:pt x="24" y="278"/>
                </a:lnTo>
                <a:lnTo>
                  <a:pt x="220" y="278"/>
                </a:lnTo>
                <a:lnTo>
                  <a:pt x="220" y="24"/>
                </a:lnTo>
                <a:lnTo>
                  <a:pt x="196" y="24"/>
                </a:lnTo>
                <a:close/>
                <a:moveTo>
                  <a:pt x="14" y="240"/>
                </a:moveTo>
                <a:lnTo>
                  <a:pt x="14" y="14"/>
                </a:lnTo>
                <a:lnTo>
                  <a:pt x="182" y="14"/>
                </a:lnTo>
                <a:lnTo>
                  <a:pt x="182" y="182"/>
                </a:lnTo>
                <a:lnTo>
                  <a:pt x="124" y="182"/>
                </a:lnTo>
                <a:lnTo>
                  <a:pt x="124" y="240"/>
                </a:lnTo>
                <a:lnTo>
                  <a:pt x="14" y="240"/>
                </a:lnTo>
                <a:close/>
                <a:moveTo>
                  <a:pt x="208" y="264"/>
                </a:moveTo>
                <a:lnTo>
                  <a:pt x="38" y="264"/>
                </a:lnTo>
                <a:lnTo>
                  <a:pt x="38" y="254"/>
                </a:lnTo>
                <a:lnTo>
                  <a:pt x="132" y="254"/>
                </a:lnTo>
                <a:lnTo>
                  <a:pt x="196" y="188"/>
                </a:lnTo>
                <a:lnTo>
                  <a:pt x="196" y="38"/>
                </a:lnTo>
                <a:lnTo>
                  <a:pt x="208" y="38"/>
                </a:lnTo>
                <a:lnTo>
                  <a:pt x="208" y="264"/>
                </a:lnTo>
                <a:close/>
                <a:moveTo>
                  <a:pt x="158" y="46"/>
                </a:moveTo>
                <a:lnTo>
                  <a:pt x="38" y="46"/>
                </a:lnTo>
                <a:lnTo>
                  <a:pt x="38" y="62"/>
                </a:lnTo>
                <a:lnTo>
                  <a:pt x="158" y="62"/>
                </a:lnTo>
                <a:lnTo>
                  <a:pt x="158" y="46"/>
                </a:lnTo>
                <a:close/>
                <a:moveTo>
                  <a:pt x="158" y="80"/>
                </a:moveTo>
                <a:lnTo>
                  <a:pt x="38" y="80"/>
                </a:lnTo>
                <a:lnTo>
                  <a:pt x="38" y="96"/>
                </a:lnTo>
                <a:lnTo>
                  <a:pt x="158" y="96"/>
                </a:lnTo>
                <a:lnTo>
                  <a:pt x="158" y="80"/>
                </a:lnTo>
                <a:close/>
                <a:moveTo>
                  <a:pt x="158" y="114"/>
                </a:moveTo>
                <a:lnTo>
                  <a:pt x="38" y="114"/>
                </a:lnTo>
                <a:lnTo>
                  <a:pt x="38" y="130"/>
                </a:lnTo>
                <a:lnTo>
                  <a:pt x="158" y="130"/>
                </a:lnTo>
                <a:lnTo>
                  <a:pt x="158" y="114"/>
                </a:lnTo>
                <a:close/>
                <a:moveTo>
                  <a:pt x="38" y="164"/>
                </a:moveTo>
                <a:lnTo>
                  <a:pt x="98" y="164"/>
                </a:lnTo>
                <a:lnTo>
                  <a:pt x="98" y="148"/>
                </a:lnTo>
                <a:lnTo>
                  <a:pt x="38" y="148"/>
                </a:lnTo>
                <a:lnTo>
                  <a:pt x="38" y="164"/>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2" name="圆角矩形 91"/>
          <p:cNvSpPr/>
          <p:nvPr/>
        </p:nvSpPr>
        <p:spPr>
          <a:xfrm>
            <a:off x="6587189" y="2148114"/>
            <a:ext cx="1295400" cy="1910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6647228" y="2201825"/>
            <a:ext cx="1175321" cy="1803165"/>
          </a:xfrm>
          <a:prstGeom prst="roundRect">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6938804" y="2148114"/>
            <a:ext cx="592170" cy="456013"/>
          </a:xfrm>
          <a:custGeom>
            <a:avLst/>
            <a:gdLst>
              <a:gd name="connsiteX0" fmla="*/ 0 w 388618"/>
              <a:gd name="connsiteY0" fmla="*/ 0 h 905723"/>
              <a:gd name="connsiteX1" fmla="*/ 388618 w 388618"/>
              <a:gd name="connsiteY1" fmla="*/ 0 h 905723"/>
              <a:gd name="connsiteX2" fmla="*/ 388618 w 388618"/>
              <a:gd name="connsiteY2" fmla="*/ 905723 h 905723"/>
              <a:gd name="connsiteX3" fmla="*/ 194309 w 388618"/>
              <a:gd name="connsiteY3" fmla="*/ 570707 h 905723"/>
              <a:gd name="connsiteX4" fmla="*/ 0 w 388618"/>
              <a:gd name="connsiteY4" fmla="*/ 905723 h 905723"/>
              <a:gd name="connsiteX5" fmla="*/ 0 w 388618"/>
              <a:gd name="connsiteY5" fmla="*/ 0 h 90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18" h="905723">
                <a:moveTo>
                  <a:pt x="0" y="0"/>
                </a:moveTo>
                <a:lnTo>
                  <a:pt x="388618" y="0"/>
                </a:lnTo>
                <a:lnTo>
                  <a:pt x="388618" y="905723"/>
                </a:lnTo>
                <a:lnTo>
                  <a:pt x="194309" y="570707"/>
                </a:lnTo>
                <a:lnTo>
                  <a:pt x="0" y="9057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351"/>
          <p:cNvSpPr>
            <a:spLocks noEditPoints="1"/>
          </p:cNvSpPr>
          <p:nvPr/>
        </p:nvSpPr>
        <p:spPr bwMode="auto">
          <a:xfrm>
            <a:off x="7071090" y="2780484"/>
            <a:ext cx="327595" cy="375487"/>
          </a:xfrm>
          <a:custGeom>
            <a:avLst/>
            <a:gdLst>
              <a:gd name="T0" fmla="*/ 128 w 132"/>
              <a:gd name="T1" fmla="*/ 41 h 131"/>
              <a:gd name="T2" fmla="*/ 70 w 132"/>
              <a:gd name="T3" fmla="*/ 2 h 131"/>
              <a:gd name="T4" fmla="*/ 61 w 132"/>
              <a:gd name="T5" fmla="*/ 2 h 131"/>
              <a:gd name="T6" fmla="*/ 3 w 132"/>
              <a:gd name="T7" fmla="*/ 41 h 131"/>
              <a:gd name="T8" fmla="*/ 0 w 132"/>
              <a:gd name="T9" fmla="*/ 48 h 131"/>
              <a:gd name="T10" fmla="*/ 0 w 132"/>
              <a:gd name="T11" fmla="*/ 122 h 131"/>
              <a:gd name="T12" fmla="*/ 8 w 132"/>
              <a:gd name="T13" fmla="*/ 131 h 131"/>
              <a:gd name="T14" fmla="*/ 123 w 132"/>
              <a:gd name="T15" fmla="*/ 131 h 131"/>
              <a:gd name="T16" fmla="*/ 132 w 132"/>
              <a:gd name="T17" fmla="*/ 122 h 131"/>
              <a:gd name="T18" fmla="*/ 132 w 132"/>
              <a:gd name="T19" fmla="*/ 48 h 131"/>
              <a:gd name="T20" fmla="*/ 128 w 132"/>
              <a:gd name="T21" fmla="*/ 41 h 131"/>
              <a:gd name="T22" fmla="*/ 123 w 132"/>
              <a:gd name="T23" fmla="*/ 59 h 131"/>
              <a:gd name="T24" fmla="*/ 66 w 132"/>
              <a:gd name="T25" fmla="*/ 98 h 131"/>
              <a:gd name="T26" fmla="*/ 8 w 132"/>
              <a:gd name="T27" fmla="*/ 59 h 131"/>
              <a:gd name="T28" fmla="*/ 8 w 132"/>
              <a:gd name="T29" fmla="*/ 51 h 131"/>
              <a:gd name="T30" fmla="*/ 12 w 132"/>
              <a:gd name="T31" fmla="*/ 47 h 131"/>
              <a:gd name="T32" fmla="*/ 119 w 132"/>
              <a:gd name="T33" fmla="*/ 47 h 131"/>
              <a:gd name="T34" fmla="*/ 123 w 132"/>
              <a:gd name="T35" fmla="*/ 51 h 131"/>
              <a:gd name="T36" fmla="*/ 123 w 132"/>
              <a:gd name="T37" fmla="*/ 59 h 131"/>
              <a:gd name="T38" fmla="*/ 46 w 132"/>
              <a:gd name="T39" fmla="*/ 78 h 131"/>
              <a:gd name="T40" fmla="*/ 85 w 132"/>
              <a:gd name="T41" fmla="*/ 78 h 131"/>
              <a:gd name="T42" fmla="*/ 94 w 132"/>
              <a:gd name="T43" fmla="*/ 72 h 131"/>
              <a:gd name="T44" fmla="*/ 37 w 132"/>
              <a:gd name="T45" fmla="*/ 72 h 131"/>
              <a:gd name="T46" fmla="*/ 46 w 132"/>
              <a:gd name="T47" fmla="*/ 78 h 131"/>
              <a:gd name="T48" fmla="*/ 65 w 132"/>
              <a:gd name="T49" fmla="*/ 90 h 131"/>
              <a:gd name="T50" fmla="*/ 67 w 132"/>
              <a:gd name="T51" fmla="*/ 90 h 131"/>
              <a:gd name="T52" fmla="*/ 76 w 132"/>
              <a:gd name="T53" fmla="*/ 84 h 131"/>
              <a:gd name="T54" fmla="*/ 55 w 132"/>
              <a:gd name="T55" fmla="*/ 84 h 131"/>
              <a:gd name="T56" fmla="*/ 65 w 132"/>
              <a:gd name="T57" fmla="*/ 90 h 131"/>
              <a:gd name="T58" fmla="*/ 26 w 132"/>
              <a:gd name="T59" fmla="*/ 65 h 131"/>
              <a:gd name="T60" fmla="*/ 28 w 132"/>
              <a:gd name="T61" fmla="*/ 65 h 131"/>
              <a:gd name="T62" fmla="*/ 104 w 132"/>
              <a:gd name="T63" fmla="*/ 65 h 131"/>
              <a:gd name="T64" fmla="*/ 105 w 132"/>
              <a:gd name="T65" fmla="*/ 65 h 131"/>
              <a:gd name="T66" fmla="*/ 105 w 132"/>
              <a:gd name="T67" fmla="*/ 59 h 131"/>
              <a:gd name="T68" fmla="*/ 26 w 132"/>
              <a:gd name="T69" fmla="*/ 59 h 131"/>
              <a:gd name="T70" fmla="*/ 26 w 132"/>
              <a:gd name="T71"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 h="131">
                <a:moveTo>
                  <a:pt x="128" y="41"/>
                </a:moveTo>
                <a:cubicBezTo>
                  <a:pt x="70" y="2"/>
                  <a:pt x="70" y="2"/>
                  <a:pt x="70" y="2"/>
                </a:cubicBezTo>
                <a:cubicBezTo>
                  <a:pt x="68" y="0"/>
                  <a:pt x="64" y="0"/>
                  <a:pt x="61" y="2"/>
                </a:cubicBezTo>
                <a:cubicBezTo>
                  <a:pt x="3" y="41"/>
                  <a:pt x="3" y="41"/>
                  <a:pt x="3" y="41"/>
                </a:cubicBezTo>
                <a:cubicBezTo>
                  <a:pt x="1" y="42"/>
                  <a:pt x="0" y="45"/>
                  <a:pt x="0" y="48"/>
                </a:cubicBezTo>
                <a:cubicBezTo>
                  <a:pt x="0" y="122"/>
                  <a:pt x="0" y="122"/>
                  <a:pt x="0" y="122"/>
                </a:cubicBezTo>
                <a:cubicBezTo>
                  <a:pt x="0" y="127"/>
                  <a:pt x="3" y="131"/>
                  <a:pt x="8" y="131"/>
                </a:cubicBezTo>
                <a:cubicBezTo>
                  <a:pt x="123" y="131"/>
                  <a:pt x="123" y="131"/>
                  <a:pt x="123" y="131"/>
                </a:cubicBezTo>
                <a:cubicBezTo>
                  <a:pt x="128" y="131"/>
                  <a:pt x="132" y="127"/>
                  <a:pt x="132" y="122"/>
                </a:cubicBezTo>
                <a:cubicBezTo>
                  <a:pt x="132" y="48"/>
                  <a:pt x="132" y="48"/>
                  <a:pt x="132" y="48"/>
                </a:cubicBezTo>
                <a:cubicBezTo>
                  <a:pt x="132" y="45"/>
                  <a:pt x="130" y="42"/>
                  <a:pt x="128" y="41"/>
                </a:cubicBezTo>
                <a:close/>
                <a:moveTo>
                  <a:pt x="123" y="59"/>
                </a:moveTo>
                <a:cubicBezTo>
                  <a:pt x="66" y="98"/>
                  <a:pt x="66" y="98"/>
                  <a:pt x="66" y="98"/>
                </a:cubicBezTo>
                <a:cubicBezTo>
                  <a:pt x="8" y="59"/>
                  <a:pt x="8" y="59"/>
                  <a:pt x="8" y="59"/>
                </a:cubicBezTo>
                <a:cubicBezTo>
                  <a:pt x="8" y="51"/>
                  <a:pt x="8" y="51"/>
                  <a:pt x="8" y="51"/>
                </a:cubicBezTo>
                <a:cubicBezTo>
                  <a:pt x="8" y="49"/>
                  <a:pt x="10" y="47"/>
                  <a:pt x="12" y="47"/>
                </a:cubicBezTo>
                <a:cubicBezTo>
                  <a:pt x="119" y="47"/>
                  <a:pt x="119" y="47"/>
                  <a:pt x="119" y="47"/>
                </a:cubicBezTo>
                <a:cubicBezTo>
                  <a:pt x="121" y="47"/>
                  <a:pt x="123" y="49"/>
                  <a:pt x="123" y="51"/>
                </a:cubicBezTo>
                <a:lnTo>
                  <a:pt x="123" y="59"/>
                </a:lnTo>
                <a:close/>
                <a:moveTo>
                  <a:pt x="46" y="78"/>
                </a:moveTo>
                <a:cubicBezTo>
                  <a:pt x="85" y="78"/>
                  <a:pt x="85" y="78"/>
                  <a:pt x="85" y="78"/>
                </a:cubicBezTo>
                <a:cubicBezTo>
                  <a:pt x="94" y="72"/>
                  <a:pt x="94" y="72"/>
                  <a:pt x="94" y="72"/>
                </a:cubicBezTo>
                <a:cubicBezTo>
                  <a:pt x="37" y="72"/>
                  <a:pt x="37" y="72"/>
                  <a:pt x="37" y="72"/>
                </a:cubicBezTo>
                <a:lnTo>
                  <a:pt x="46" y="78"/>
                </a:lnTo>
                <a:close/>
                <a:moveTo>
                  <a:pt x="65" y="90"/>
                </a:moveTo>
                <a:cubicBezTo>
                  <a:pt x="67" y="90"/>
                  <a:pt x="67" y="90"/>
                  <a:pt x="67" y="90"/>
                </a:cubicBezTo>
                <a:cubicBezTo>
                  <a:pt x="76" y="84"/>
                  <a:pt x="76" y="84"/>
                  <a:pt x="76" y="84"/>
                </a:cubicBezTo>
                <a:cubicBezTo>
                  <a:pt x="55" y="84"/>
                  <a:pt x="55" y="84"/>
                  <a:pt x="55" y="84"/>
                </a:cubicBezTo>
                <a:lnTo>
                  <a:pt x="65" y="90"/>
                </a:lnTo>
                <a:close/>
                <a:moveTo>
                  <a:pt x="26" y="65"/>
                </a:moveTo>
                <a:cubicBezTo>
                  <a:pt x="28" y="65"/>
                  <a:pt x="28" y="65"/>
                  <a:pt x="28" y="65"/>
                </a:cubicBezTo>
                <a:cubicBezTo>
                  <a:pt x="104" y="65"/>
                  <a:pt x="104" y="65"/>
                  <a:pt x="104" y="65"/>
                </a:cubicBezTo>
                <a:cubicBezTo>
                  <a:pt x="105" y="65"/>
                  <a:pt x="105" y="65"/>
                  <a:pt x="105" y="65"/>
                </a:cubicBezTo>
                <a:cubicBezTo>
                  <a:pt x="105" y="59"/>
                  <a:pt x="105" y="59"/>
                  <a:pt x="105" y="59"/>
                </a:cubicBezTo>
                <a:cubicBezTo>
                  <a:pt x="26" y="59"/>
                  <a:pt x="26" y="59"/>
                  <a:pt x="26" y="59"/>
                </a:cubicBezTo>
                <a:lnTo>
                  <a:pt x="26" y="65"/>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8" name="圆角矩形 97"/>
          <p:cNvSpPr/>
          <p:nvPr/>
        </p:nvSpPr>
        <p:spPr>
          <a:xfrm>
            <a:off x="8864967" y="2148114"/>
            <a:ext cx="1295400" cy="19105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a:off x="8925006" y="2201825"/>
            <a:ext cx="1175321" cy="1803165"/>
          </a:xfrm>
          <a:prstGeom prst="roundRect">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9216582" y="2148114"/>
            <a:ext cx="592170" cy="456013"/>
          </a:xfrm>
          <a:custGeom>
            <a:avLst/>
            <a:gdLst>
              <a:gd name="connsiteX0" fmla="*/ 0 w 388618"/>
              <a:gd name="connsiteY0" fmla="*/ 0 h 905723"/>
              <a:gd name="connsiteX1" fmla="*/ 388618 w 388618"/>
              <a:gd name="connsiteY1" fmla="*/ 0 h 905723"/>
              <a:gd name="connsiteX2" fmla="*/ 388618 w 388618"/>
              <a:gd name="connsiteY2" fmla="*/ 905723 h 905723"/>
              <a:gd name="connsiteX3" fmla="*/ 194309 w 388618"/>
              <a:gd name="connsiteY3" fmla="*/ 570707 h 905723"/>
              <a:gd name="connsiteX4" fmla="*/ 0 w 388618"/>
              <a:gd name="connsiteY4" fmla="*/ 905723 h 905723"/>
              <a:gd name="connsiteX5" fmla="*/ 0 w 388618"/>
              <a:gd name="connsiteY5" fmla="*/ 0 h 90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18" h="905723">
                <a:moveTo>
                  <a:pt x="0" y="0"/>
                </a:moveTo>
                <a:lnTo>
                  <a:pt x="388618" y="0"/>
                </a:lnTo>
                <a:lnTo>
                  <a:pt x="388618" y="905723"/>
                </a:lnTo>
                <a:lnTo>
                  <a:pt x="194309" y="570707"/>
                </a:lnTo>
                <a:lnTo>
                  <a:pt x="0" y="90572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349"/>
          <p:cNvSpPr>
            <a:spLocks noEditPoints="1"/>
          </p:cNvSpPr>
          <p:nvPr/>
        </p:nvSpPr>
        <p:spPr bwMode="auto">
          <a:xfrm>
            <a:off x="9277716" y="2759095"/>
            <a:ext cx="469900" cy="396876"/>
          </a:xfrm>
          <a:custGeom>
            <a:avLst/>
            <a:gdLst>
              <a:gd name="T0" fmla="*/ 52 w 148"/>
              <a:gd name="T1" fmla="*/ 81 h 125"/>
              <a:gd name="T2" fmla="*/ 52 w 148"/>
              <a:gd name="T3" fmla="*/ 125 h 125"/>
              <a:gd name="T4" fmla="*/ 85 w 148"/>
              <a:gd name="T5" fmla="*/ 125 h 125"/>
              <a:gd name="T6" fmla="*/ 85 w 148"/>
              <a:gd name="T7" fmla="*/ 86 h 125"/>
              <a:gd name="T8" fmla="*/ 71 w 148"/>
              <a:gd name="T9" fmla="*/ 100 h 125"/>
              <a:gd name="T10" fmla="*/ 52 w 148"/>
              <a:gd name="T11" fmla="*/ 81 h 125"/>
              <a:gd name="T12" fmla="*/ 6 w 148"/>
              <a:gd name="T13" fmla="*/ 120 h 125"/>
              <a:gd name="T14" fmla="*/ 12 w 148"/>
              <a:gd name="T15" fmla="*/ 125 h 125"/>
              <a:gd name="T16" fmla="*/ 39 w 148"/>
              <a:gd name="T17" fmla="*/ 125 h 125"/>
              <a:gd name="T18" fmla="*/ 39 w 148"/>
              <a:gd name="T19" fmla="*/ 68 h 125"/>
              <a:gd name="T20" fmla="*/ 6 w 148"/>
              <a:gd name="T21" fmla="*/ 101 h 125"/>
              <a:gd name="T22" fmla="*/ 6 w 148"/>
              <a:gd name="T23" fmla="*/ 120 h 125"/>
              <a:gd name="T24" fmla="*/ 118 w 148"/>
              <a:gd name="T25" fmla="*/ 2 h 125"/>
              <a:gd name="T26" fmla="*/ 113 w 148"/>
              <a:gd name="T27" fmla="*/ 9 h 125"/>
              <a:gd name="T28" fmla="*/ 119 w 148"/>
              <a:gd name="T29" fmla="*/ 14 h 125"/>
              <a:gd name="T30" fmla="*/ 126 w 148"/>
              <a:gd name="T31" fmla="*/ 13 h 125"/>
              <a:gd name="T32" fmla="*/ 71 w 148"/>
              <a:gd name="T33" fmla="*/ 68 h 125"/>
              <a:gd name="T34" fmla="*/ 39 w 148"/>
              <a:gd name="T35" fmla="*/ 36 h 125"/>
              <a:gd name="T36" fmla="*/ 2 w 148"/>
              <a:gd name="T37" fmla="*/ 73 h 125"/>
              <a:gd name="T38" fmla="*/ 2 w 148"/>
              <a:gd name="T39" fmla="*/ 81 h 125"/>
              <a:gd name="T40" fmla="*/ 11 w 148"/>
              <a:gd name="T41" fmla="*/ 81 h 125"/>
              <a:gd name="T42" fmla="*/ 39 w 148"/>
              <a:gd name="T43" fmla="*/ 53 h 125"/>
              <a:gd name="T44" fmla="*/ 71 w 148"/>
              <a:gd name="T45" fmla="*/ 85 h 125"/>
              <a:gd name="T46" fmla="*/ 134 w 148"/>
              <a:gd name="T47" fmla="*/ 22 h 125"/>
              <a:gd name="T48" fmla="*/ 133 w 148"/>
              <a:gd name="T49" fmla="*/ 28 h 125"/>
              <a:gd name="T50" fmla="*/ 139 w 148"/>
              <a:gd name="T51" fmla="*/ 34 h 125"/>
              <a:gd name="T52" fmla="*/ 139 w 148"/>
              <a:gd name="T53" fmla="*/ 35 h 125"/>
              <a:gd name="T54" fmla="*/ 145 w 148"/>
              <a:gd name="T55" fmla="*/ 29 h 125"/>
              <a:gd name="T56" fmla="*/ 148 w 148"/>
              <a:gd name="T57" fmla="*/ 0 h 125"/>
              <a:gd name="T58" fmla="*/ 118 w 148"/>
              <a:gd name="T59" fmla="*/ 2 h 125"/>
              <a:gd name="T60" fmla="*/ 99 w 148"/>
              <a:gd name="T61" fmla="*/ 72 h 125"/>
              <a:gd name="T62" fmla="*/ 99 w 148"/>
              <a:gd name="T63" fmla="*/ 125 h 125"/>
              <a:gd name="T64" fmla="*/ 126 w 148"/>
              <a:gd name="T65" fmla="*/ 125 h 125"/>
              <a:gd name="T66" fmla="*/ 131 w 148"/>
              <a:gd name="T67" fmla="*/ 120 h 125"/>
              <a:gd name="T68" fmla="*/ 131 w 148"/>
              <a:gd name="T69" fmla="*/ 40 h 125"/>
              <a:gd name="T70" fmla="*/ 103 w 148"/>
              <a:gd name="T71" fmla="*/ 68 h 125"/>
              <a:gd name="T72" fmla="*/ 99 w 148"/>
              <a:gd name="T73"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 h="125">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118" y="2"/>
                </a:moveTo>
                <a:cubicBezTo>
                  <a:pt x="115" y="3"/>
                  <a:pt x="113" y="5"/>
                  <a:pt x="113" y="9"/>
                </a:cubicBezTo>
                <a:cubicBezTo>
                  <a:pt x="113" y="12"/>
                  <a:pt x="116" y="14"/>
                  <a:pt x="119" y="14"/>
                </a:cubicBezTo>
                <a:cubicBezTo>
                  <a:pt x="126" y="13"/>
                  <a:pt x="126" y="13"/>
                  <a:pt x="126" y="13"/>
                </a:cubicBezTo>
                <a:cubicBezTo>
                  <a:pt x="71" y="68"/>
                  <a:pt x="71" y="68"/>
                  <a:pt x="71" y="68"/>
                </a:cubicBezTo>
                <a:cubicBezTo>
                  <a:pt x="39" y="36"/>
                  <a:pt x="39" y="36"/>
                  <a:pt x="39" y="36"/>
                </a:cubicBezTo>
                <a:cubicBezTo>
                  <a:pt x="2" y="73"/>
                  <a:pt x="2" y="73"/>
                  <a:pt x="2" y="73"/>
                </a:cubicBezTo>
                <a:cubicBezTo>
                  <a:pt x="0" y="75"/>
                  <a:pt x="0" y="79"/>
                  <a:pt x="2" y="81"/>
                </a:cubicBezTo>
                <a:cubicBezTo>
                  <a:pt x="4" y="84"/>
                  <a:pt x="8" y="84"/>
                  <a:pt x="11" y="81"/>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1"/>
                  <a:pt x="136" y="34"/>
                  <a:pt x="139" y="34"/>
                </a:cubicBezTo>
                <a:cubicBezTo>
                  <a:pt x="139" y="35"/>
                  <a:pt x="139" y="35"/>
                  <a:pt x="139" y="35"/>
                </a:cubicBezTo>
                <a:cubicBezTo>
                  <a:pt x="142" y="35"/>
                  <a:pt x="145" y="32"/>
                  <a:pt x="145" y="29"/>
                </a:cubicBezTo>
                <a:cubicBezTo>
                  <a:pt x="148" y="0"/>
                  <a:pt x="148" y="0"/>
                  <a:pt x="148" y="0"/>
                </a:cubicBezTo>
                <a:lnTo>
                  <a:pt x="118" y="2"/>
                </a:lnTo>
                <a:close/>
                <a:moveTo>
                  <a:pt x="99" y="72"/>
                </a:moveTo>
                <a:cubicBezTo>
                  <a:pt x="99" y="125"/>
                  <a:pt x="99" y="125"/>
                  <a:pt x="99" y="125"/>
                </a:cubicBezTo>
                <a:cubicBezTo>
                  <a:pt x="126" y="125"/>
                  <a:pt x="126" y="125"/>
                  <a:pt x="126" y="125"/>
                </a:cubicBezTo>
                <a:cubicBezTo>
                  <a:pt x="129" y="125"/>
                  <a:pt x="131" y="123"/>
                  <a:pt x="131" y="120"/>
                </a:cubicBezTo>
                <a:cubicBezTo>
                  <a:pt x="131" y="40"/>
                  <a:pt x="131" y="40"/>
                  <a:pt x="131" y="40"/>
                </a:cubicBezTo>
                <a:cubicBezTo>
                  <a:pt x="103" y="68"/>
                  <a:pt x="103" y="68"/>
                  <a:pt x="103" y="68"/>
                </a:cubicBezTo>
                <a:lnTo>
                  <a:pt x="99" y="72"/>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3" name="Rectangle 278"/>
          <p:cNvSpPr>
            <a:spLocks noChangeArrowheads="1"/>
          </p:cNvSpPr>
          <p:nvPr/>
        </p:nvSpPr>
        <p:spPr bwMode="auto">
          <a:xfrm>
            <a:off x="3806743" y="2880367"/>
            <a:ext cx="57150" cy="288925"/>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4" name="Rectangle 279"/>
          <p:cNvSpPr>
            <a:spLocks noChangeArrowheads="1"/>
          </p:cNvSpPr>
          <p:nvPr/>
        </p:nvSpPr>
        <p:spPr bwMode="auto">
          <a:xfrm>
            <a:off x="3690855" y="2994667"/>
            <a:ext cx="287338" cy="57150"/>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5" name="Rectangle 278"/>
          <p:cNvSpPr>
            <a:spLocks noChangeArrowheads="1"/>
          </p:cNvSpPr>
          <p:nvPr/>
        </p:nvSpPr>
        <p:spPr bwMode="auto">
          <a:xfrm>
            <a:off x="6089792" y="2880367"/>
            <a:ext cx="57150" cy="288925"/>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6" name="Rectangle 279"/>
          <p:cNvSpPr>
            <a:spLocks noChangeArrowheads="1"/>
          </p:cNvSpPr>
          <p:nvPr/>
        </p:nvSpPr>
        <p:spPr bwMode="auto">
          <a:xfrm>
            <a:off x="5973904" y="2994667"/>
            <a:ext cx="287338" cy="57150"/>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7" name="Rectangle 278"/>
          <p:cNvSpPr>
            <a:spLocks noChangeArrowheads="1"/>
          </p:cNvSpPr>
          <p:nvPr/>
        </p:nvSpPr>
        <p:spPr bwMode="auto">
          <a:xfrm>
            <a:off x="8372841" y="2880367"/>
            <a:ext cx="57150" cy="288925"/>
          </a:xfrm>
          <a:prstGeom prst="rect">
            <a:avLst/>
          </a:prstGeom>
          <a:solidFill>
            <a:schemeClr val="bg1"/>
          </a:solidFill>
          <a:ln>
            <a:noFill/>
          </a:ln>
        </p:spPr>
        <p:txBody>
          <a:bodyPr vert="horz" wrap="square" lIns="91440" tIns="45720" rIns="91440" bIns="45720" numCol="1" anchor="t" anchorCtr="0" compatLnSpc="1"/>
          <a:lstStyle/>
          <a:p>
            <a:endParaRPr lang="en-US"/>
          </a:p>
        </p:txBody>
      </p:sp>
      <p:sp>
        <p:nvSpPr>
          <p:cNvPr id="108" name="Rectangle 279"/>
          <p:cNvSpPr>
            <a:spLocks noChangeArrowheads="1"/>
          </p:cNvSpPr>
          <p:nvPr/>
        </p:nvSpPr>
        <p:spPr bwMode="auto">
          <a:xfrm>
            <a:off x="8256953" y="2994667"/>
            <a:ext cx="287338" cy="57150"/>
          </a:xfrm>
          <a:prstGeom prst="rect">
            <a:avLst/>
          </a:prstGeom>
          <a:solidFill>
            <a:schemeClr val="bg1"/>
          </a:solidFill>
          <a:ln>
            <a:noFill/>
          </a:ln>
        </p:spPr>
        <p:txBody>
          <a:bodyPr vert="horz" wrap="square" lIns="91440" tIns="45720" rIns="91440" bIns="45720" numCol="1" anchor="t" anchorCtr="0" compatLnSpc="1"/>
          <a:lstStyle/>
          <a:p>
            <a:endParaRPr lang="en-US"/>
          </a:p>
        </p:txBody>
      </p:sp>
      <p:cxnSp>
        <p:nvCxnSpPr>
          <p:cNvPr id="109" name="Straight Connector 11"/>
          <p:cNvCxnSpPr/>
          <p:nvPr/>
        </p:nvCxnSpPr>
        <p:spPr>
          <a:xfrm flipV="1">
            <a:off x="2668587" y="4058702"/>
            <a:ext cx="0" cy="502412"/>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1"/>
          <p:cNvCxnSpPr/>
          <p:nvPr/>
        </p:nvCxnSpPr>
        <p:spPr>
          <a:xfrm flipV="1">
            <a:off x="4967287" y="4058702"/>
            <a:ext cx="0" cy="502412"/>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
          <p:cNvCxnSpPr/>
          <p:nvPr/>
        </p:nvCxnSpPr>
        <p:spPr>
          <a:xfrm flipV="1">
            <a:off x="7253287" y="4058702"/>
            <a:ext cx="0" cy="502412"/>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
          <p:cNvCxnSpPr/>
          <p:nvPr/>
        </p:nvCxnSpPr>
        <p:spPr>
          <a:xfrm flipV="1">
            <a:off x="9539287" y="4058702"/>
            <a:ext cx="0" cy="502412"/>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532852" y="3418114"/>
            <a:ext cx="876300" cy="369332"/>
          </a:xfrm>
          <a:prstGeom prst="rect">
            <a:avLst/>
          </a:prstGeom>
          <a:noFill/>
        </p:spPr>
        <p:txBody>
          <a:bodyPr wrap="square" rtlCol="0">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text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6813265" y="3418114"/>
            <a:ext cx="876300" cy="369332"/>
          </a:xfrm>
          <a:prstGeom prst="rect">
            <a:avLst/>
          </a:prstGeom>
          <a:noFill/>
        </p:spPr>
        <p:txBody>
          <a:bodyPr wrap="square" rtlCol="0">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text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9101137" y="3418114"/>
            <a:ext cx="876300" cy="369332"/>
          </a:xfrm>
          <a:prstGeom prst="rect">
            <a:avLst/>
          </a:prstGeom>
          <a:noFill/>
        </p:spPr>
        <p:txBody>
          <a:bodyPr wrap="square" rtlCol="0">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text </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16" name="文本框 115"/>
          <p:cNvSpPr txBox="1"/>
          <p:nvPr/>
        </p:nvSpPr>
        <p:spPr>
          <a:xfrm>
            <a:off x="3946790" y="4896015"/>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4280383" y="4628286"/>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18" name="文本框 117"/>
          <p:cNvSpPr txBox="1"/>
          <p:nvPr/>
        </p:nvSpPr>
        <p:spPr>
          <a:xfrm>
            <a:off x="1649364" y="4896015"/>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19" name="文本框 118"/>
          <p:cNvSpPr txBox="1"/>
          <p:nvPr/>
        </p:nvSpPr>
        <p:spPr>
          <a:xfrm>
            <a:off x="1982957" y="4628286"/>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8526152" y="4896015"/>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8859745" y="4628286"/>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6228726" y="4896015"/>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23" name="文本框 122"/>
          <p:cNvSpPr txBox="1"/>
          <p:nvPr/>
        </p:nvSpPr>
        <p:spPr>
          <a:xfrm>
            <a:off x="6562319" y="4628286"/>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2"/>
          <a:stretch>
            <a:fillRect/>
          </a:stretch>
        </p:blipFill>
        <p:spPr>
          <a:xfrm>
            <a:off x="882564" y="391886"/>
            <a:ext cx="876472" cy="1255486"/>
          </a:xfrm>
          <a:prstGeom prst="rect">
            <a:avLst/>
          </a:prstGeom>
        </p:spPr>
      </p:pic>
      <p:grpSp>
        <p:nvGrpSpPr>
          <p:cNvPr id="22" name="组合 21"/>
          <p:cNvGrpSpPr/>
          <p:nvPr/>
        </p:nvGrpSpPr>
        <p:grpSpPr>
          <a:xfrm>
            <a:off x="4171949" y="1504950"/>
            <a:ext cx="3848101" cy="3848100"/>
            <a:chOff x="4095748" y="1428749"/>
            <a:chExt cx="4000502"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smtClean="0">
                  <a:solidFill>
                    <a:schemeClr val="bg1">
                      <a:lumMod val="95000"/>
                    </a:schemeClr>
                  </a:solidFill>
                  <a:latin typeface="微软雅黑" panose="020B0503020204020204" pitchFamily="34" charset="-122"/>
                  <a:ea typeface="微软雅黑" panose="020B0503020204020204" pitchFamily="34" charset="-122"/>
                </a:rPr>
                <a:t>04</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616036" y="3751103"/>
            <a:ext cx="4959929" cy="523220"/>
          </a:xfrm>
          <a:prstGeom prst="rect">
            <a:avLst/>
          </a:prstGeom>
          <a:noFill/>
        </p:spPr>
        <p:txBody>
          <a:bodyPr wrap="square" rtlCol="0">
            <a:spAutoFit/>
          </a:bodyPr>
          <a:lstStyle/>
          <a:p>
            <a:pPr algn="ctr"/>
            <a:r>
              <a:rPr lang="zh-CN" altLang="en-US" sz="2800" b="1" dirty="0" smtClean="0">
                <a:solidFill>
                  <a:srgbClr val="33B0CC"/>
                </a:solidFill>
                <a:latin typeface="微软雅黑" panose="020B0503020204020204" pitchFamily="34" charset="-122"/>
                <a:ea typeface="微软雅黑" panose="020B0503020204020204" pitchFamily="34" charset="-122"/>
              </a:rPr>
              <a:t>课题实践的可行性</a:t>
            </a:r>
            <a:endParaRPr lang="en-US" altLang="zh-CN" sz="2800" b="1" dirty="0" smtClean="0">
              <a:solidFill>
                <a:srgbClr val="33B0CC"/>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84947" y="4274323"/>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33B0CC"/>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rgbClr val="33B0CC"/>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04</a:t>
            </a:r>
            <a:endParaRPr lang="zh-CN" altLang="en-US" sz="3200" dirty="0">
              <a:solidFill>
                <a:schemeClr val="bg1"/>
              </a:solidFill>
            </a:endParaRPr>
          </a:p>
        </p:txBody>
      </p:sp>
      <p:sp>
        <p:nvSpPr>
          <p:cNvPr id="45" name="文本框 44"/>
          <p:cNvSpPr txBox="1"/>
          <p:nvPr/>
        </p:nvSpPr>
        <p:spPr>
          <a:xfrm>
            <a:off x="1808764" y="544892"/>
            <a:ext cx="495992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808764" y="8932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7" name="组合 46"/>
          <p:cNvGrpSpPr/>
          <p:nvPr/>
        </p:nvGrpSpPr>
        <p:grpSpPr>
          <a:xfrm>
            <a:off x="1202034" y="2044320"/>
            <a:ext cx="9787932" cy="3750812"/>
            <a:chOff x="1574319" y="2296655"/>
            <a:chExt cx="9787932" cy="3750812"/>
          </a:xfrm>
        </p:grpSpPr>
        <p:sp>
          <p:nvSpPr>
            <p:cNvPr id="48" name="Rounded Rectangle 24"/>
            <p:cNvSpPr/>
            <p:nvPr/>
          </p:nvSpPr>
          <p:spPr>
            <a:xfrm>
              <a:off x="1574319" y="2296655"/>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9" name="Picture 2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81498" y="2504132"/>
              <a:ext cx="524550" cy="5248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ounded Rectangle 27"/>
            <p:cNvSpPr/>
            <p:nvPr/>
          </p:nvSpPr>
          <p:spPr>
            <a:xfrm>
              <a:off x="1574319" y="3702607"/>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1"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4549" y="3893868"/>
              <a:ext cx="618448" cy="618448"/>
            </a:xfrm>
            <a:prstGeom prst="rect">
              <a:avLst/>
            </a:prstGeom>
            <a:effectLst/>
          </p:spPr>
        </p:pic>
        <p:sp>
          <p:nvSpPr>
            <p:cNvPr id="52" name="Rounded Rectangle 30"/>
            <p:cNvSpPr/>
            <p:nvPr/>
          </p:nvSpPr>
          <p:spPr>
            <a:xfrm>
              <a:off x="6626440" y="5108558"/>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3"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2863" y="5324982"/>
              <a:ext cx="506061" cy="506061"/>
            </a:xfrm>
            <a:prstGeom prst="rect">
              <a:avLst/>
            </a:prstGeom>
            <a:effectLst/>
          </p:spPr>
        </p:pic>
        <p:sp>
          <p:nvSpPr>
            <p:cNvPr id="54" name="Rounded Rectangle 33"/>
            <p:cNvSpPr/>
            <p:nvPr/>
          </p:nvSpPr>
          <p:spPr>
            <a:xfrm>
              <a:off x="6626440" y="2296655"/>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4400" y="2464615"/>
              <a:ext cx="602988" cy="602988"/>
            </a:xfrm>
            <a:prstGeom prst="rect">
              <a:avLst/>
            </a:prstGeom>
            <a:effectLst/>
          </p:spPr>
        </p:pic>
        <p:sp>
          <p:nvSpPr>
            <p:cNvPr id="56" name="Rounded Rectangle 36"/>
            <p:cNvSpPr/>
            <p:nvPr/>
          </p:nvSpPr>
          <p:spPr>
            <a:xfrm>
              <a:off x="6626440" y="3702607"/>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7"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4400" y="3870567"/>
              <a:ext cx="602988" cy="602988"/>
            </a:xfrm>
            <a:prstGeom prst="rect">
              <a:avLst/>
            </a:prstGeom>
            <a:effectLst/>
          </p:spPr>
        </p:pic>
        <p:sp>
          <p:nvSpPr>
            <p:cNvPr id="58" name="Rounded Rectangle 39"/>
            <p:cNvSpPr/>
            <p:nvPr/>
          </p:nvSpPr>
          <p:spPr>
            <a:xfrm>
              <a:off x="1574319" y="5108558"/>
              <a:ext cx="938909" cy="938909"/>
            </a:xfrm>
            <a:prstGeom prst="roundRect">
              <a:avLst>
                <a:gd name="adj" fmla="val 7712"/>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1618" y="5324982"/>
              <a:ext cx="506061" cy="506061"/>
            </a:xfrm>
            <a:prstGeom prst="rect">
              <a:avLst/>
            </a:prstGeom>
            <a:effectLst/>
          </p:spPr>
        </p:pic>
        <p:sp>
          <p:nvSpPr>
            <p:cNvPr id="62" name="文本框 61"/>
            <p:cNvSpPr txBox="1"/>
            <p:nvPr/>
          </p:nvSpPr>
          <p:spPr>
            <a:xfrm>
              <a:off x="2597208" y="2296655"/>
              <a:ext cx="367152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2597208" y="3727486"/>
              <a:ext cx="367152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2597208" y="5148053"/>
              <a:ext cx="367152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7690731" y="2296655"/>
              <a:ext cx="367152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7690731" y="3727486"/>
              <a:ext cx="367152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7690731" y="5148053"/>
              <a:ext cx="3671520"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04</a:t>
            </a:r>
            <a:endParaRPr lang="zh-CN" altLang="en-US" sz="3200" dirty="0">
              <a:solidFill>
                <a:schemeClr val="bg1"/>
              </a:solidFill>
            </a:endParaRPr>
          </a:p>
        </p:txBody>
      </p:sp>
      <p:sp>
        <p:nvSpPr>
          <p:cNvPr id="45" name="文本框 44"/>
          <p:cNvSpPr txBox="1"/>
          <p:nvPr/>
        </p:nvSpPr>
        <p:spPr>
          <a:xfrm>
            <a:off x="1808764" y="544892"/>
            <a:ext cx="495992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808764" y="8932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26" name="Chart 2"/>
          <p:cNvGraphicFramePr/>
          <p:nvPr/>
        </p:nvGraphicFramePr>
        <p:xfrm>
          <a:off x="1105808" y="2164608"/>
          <a:ext cx="2651742" cy="2082990"/>
        </p:xfrm>
        <a:graphic>
          <a:graphicData uri="http://schemas.openxmlformats.org/drawingml/2006/chart">
            <c:chart xmlns:c="http://schemas.openxmlformats.org/drawingml/2006/chart" xmlns:r="http://schemas.openxmlformats.org/officeDocument/2006/relationships" r:id="rId1"/>
          </a:graphicData>
        </a:graphic>
      </p:graphicFrame>
      <p:sp>
        <p:nvSpPr>
          <p:cNvPr id="27" name="Content Placeholder 2"/>
          <p:cNvSpPr txBox="1"/>
          <p:nvPr/>
        </p:nvSpPr>
        <p:spPr>
          <a:xfrm>
            <a:off x="1899502" y="2938186"/>
            <a:ext cx="1066183" cy="3968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200" dirty="0">
                <a:solidFill>
                  <a:schemeClr val="bg1"/>
                </a:solidFill>
                <a:latin typeface="Source Sans Pro Black" pitchFamily="34" charset="0"/>
              </a:rPr>
              <a:t>73%</a:t>
            </a:r>
            <a:endParaRPr lang="en-US" sz="3200" dirty="0">
              <a:solidFill>
                <a:schemeClr val="bg1"/>
              </a:solidFill>
              <a:latin typeface="Source Sans Pro Black" pitchFamily="34" charset="0"/>
            </a:endParaRPr>
          </a:p>
        </p:txBody>
      </p:sp>
      <p:graphicFrame>
        <p:nvGraphicFramePr>
          <p:cNvPr id="28" name="Chart 39"/>
          <p:cNvGraphicFramePr/>
          <p:nvPr/>
        </p:nvGraphicFramePr>
        <p:xfrm>
          <a:off x="3539924" y="2164608"/>
          <a:ext cx="2651742" cy="2082990"/>
        </p:xfrm>
        <a:graphic>
          <a:graphicData uri="http://schemas.openxmlformats.org/drawingml/2006/chart">
            <c:chart xmlns:c="http://schemas.openxmlformats.org/drawingml/2006/chart" xmlns:r="http://schemas.openxmlformats.org/officeDocument/2006/relationships" r:id="rId2"/>
          </a:graphicData>
        </a:graphic>
      </p:graphicFrame>
      <p:sp>
        <p:nvSpPr>
          <p:cNvPr id="29" name="Content Placeholder 2"/>
          <p:cNvSpPr txBox="1"/>
          <p:nvPr/>
        </p:nvSpPr>
        <p:spPr>
          <a:xfrm>
            <a:off x="4337276" y="2938186"/>
            <a:ext cx="1066183" cy="3968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200" dirty="0">
                <a:solidFill>
                  <a:schemeClr val="bg1"/>
                </a:solidFill>
                <a:latin typeface="Source Sans Pro Black" pitchFamily="34" charset="0"/>
              </a:rPr>
              <a:t>87%</a:t>
            </a:r>
            <a:endParaRPr lang="en-US" sz="3200" dirty="0">
              <a:solidFill>
                <a:schemeClr val="bg1"/>
              </a:solidFill>
              <a:latin typeface="Source Sans Pro Black" pitchFamily="34" charset="0"/>
            </a:endParaRPr>
          </a:p>
        </p:txBody>
      </p:sp>
      <p:graphicFrame>
        <p:nvGraphicFramePr>
          <p:cNvPr id="30" name="Chart 47"/>
          <p:cNvGraphicFramePr/>
          <p:nvPr/>
        </p:nvGraphicFramePr>
        <p:xfrm>
          <a:off x="5972212" y="2164608"/>
          <a:ext cx="2651742" cy="2082990"/>
        </p:xfrm>
        <a:graphic>
          <a:graphicData uri="http://schemas.openxmlformats.org/drawingml/2006/chart">
            <c:chart xmlns:c="http://schemas.openxmlformats.org/drawingml/2006/chart" xmlns:r="http://schemas.openxmlformats.org/officeDocument/2006/relationships" r:id="rId3"/>
          </a:graphicData>
        </a:graphic>
      </p:graphicFrame>
      <p:sp>
        <p:nvSpPr>
          <p:cNvPr id="31" name="Content Placeholder 2"/>
          <p:cNvSpPr txBox="1"/>
          <p:nvPr/>
        </p:nvSpPr>
        <p:spPr>
          <a:xfrm>
            <a:off x="6775050" y="2938186"/>
            <a:ext cx="1064354" cy="3968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200" dirty="0">
                <a:solidFill>
                  <a:schemeClr val="bg1"/>
                </a:solidFill>
                <a:latin typeface="Source Sans Pro Black" pitchFamily="34" charset="0"/>
              </a:rPr>
              <a:t>35%</a:t>
            </a:r>
            <a:endParaRPr lang="en-US" sz="3200" dirty="0">
              <a:solidFill>
                <a:schemeClr val="bg1"/>
              </a:solidFill>
              <a:latin typeface="Source Sans Pro Black" pitchFamily="34" charset="0"/>
            </a:endParaRPr>
          </a:p>
        </p:txBody>
      </p:sp>
      <p:graphicFrame>
        <p:nvGraphicFramePr>
          <p:cNvPr id="32" name="Chart 51"/>
          <p:cNvGraphicFramePr/>
          <p:nvPr/>
        </p:nvGraphicFramePr>
        <p:xfrm>
          <a:off x="8406329" y="2164608"/>
          <a:ext cx="2651742" cy="2082990"/>
        </p:xfrm>
        <a:graphic>
          <a:graphicData uri="http://schemas.openxmlformats.org/drawingml/2006/chart">
            <c:chart xmlns:c="http://schemas.openxmlformats.org/drawingml/2006/chart" xmlns:r="http://schemas.openxmlformats.org/officeDocument/2006/relationships" r:id="rId4"/>
          </a:graphicData>
        </a:graphic>
      </p:graphicFrame>
      <p:sp>
        <p:nvSpPr>
          <p:cNvPr id="33" name="Content Placeholder 2"/>
          <p:cNvSpPr txBox="1"/>
          <p:nvPr/>
        </p:nvSpPr>
        <p:spPr>
          <a:xfrm>
            <a:off x="9207337" y="2938186"/>
            <a:ext cx="1066183" cy="39684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en-US" sz="3200" dirty="0">
                <a:solidFill>
                  <a:schemeClr val="bg1"/>
                </a:solidFill>
                <a:latin typeface="Source Sans Pro Black" pitchFamily="34" charset="0"/>
              </a:rPr>
              <a:t>35%</a:t>
            </a:r>
            <a:endParaRPr lang="en-US" sz="3200" dirty="0">
              <a:solidFill>
                <a:schemeClr val="bg1"/>
              </a:solidFill>
              <a:latin typeface="Source Sans Pro Black" pitchFamily="34" charset="0"/>
            </a:endParaRPr>
          </a:p>
        </p:txBody>
      </p:sp>
      <p:cxnSp>
        <p:nvCxnSpPr>
          <p:cNvPr id="34" name="Straight Connector 53"/>
          <p:cNvCxnSpPr/>
          <p:nvPr/>
        </p:nvCxnSpPr>
        <p:spPr>
          <a:xfrm>
            <a:off x="3638678" y="2239589"/>
            <a:ext cx="0" cy="331376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54"/>
          <p:cNvCxnSpPr/>
          <p:nvPr/>
        </p:nvCxnSpPr>
        <p:spPr>
          <a:xfrm>
            <a:off x="6072795" y="2239589"/>
            <a:ext cx="0" cy="331376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55"/>
          <p:cNvCxnSpPr/>
          <p:nvPr/>
        </p:nvCxnSpPr>
        <p:spPr>
          <a:xfrm>
            <a:off x="8506911" y="2239589"/>
            <a:ext cx="0" cy="331376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402397" y="461818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735990" y="435045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836513" y="461818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4170106" y="435045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270629" y="461818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6604222" y="435045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8704745" y="4618187"/>
            <a:ext cx="2038446" cy="784830"/>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9038338" y="4350458"/>
            <a:ext cx="137125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2"/>
          <a:stretch>
            <a:fillRect/>
          </a:stretch>
        </p:blipFill>
        <p:spPr>
          <a:xfrm>
            <a:off x="882564" y="391886"/>
            <a:ext cx="876472" cy="1255486"/>
          </a:xfrm>
          <a:prstGeom prst="rect">
            <a:avLst/>
          </a:prstGeom>
        </p:spPr>
      </p:pic>
      <p:grpSp>
        <p:nvGrpSpPr>
          <p:cNvPr id="22" name="组合 21"/>
          <p:cNvGrpSpPr/>
          <p:nvPr/>
        </p:nvGrpSpPr>
        <p:grpSpPr>
          <a:xfrm>
            <a:off x="4171949" y="1504950"/>
            <a:ext cx="3848101" cy="3848100"/>
            <a:chOff x="4095748" y="1428749"/>
            <a:chExt cx="4000502"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smtClean="0">
                  <a:solidFill>
                    <a:schemeClr val="bg1">
                      <a:lumMod val="95000"/>
                    </a:schemeClr>
                  </a:solidFill>
                  <a:latin typeface="微软雅黑" panose="020B0503020204020204" pitchFamily="34" charset="-122"/>
                  <a:ea typeface="微软雅黑" panose="020B0503020204020204" pitchFamily="34" charset="-122"/>
                </a:rPr>
                <a:t>05</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3616036" y="3766304"/>
            <a:ext cx="4959929" cy="523220"/>
          </a:xfrm>
          <a:prstGeom prst="rect">
            <a:avLst/>
          </a:prstGeom>
          <a:noFill/>
        </p:spPr>
        <p:txBody>
          <a:bodyPr wrap="square" rtlCol="0">
            <a:spAutoFit/>
          </a:bodyPr>
          <a:lstStyle/>
          <a:p>
            <a:pPr algn="ctr"/>
            <a:r>
              <a:rPr lang="zh-CN" altLang="en-US" sz="2800" b="1" dirty="0" smtClean="0">
                <a:solidFill>
                  <a:srgbClr val="33B0CC"/>
                </a:solidFill>
                <a:latin typeface="微软雅黑" panose="020B0503020204020204" pitchFamily="34" charset="-122"/>
                <a:ea typeface="微软雅黑" panose="020B0503020204020204" pitchFamily="34" charset="-122"/>
              </a:rPr>
              <a:t>课题研究的结论</a:t>
            </a:r>
            <a:endParaRPr lang="en-US" altLang="zh-CN" sz="2800" b="1" dirty="0" smtClean="0">
              <a:solidFill>
                <a:srgbClr val="33B0CC"/>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947" y="4289524"/>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33B0CC"/>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rgbClr val="33B0CC"/>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429509"/>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0" name="文本框 59"/>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05</a:t>
            </a:r>
            <a:endParaRPr lang="zh-CN" altLang="en-US" sz="3200" dirty="0">
              <a:solidFill>
                <a:schemeClr val="bg1"/>
              </a:solidFill>
            </a:endParaRPr>
          </a:p>
        </p:txBody>
      </p:sp>
      <p:sp>
        <p:nvSpPr>
          <p:cNvPr id="37" name="矩形 36"/>
          <p:cNvSpPr/>
          <p:nvPr/>
        </p:nvSpPr>
        <p:spPr>
          <a:xfrm>
            <a:off x="1919358" y="429509"/>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研究的结论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919358" y="904873"/>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09" name="Group 42"/>
          <p:cNvGrpSpPr/>
          <p:nvPr/>
        </p:nvGrpSpPr>
        <p:grpSpPr>
          <a:xfrm>
            <a:off x="4395919" y="3161694"/>
            <a:ext cx="990000" cy="1106174"/>
            <a:chOff x="7312383" y="3158460"/>
            <a:chExt cx="990000" cy="1106174"/>
          </a:xfrm>
          <a:solidFill>
            <a:schemeClr val="bg1"/>
          </a:solidFill>
        </p:grpSpPr>
        <p:sp>
          <p:nvSpPr>
            <p:cNvPr id="110" name="Freeform 5"/>
            <p:cNvSpPr>
              <a:spLocks noEditPoints="1"/>
            </p:cNvSpPr>
            <p:nvPr/>
          </p:nvSpPr>
          <p:spPr bwMode="auto">
            <a:xfrm>
              <a:off x="7637332" y="3416062"/>
              <a:ext cx="665051" cy="519413"/>
            </a:xfrm>
            <a:custGeom>
              <a:avLst/>
              <a:gdLst>
                <a:gd name="T0" fmla="*/ 329 w 334"/>
                <a:gd name="T1" fmla="*/ 259 h 261"/>
                <a:gd name="T2" fmla="*/ 6 w 334"/>
                <a:gd name="T3" fmla="*/ 261 h 261"/>
                <a:gd name="T4" fmla="*/ 2 w 334"/>
                <a:gd name="T5" fmla="*/ 256 h 261"/>
                <a:gd name="T6" fmla="*/ 0 w 334"/>
                <a:gd name="T7" fmla="*/ 6 h 261"/>
                <a:gd name="T8" fmla="*/ 5 w 334"/>
                <a:gd name="T9" fmla="*/ 1 h 261"/>
                <a:gd name="T10" fmla="*/ 328 w 334"/>
                <a:gd name="T11" fmla="*/ 0 h 261"/>
                <a:gd name="T12" fmla="*/ 332 w 334"/>
                <a:gd name="T13" fmla="*/ 4 h 261"/>
                <a:gd name="T14" fmla="*/ 334 w 334"/>
                <a:gd name="T15" fmla="*/ 254 h 261"/>
                <a:gd name="T16" fmla="*/ 329 w 334"/>
                <a:gd name="T17" fmla="*/ 259 h 261"/>
                <a:gd name="T18" fmla="*/ 11 w 334"/>
                <a:gd name="T19" fmla="*/ 252 h 261"/>
                <a:gd name="T20" fmla="*/ 324 w 334"/>
                <a:gd name="T21" fmla="*/ 250 h 261"/>
                <a:gd name="T22" fmla="*/ 323 w 334"/>
                <a:gd name="T23" fmla="*/ 9 h 261"/>
                <a:gd name="T24" fmla="*/ 9 w 334"/>
                <a:gd name="T25" fmla="*/ 10 h 261"/>
                <a:gd name="T26" fmla="*/ 11 w 334"/>
                <a:gd name="T27"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61">
                  <a:moveTo>
                    <a:pt x="329" y="259"/>
                  </a:moveTo>
                  <a:cubicBezTo>
                    <a:pt x="6" y="261"/>
                    <a:pt x="6" y="261"/>
                    <a:pt x="6" y="261"/>
                  </a:cubicBezTo>
                  <a:cubicBezTo>
                    <a:pt x="4" y="261"/>
                    <a:pt x="2" y="259"/>
                    <a:pt x="2" y="256"/>
                  </a:cubicBezTo>
                  <a:cubicBezTo>
                    <a:pt x="0" y="6"/>
                    <a:pt x="0" y="6"/>
                    <a:pt x="0" y="6"/>
                  </a:cubicBezTo>
                  <a:cubicBezTo>
                    <a:pt x="0" y="3"/>
                    <a:pt x="2" y="1"/>
                    <a:pt x="5" y="1"/>
                  </a:cubicBezTo>
                  <a:cubicBezTo>
                    <a:pt x="328" y="0"/>
                    <a:pt x="328" y="0"/>
                    <a:pt x="328" y="0"/>
                  </a:cubicBezTo>
                  <a:cubicBezTo>
                    <a:pt x="330" y="0"/>
                    <a:pt x="332" y="2"/>
                    <a:pt x="332" y="4"/>
                  </a:cubicBezTo>
                  <a:cubicBezTo>
                    <a:pt x="334" y="254"/>
                    <a:pt x="334" y="254"/>
                    <a:pt x="334" y="254"/>
                  </a:cubicBezTo>
                  <a:cubicBezTo>
                    <a:pt x="334" y="257"/>
                    <a:pt x="332" y="259"/>
                    <a:pt x="329" y="259"/>
                  </a:cubicBezTo>
                  <a:close/>
                  <a:moveTo>
                    <a:pt x="11" y="252"/>
                  </a:moveTo>
                  <a:cubicBezTo>
                    <a:pt x="324" y="250"/>
                    <a:pt x="324" y="250"/>
                    <a:pt x="324" y="250"/>
                  </a:cubicBezTo>
                  <a:cubicBezTo>
                    <a:pt x="323" y="9"/>
                    <a:pt x="323" y="9"/>
                    <a:pt x="323" y="9"/>
                  </a:cubicBezTo>
                  <a:cubicBezTo>
                    <a:pt x="9" y="10"/>
                    <a:pt x="9" y="10"/>
                    <a:pt x="9" y="10"/>
                  </a:cubicBezTo>
                  <a:lnTo>
                    <a:pt x="11" y="252"/>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1" name="Freeform 6"/>
            <p:cNvSpPr/>
            <p:nvPr/>
          </p:nvSpPr>
          <p:spPr bwMode="auto">
            <a:xfrm>
              <a:off x="7312383" y="3158460"/>
              <a:ext cx="958010" cy="872985"/>
            </a:xfrm>
            <a:custGeom>
              <a:avLst/>
              <a:gdLst>
                <a:gd name="T0" fmla="*/ 467 w 481"/>
                <a:gd name="T1" fmla="*/ 409 h 438"/>
                <a:gd name="T2" fmla="*/ 123 w 481"/>
                <a:gd name="T3" fmla="*/ 411 h 438"/>
                <a:gd name="T4" fmla="*/ 145 w 481"/>
                <a:gd name="T5" fmla="*/ 388 h 438"/>
                <a:gd name="T6" fmla="*/ 149 w 481"/>
                <a:gd name="T7" fmla="*/ 378 h 438"/>
                <a:gd name="T8" fmla="*/ 148 w 481"/>
                <a:gd name="T9" fmla="*/ 134 h 438"/>
                <a:gd name="T10" fmla="*/ 144 w 481"/>
                <a:gd name="T11" fmla="*/ 124 h 438"/>
                <a:gd name="T12" fmla="*/ 24 w 481"/>
                <a:gd name="T13" fmla="*/ 6 h 438"/>
                <a:gd name="T14" fmla="*/ 5 w 481"/>
                <a:gd name="T15" fmla="*/ 6 h 438"/>
                <a:gd name="T16" fmla="*/ 5 w 481"/>
                <a:gd name="T17" fmla="*/ 25 h 438"/>
                <a:gd name="T18" fmla="*/ 121 w 481"/>
                <a:gd name="T19" fmla="*/ 140 h 438"/>
                <a:gd name="T20" fmla="*/ 122 w 481"/>
                <a:gd name="T21" fmla="*/ 373 h 438"/>
                <a:gd name="T22" fmla="*/ 80 w 481"/>
                <a:gd name="T23" fmla="*/ 415 h 438"/>
                <a:gd name="T24" fmla="*/ 77 w 481"/>
                <a:gd name="T25" fmla="*/ 430 h 438"/>
                <a:gd name="T26" fmla="*/ 90 w 481"/>
                <a:gd name="T27" fmla="*/ 438 h 438"/>
                <a:gd name="T28" fmla="*/ 131 w 481"/>
                <a:gd name="T29" fmla="*/ 438 h 438"/>
                <a:gd name="T30" fmla="*/ 177 w 481"/>
                <a:gd name="T31" fmla="*/ 418 h 438"/>
                <a:gd name="T32" fmla="*/ 223 w 481"/>
                <a:gd name="T33" fmla="*/ 437 h 438"/>
                <a:gd name="T34" fmla="*/ 363 w 481"/>
                <a:gd name="T35" fmla="*/ 437 h 438"/>
                <a:gd name="T36" fmla="*/ 409 w 481"/>
                <a:gd name="T37" fmla="*/ 417 h 438"/>
                <a:gd name="T38" fmla="*/ 455 w 481"/>
                <a:gd name="T39" fmla="*/ 436 h 438"/>
                <a:gd name="T40" fmla="*/ 467 w 481"/>
                <a:gd name="T41" fmla="*/ 436 h 438"/>
                <a:gd name="T42" fmla="*/ 481 w 481"/>
                <a:gd name="T43" fmla="*/ 422 h 438"/>
                <a:gd name="T44" fmla="*/ 467 w 481"/>
                <a:gd name="T45" fmla="*/ 40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1" h="438">
                  <a:moveTo>
                    <a:pt x="467" y="409"/>
                  </a:moveTo>
                  <a:cubicBezTo>
                    <a:pt x="123" y="411"/>
                    <a:pt x="123" y="411"/>
                    <a:pt x="123" y="411"/>
                  </a:cubicBezTo>
                  <a:cubicBezTo>
                    <a:pt x="145" y="388"/>
                    <a:pt x="145" y="388"/>
                    <a:pt x="145" y="388"/>
                  </a:cubicBezTo>
                  <a:cubicBezTo>
                    <a:pt x="148" y="385"/>
                    <a:pt x="149" y="382"/>
                    <a:pt x="149" y="378"/>
                  </a:cubicBezTo>
                  <a:cubicBezTo>
                    <a:pt x="148" y="134"/>
                    <a:pt x="148" y="134"/>
                    <a:pt x="148" y="134"/>
                  </a:cubicBezTo>
                  <a:cubicBezTo>
                    <a:pt x="148" y="130"/>
                    <a:pt x="147" y="127"/>
                    <a:pt x="144" y="124"/>
                  </a:cubicBezTo>
                  <a:cubicBezTo>
                    <a:pt x="24" y="6"/>
                    <a:pt x="24" y="6"/>
                    <a:pt x="24" y="6"/>
                  </a:cubicBezTo>
                  <a:cubicBezTo>
                    <a:pt x="19" y="0"/>
                    <a:pt x="10" y="0"/>
                    <a:pt x="5" y="6"/>
                  </a:cubicBezTo>
                  <a:cubicBezTo>
                    <a:pt x="0" y="11"/>
                    <a:pt x="0" y="20"/>
                    <a:pt x="5" y="25"/>
                  </a:cubicBezTo>
                  <a:cubicBezTo>
                    <a:pt x="121" y="140"/>
                    <a:pt x="121" y="140"/>
                    <a:pt x="121" y="140"/>
                  </a:cubicBezTo>
                  <a:cubicBezTo>
                    <a:pt x="122" y="373"/>
                    <a:pt x="122" y="373"/>
                    <a:pt x="122" y="373"/>
                  </a:cubicBezTo>
                  <a:cubicBezTo>
                    <a:pt x="80" y="415"/>
                    <a:pt x="80" y="415"/>
                    <a:pt x="80" y="415"/>
                  </a:cubicBezTo>
                  <a:cubicBezTo>
                    <a:pt x="76" y="419"/>
                    <a:pt x="75" y="425"/>
                    <a:pt x="77" y="430"/>
                  </a:cubicBezTo>
                  <a:cubicBezTo>
                    <a:pt x="80" y="435"/>
                    <a:pt x="85" y="438"/>
                    <a:pt x="90" y="438"/>
                  </a:cubicBezTo>
                  <a:cubicBezTo>
                    <a:pt x="131" y="438"/>
                    <a:pt x="131" y="438"/>
                    <a:pt x="131" y="438"/>
                  </a:cubicBezTo>
                  <a:cubicBezTo>
                    <a:pt x="143" y="426"/>
                    <a:pt x="159" y="418"/>
                    <a:pt x="177" y="418"/>
                  </a:cubicBezTo>
                  <a:cubicBezTo>
                    <a:pt x="195" y="418"/>
                    <a:pt x="212" y="425"/>
                    <a:pt x="223" y="437"/>
                  </a:cubicBezTo>
                  <a:cubicBezTo>
                    <a:pt x="363" y="437"/>
                    <a:pt x="363" y="437"/>
                    <a:pt x="363" y="437"/>
                  </a:cubicBezTo>
                  <a:cubicBezTo>
                    <a:pt x="375" y="425"/>
                    <a:pt x="391" y="417"/>
                    <a:pt x="409" y="417"/>
                  </a:cubicBezTo>
                  <a:cubicBezTo>
                    <a:pt x="427" y="417"/>
                    <a:pt x="443" y="424"/>
                    <a:pt x="455" y="436"/>
                  </a:cubicBezTo>
                  <a:cubicBezTo>
                    <a:pt x="467" y="436"/>
                    <a:pt x="467" y="436"/>
                    <a:pt x="467" y="436"/>
                  </a:cubicBezTo>
                  <a:cubicBezTo>
                    <a:pt x="475" y="436"/>
                    <a:pt x="481" y="430"/>
                    <a:pt x="481" y="422"/>
                  </a:cubicBezTo>
                  <a:cubicBezTo>
                    <a:pt x="481" y="415"/>
                    <a:pt x="475" y="409"/>
                    <a:pt x="467" y="409"/>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2" name="Freeform 7"/>
            <p:cNvSpPr>
              <a:spLocks noEditPoints="1"/>
            </p:cNvSpPr>
            <p:nvPr/>
          </p:nvSpPr>
          <p:spPr bwMode="auto">
            <a:xfrm>
              <a:off x="7999322" y="4003665"/>
              <a:ext cx="257602" cy="258444"/>
            </a:xfrm>
            <a:custGeom>
              <a:avLst/>
              <a:gdLst>
                <a:gd name="T0" fmla="*/ 65 w 129"/>
                <a:gd name="T1" fmla="*/ 130 h 130"/>
                <a:gd name="T2" fmla="*/ 0 w 129"/>
                <a:gd name="T3" fmla="*/ 65 h 130"/>
                <a:gd name="T4" fmla="*/ 64 w 129"/>
                <a:gd name="T5" fmla="*/ 0 h 130"/>
                <a:gd name="T6" fmla="*/ 129 w 129"/>
                <a:gd name="T7" fmla="*/ 65 h 130"/>
                <a:gd name="T8" fmla="*/ 65 w 129"/>
                <a:gd name="T9" fmla="*/ 130 h 130"/>
                <a:gd name="T10" fmla="*/ 64 w 129"/>
                <a:gd name="T11" fmla="*/ 39 h 130"/>
                <a:gd name="T12" fmla="*/ 39 w 129"/>
                <a:gd name="T13" fmla="*/ 65 h 130"/>
                <a:gd name="T14" fmla="*/ 65 w 129"/>
                <a:gd name="T15" fmla="*/ 90 h 130"/>
                <a:gd name="T16" fmla="*/ 90 w 129"/>
                <a:gd name="T17" fmla="*/ 65 h 130"/>
                <a:gd name="T18" fmla="*/ 64 w 129"/>
                <a:gd name="T19" fmla="*/ 3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30">
                  <a:moveTo>
                    <a:pt x="65" y="130"/>
                  </a:moveTo>
                  <a:cubicBezTo>
                    <a:pt x="29" y="130"/>
                    <a:pt x="0" y="101"/>
                    <a:pt x="0" y="65"/>
                  </a:cubicBezTo>
                  <a:cubicBezTo>
                    <a:pt x="0" y="30"/>
                    <a:pt x="29" y="0"/>
                    <a:pt x="64" y="0"/>
                  </a:cubicBezTo>
                  <a:cubicBezTo>
                    <a:pt x="100" y="0"/>
                    <a:pt x="129" y="29"/>
                    <a:pt x="129" y="65"/>
                  </a:cubicBezTo>
                  <a:cubicBezTo>
                    <a:pt x="129" y="100"/>
                    <a:pt x="100" y="129"/>
                    <a:pt x="65" y="130"/>
                  </a:cubicBezTo>
                  <a:close/>
                  <a:moveTo>
                    <a:pt x="64" y="39"/>
                  </a:moveTo>
                  <a:cubicBezTo>
                    <a:pt x="50" y="39"/>
                    <a:pt x="39" y="51"/>
                    <a:pt x="39" y="65"/>
                  </a:cubicBezTo>
                  <a:cubicBezTo>
                    <a:pt x="39" y="79"/>
                    <a:pt x="51" y="90"/>
                    <a:pt x="65" y="90"/>
                  </a:cubicBezTo>
                  <a:cubicBezTo>
                    <a:pt x="79" y="90"/>
                    <a:pt x="90" y="79"/>
                    <a:pt x="90" y="65"/>
                  </a:cubicBezTo>
                  <a:cubicBezTo>
                    <a:pt x="90" y="51"/>
                    <a:pt x="78" y="39"/>
                    <a:pt x="64" y="39"/>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3" name="Freeform 8"/>
            <p:cNvSpPr>
              <a:spLocks noEditPoints="1"/>
            </p:cNvSpPr>
            <p:nvPr/>
          </p:nvSpPr>
          <p:spPr bwMode="auto">
            <a:xfrm>
              <a:off x="7537154" y="4005348"/>
              <a:ext cx="257602" cy="259286"/>
            </a:xfrm>
            <a:custGeom>
              <a:avLst/>
              <a:gdLst>
                <a:gd name="T0" fmla="*/ 65 w 129"/>
                <a:gd name="T1" fmla="*/ 130 h 130"/>
                <a:gd name="T2" fmla="*/ 0 w 129"/>
                <a:gd name="T3" fmla="*/ 65 h 130"/>
                <a:gd name="T4" fmla="*/ 64 w 129"/>
                <a:gd name="T5" fmla="*/ 0 h 130"/>
                <a:gd name="T6" fmla="*/ 129 w 129"/>
                <a:gd name="T7" fmla="*/ 65 h 130"/>
                <a:gd name="T8" fmla="*/ 65 w 129"/>
                <a:gd name="T9" fmla="*/ 130 h 130"/>
                <a:gd name="T10" fmla="*/ 65 w 129"/>
                <a:gd name="T11" fmla="*/ 39 h 130"/>
                <a:gd name="T12" fmla="*/ 39 w 129"/>
                <a:gd name="T13" fmla="*/ 65 h 130"/>
                <a:gd name="T14" fmla="*/ 65 w 129"/>
                <a:gd name="T15" fmla="*/ 91 h 130"/>
                <a:gd name="T16" fmla="*/ 90 w 129"/>
                <a:gd name="T17" fmla="*/ 65 h 130"/>
                <a:gd name="T18" fmla="*/ 65 w 129"/>
                <a:gd name="T19" fmla="*/ 3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30">
                  <a:moveTo>
                    <a:pt x="65" y="130"/>
                  </a:moveTo>
                  <a:cubicBezTo>
                    <a:pt x="29" y="130"/>
                    <a:pt x="0" y="101"/>
                    <a:pt x="0" y="65"/>
                  </a:cubicBezTo>
                  <a:cubicBezTo>
                    <a:pt x="0" y="30"/>
                    <a:pt x="29" y="1"/>
                    <a:pt x="64" y="0"/>
                  </a:cubicBezTo>
                  <a:cubicBezTo>
                    <a:pt x="100" y="0"/>
                    <a:pt x="129" y="29"/>
                    <a:pt x="129" y="65"/>
                  </a:cubicBezTo>
                  <a:cubicBezTo>
                    <a:pt x="129" y="100"/>
                    <a:pt x="101" y="129"/>
                    <a:pt x="65" y="130"/>
                  </a:cubicBezTo>
                  <a:close/>
                  <a:moveTo>
                    <a:pt x="65" y="39"/>
                  </a:moveTo>
                  <a:cubicBezTo>
                    <a:pt x="50" y="40"/>
                    <a:pt x="39" y="51"/>
                    <a:pt x="39" y="65"/>
                  </a:cubicBezTo>
                  <a:cubicBezTo>
                    <a:pt x="39" y="79"/>
                    <a:pt x="51" y="91"/>
                    <a:pt x="65" y="91"/>
                  </a:cubicBezTo>
                  <a:cubicBezTo>
                    <a:pt x="79" y="90"/>
                    <a:pt x="90" y="79"/>
                    <a:pt x="90" y="65"/>
                  </a:cubicBezTo>
                  <a:cubicBezTo>
                    <a:pt x="90" y="51"/>
                    <a:pt x="79" y="39"/>
                    <a:pt x="65" y="39"/>
                  </a:cubicBez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4" name="Freeform 9"/>
            <p:cNvSpPr/>
            <p:nvPr/>
          </p:nvSpPr>
          <p:spPr bwMode="auto">
            <a:xfrm>
              <a:off x="7744246" y="3435425"/>
              <a:ext cx="10102" cy="480689"/>
            </a:xfrm>
            <a:custGeom>
              <a:avLst/>
              <a:gdLst>
                <a:gd name="T0" fmla="*/ 12 w 12"/>
                <a:gd name="T1" fmla="*/ 571 h 571"/>
                <a:gd name="T2" fmla="*/ 5 w 12"/>
                <a:gd name="T3" fmla="*/ 571 h 571"/>
                <a:gd name="T4" fmla="*/ 0 w 12"/>
                <a:gd name="T5" fmla="*/ 0 h 571"/>
                <a:gd name="T6" fmla="*/ 10 w 12"/>
                <a:gd name="T7" fmla="*/ 0 h 571"/>
                <a:gd name="T8" fmla="*/ 12 w 12"/>
                <a:gd name="T9" fmla="*/ 571 h 571"/>
              </a:gdLst>
              <a:ahLst/>
              <a:cxnLst>
                <a:cxn ang="0">
                  <a:pos x="T0" y="T1"/>
                </a:cxn>
                <a:cxn ang="0">
                  <a:pos x="T2" y="T3"/>
                </a:cxn>
                <a:cxn ang="0">
                  <a:pos x="T4" y="T5"/>
                </a:cxn>
                <a:cxn ang="0">
                  <a:pos x="T6" y="T7"/>
                </a:cxn>
                <a:cxn ang="0">
                  <a:pos x="T8" y="T9"/>
                </a:cxn>
              </a:cxnLst>
              <a:rect l="0" t="0" r="r" b="b"/>
              <a:pathLst>
                <a:path w="12" h="571">
                  <a:moveTo>
                    <a:pt x="12" y="571"/>
                  </a:moveTo>
                  <a:lnTo>
                    <a:pt x="5" y="571"/>
                  </a:lnTo>
                  <a:lnTo>
                    <a:pt x="0" y="0"/>
                  </a:lnTo>
                  <a:lnTo>
                    <a:pt x="10" y="0"/>
                  </a:lnTo>
                  <a:lnTo>
                    <a:pt x="12" y="571"/>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5" name="Freeform 10"/>
            <p:cNvSpPr/>
            <p:nvPr/>
          </p:nvSpPr>
          <p:spPr bwMode="auto">
            <a:xfrm>
              <a:off x="7857894" y="3435425"/>
              <a:ext cx="10102" cy="480689"/>
            </a:xfrm>
            <a:custGeom>
              <a:avLst/>
              <a:gdLst>
                <a:gd name="T0" fmla="*/ 12 w 12"/>
                <a:gd name="T1" fmla="*/ 571 h 571"/>
                <a:gd name="T2" fmla="*/ 5 w 12"/>
                <a:gd name="T3" fmla="*/ 571 h 571"/>
                <a:gd name="T4" fmla="*/ 0 w 12"/>
                <a:gd name="T5" fmla="*/ 0 h 571"/>
                <a:gd name="T6" fmla="*/ 10 w 12"/>
                <a:gd name="T7" fmla="*/ 0 h 571"/>
                <a:gd name="T8" fmla="*/ 12 w 12"/>
                <a:gd name="T9" fmla="*/ 571 h 571"/>
              </a:gdLst>
              <a:ahLst/>
              <a:cxnLst>
                <a:cxn ang="0">
                  <a:pos x="T0" y="T1"/>
                </a:cxn>
                <a:cxn ang="0">
                  <a:pos x="T2" y="T3"/>
                </a:cxn>
                <a:cxn ang="0">
                  <a:pos x="T4" y="T5"/>
                </a:cxn>
                <a:cxn ang="0">
                  <a:pos x="T6" y="T7"/>
                </a:cxn>
                <a:cxn ang="0">
                  <a:pos x="T8" y="T9"/>
                </a:cxn>
              </a:cxnLst>
              <a:rect l="0" t="0" r="r" b="b"/>
              <a:pathLst>
                <a:path w="12" h="571">
                  <a:moveTo>
                    <a:pt x="12" y="571"/>
                  </a:moveTo>
                  <a:lnTo>
                    <a:pt x="5" y="571"/>
                  </a:lnTo>
                  <a:lnTo>
                    <a:pt x="0" y="0"/>
                  </a:lnTo>
                  <a:lnTo>
                    <a:pt x="10" y="0"/>
                  </a:lnTo>
                  <a:lnTo>
                    <a:pt x="12" y="571"/>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6" name="Freeform 11"/>
            <p:cNvSpPr/>
            <p:nvPr/>
          </p:nvSpPr>
          <p:spPr bwMode="auto">
            <a:xfrm>
              <a:off x="7963965" y="3435425"/>
              <a:ext cx="10102" cy="480689"/>
            </a:xfrm>
            <a:custGeom>
              <a:avLst/>
              <a:gdLst>
                <a:gd name="T0" fmla="*/ 12 w 12"/>
                <a:gd name="T1" fmla="*/ 571 h 571"/>
                <a:gd name="T2" fmla="*/ 4 w 12"/>
                <a:gd name="T3" fmla="*/ 571 h 571"/>
                <a:gd name="T4" fmla="*/ 0 w 12"/>
                <a:gd name="T5" fmla="*/ 0 h 571"/>
                <a:gd name="T6" fmla="*/ 9 w 12"/>
                <a:gd name="T7" fmla="*/ 0 h 571"/>
                <a:gd name="T8" fmla="*/ 12 w 12"/>
                <a:gd name="T9" fmla="*/ 571 h 571"/>
              </a:gdLst>
              <a:ahLst/>
              <a:cxnLst>
                <a:cxn ang="0">
                  <a:pos x="T0" y="T1"/>
                </a:cxn>
                <a:cxn ang="0">
                  <a:pos x="T2" y="T3"/>
                </a:cxn>
                <a:cxn ang="0">
                  <a:pos x="T4" y="T5"/>
                </a:cxn>
                <a:cxn ang="0">
                  <a:pos x="T6" y="T7"/>
                </a:cxn>
                <a:cxn ang="0">
                  <a:pos x="T8" y="T9"/>
                </a:cxn>
              </a:cxnLst>
              <a:rect l="0" t="0" r="r" b="b"/>
              <a:pathLst>
                <a:path w="12" h="571">
                  <a:moveTo>
                    <a:pt x="12" y="571"/>
                  </a:moveTo>
                  <a:lnTo>
                    <a:pt x="4" y="571"/>
                  </a:lnTo>
                  <a:lnTo>
                    <a:pt x="0" y="0"/>
                  </a:lnTo>
                  <a:lnTo>
                    <a:pt x="9" y="0"/>
                  </a:lnTo>
                  <a:lnTo>
                    <a:pt x="12" y="571"/>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7" name="Freeform 12"/>
            <p:cNvSpPr/>
            <p:nvPr/>
          </p:nvSpPr>
          <p:spPr bwMode="auto">
            <a:xfrm>
              <a:off x="8071720" y="3433741"/>
              <a:ext cx="9260" cy="482373"/>
            </a:xfrm>
            <a:custGeom>
              <a:avLst/>
              <a:gdLst>
                <a:gd name="T0" fmla="*/ 11 w 11"/>
                <a:gd name="T1" fmla="*/ 570 h 573"/>
                <a:gd name="T2" fmla="*/ 2 w 11"/>
                <a:gd name="T3" fmla="*/ 573 h 573"/>
                <a:gd name="T4" fmla="*/ 0 w 11"/>
                <a:gd name="T5" fmla="*/ 0 h 573"/>
                <a:gd name="T6" fmla="*/ 7 w 11"/>
                <a:gd name="T7" fmla="*/ 0 h 573"/>
                <a:gd name="T8" fmla="*/ 11 w 11"/>
                <a:gd name="T9" fmla="*/ 570 h 573"/>
              </a:gdLst>
              <a:ahLst/>
              <a:cxnLst>
                <a:cxn ang="0">
                  <a:pos x="T0" y="T1"/>
                </a:cxn>
                <a:cxn ang="0">
                  <a:pos x="T2" y="T3"/>
                </a:cxn>
                <a:cxn ang="0">
                  <a:pos x="T4" y="T5"/>
                </a:cxn>
                <a:cxn ang="0">
                  <a:pos x="T6" y="T7"/>
                </a:cxn>
                <a:cxn ang="0">
                  <a:pos x="T8" y="T9"/>
                </a:cxn>
              </a:cxnLst>
              <a:rect l="0" t="0" r="r" b="b"/>
              <a:pathLst>
                <a:path w="11" h="573">
                  <a:moveTo>
                    <a:pt x="11" y="570"/>
                  </a:moveTo>
                  <a:lnTo>
                    <a:pt x="2" y="573"/>
                  </a:lnTo>
                  <a:lnTo>
                    <a:pt x="0" y="0"/>
                  </a:lnTo>
                  <a:lnTo>
                    <a:pt x="7" y="0"/>
                  </a:lnTo>
                  <a:lnTo>
                    <a:pt x="11" y="570"/>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sp>
          <p:nvSpPr>
            <p:cNvPr id="118" name="Freeform 13"/>
            <p:cNvSpPr/>
            <p:nvPr/>
          </p:nvSpPr>
          <p:spPr bwMode="auto">
            <a:xfrm>
              <a:off x="8172741" y="3433741"/>
              <a:ext cx="10102" cy="479847"/>
            </a:xfrm>
            <a:custGeom>
              <a:avLst/>
              <a:gdLst>
                <a:gd name="T0" fmla="*/ 12 w 12"/>
                <a:gd name="T1" fmla="*/ 570 h 570"/>
                <a:gd name="T2" fmla="*/ 3 w 12"/>
                <a:gd name="T3" fmla="*/ 570 h 570"/>
                <a:gd name="T4" fmla="*/ 0 w 12"/>
                <a:gd name="T5" fmla="*/ 0 h 570"/>
                <a:gd name="T6" fmla="*/ 10 w 12"/>
                <a:gd name="T7" fmla="*/ 0 h 570"/>
                <a:gd name="T8" fmla="*/ 12 w 12"/>
                <a:gd name="T9" fmla="*/ 570 h 570"/>
              </a:gdLst>
              <a:ahLst/>
              <a:cxnLst>
                <a:cxn ang="0">
                  <a:pos x="T0" y="T1"/>
                </a:cxn>
                <a:cxn ang="0">
                  <a:pos x="T2" y="T3"/>
                </a:cxn>
                <a:cxn ang="0">
                  <a:pos x="T4" y="T5"/>
                </a:cxn>
                <a:cxn ang="0">
                  <a:pos x="T6" y="T7"/>
                </a:cxn>
                <a:cxn ang="0">
                  <a:pos x="T8" y="T9"/>
                </a:cxn>
              </a:cxnLst>
              <a:rect l="0" t="0" r="r" b="b"/>
              <a:pathLst>
                <a:path w="12" h="570">
                  <a:moveTo>
                    <a:pt x="12" y="570"/>
                  </a:moveTo>
                  <a:lnTo>
                    <a:pt x="3" y="570"/>
                  </a:lnTo>
                  <a:lnTo>
                    <a:pt x="0" y="0"/>
                  </a:lnTo>
                  <a:lnTo>
                    <a:pt x="10" y="0"/>
                  </a:lnTo>
                  <a:lnTo>
                    <a:pt x="12" y="570"/>
                  </a:lnTo>
                  <a:close/>
                </a:path>
              </a:pathLst>
            </a:custGeom>
            <a:grpFill/>
            <a:ln>
              <a:noFill/>
            </a:ln>
          </p:spPr>
          <p:txBody>
            <a:bodyPr vert="horz" wrap="square" lIns="91440" tIns="45720" rIns="91440" bIns="45720" numCol="1" anchor="t" anchorCtr="0" compatLnSpc="1"/>
            <a:lstStyle/>
            <a:p>
              <a:endParaRPr lang="id-ID">
                <a:solidFill>
                  <a:schemeClr val="bg1"/>
                </a:solidFill>
              </a:endParaRPr>
            </a:p>
          </p:txBody>
        </p:sp>
      </p:grpSp>
      <p:sp>
        <p:nvSpPr>
          <p:cNvPr id="119" name="Freeform 14"/>
          <p:cNvSpPr/>
          <p:nvPr/>
        </p:nvSpPr>
        <p:spPr bwMode="auto">
          <a:xfrm>
            <a:off x="5922170" y="2490750"/>
            <a:ext cx="1526250" cy="1554031"/>
          </a:xfrm>
          <a:custGeom>
            <a:avLst/>
            <a:gdLst>
              <a:gd name="T0" fmla="*/ 766 w 766"/>
              <a:gd name="T1" fmla="*/ 731 h 780"/>
              <a:gd name="T2" fmla="*/ 709 w 766"/>
              <a:gd name="T3" fmla="*/ 446 h 780"/>
              <a:gd name="T4" fmla="*/ 552 w 766"/>
              <a:gd name="T5" fmla="*/ 214 h 780"/>
              <a:gd name="T6" fmla="*/ 320 w 766"/>
              <a:gd name="T7" fmla="*/ 57 h 780"/>
              <a:gd name="T8" fmla="*/ 35 w 766"/>
              <a:gd name="T9" fmla="*/ 0 h 780"/>
              <a:gd name="T10" fmla="*/ 0 w 766"/>
              <a:gd name="T11" fmla="*/ 0 h 780"/>
              <a:gd name="T12" fmla="*/ 0 w 766"/>
              <a:gd name="T13" fmla="*/ 369 h 780"/>
              <a:gd name="T14" fmla="*/ 35 w 766"/>
              <a:gd name="T15" fmla="*/ 368 h 780"/>
              <a:gd name="T16" fmla="*/ 397 w 766"/>
              <a:gd name="T17" fmla="*/ 706 h 780"/>
              <a:gd name="T18" fmla="*/ 765 w 766"/>
              <a:gd name="T19" fmla="*/ 780 h 780"/>
              <a:gd name="T20" fmla="*/ 766 w 766"/>
              <a:gd name="T21" fmla="*/ 73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6" h="780">
                <a:moveTo>
                  <a:pt x="766" y="731"/>
                </a:moveTo>
                <a:cubicBezTo>
                  <a:pt x="766" y="632"/>
                  <a:pt x="747" y="536"/>
                  <a:pt x="709" y="446"/>
                </a:cubicBezTo>
                <a:cubicBezTo>
                  <a:pt x="672" y="359"/>
                  <a:pt x="619" y="281"/>
                  <a:pt x="552" y="214"/>
                </a:cubicBezTo>
                <a:cubicBezTo>
                  <a:pt x="485" y="147"/>
                  <a:pt x="407" y="94"/>
                  <a:pt x="320" y="57"/>
                </a:cubicBezTo>
                <a:cubicBezTo>
                  <a:pt x="229" y="19"/>
                  <a:pt x="134" y="0"/>
                  <a:pt x="35" y="0"/>
                </a:cubicBezTo>
                <a:cubicBezTo>
                  <a:pt x="23" y="0"/>
                  <a:pt x="12" y="0"/>
                  <a:pt x="0" y="0"/>
                </a:cubicBezTo>
                <a:cubicBezTo>
                  <a:pt x="0" y="369"/>
                  <a:pt x="0" y="369"/>
                  <a:pt x="0" y="369"/>
                </a:cubicBezTo>
                <a:cubicBezTo>
                  <a:pt x="12" y="368"/>
                  <a:pt x="23" y="368"/>
                  <a:pt x="35" y="368"/>
                </a:cubicBezTo>
                <a:cubicBezTo>
                  <a:pt x="227" y="368"/>
                  <a:pt x="384" y="517"/>
                  <a:pt x="397" y="706"/>
                </a:cubicBezTo>
                <a:cubicBezTo>
                  <a:pt x="765" y="780"/>
                  <a:pt x="765" y="780"/>
                  <a:pt x="765" y="780"/>
                </a:cubicBezTo>
                <a:cubicBezTo>
                  <a:pt x="766" y="764"/>
                  <a:pt x="766" y="747"/>
                  <a:pt x="766" y="731"/>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120" name="Freeform 15"/>
          <p:cNvSpPr/>
          <p:nvPr/>
        </p:nvSpPr>
        <p:spPr bwMode="auto">
          <a:xfrm>
            <a:off x="5527348" y="3974909"/>
            <a:ext cx="1910970" cy="1428597"/>
          </a:xfrm>
          <a:custGeom>
            <a:avLst/>
            <a:gdLst>
              <a:gd name="T0" fmla="*/ 233 w 959"/>
              <a:gd name="T1" fmla="*/ 349 h 717"/>
              <a:gd name="T2" fmla="*/ 184 w 959"/>
              <a:gd name="T3" fmla="*/ 346 h 717"/>
              <a:gd name="T4" fmla="*/ 0 w 959"/>
              <a:gd name="T5" fmla="*/ 679 h 717"/>
              <a:gd name="T6" fmla="*/ 233 w 959"/>
              <a:gd name="T7" fmla="*/ 717 h 717"/>
              <a:gd name="T8" fmla="*/ 518 w 959"/>
              <a:gd name="T9" fmla="*/ 659 h 717"/>
              <a:gd name="T10" fmla="*/ 750 w 959"/>
              <a:gd name="T11" fmla="*/ 503 h 717"/>
              <a:gd name="T12" fmla="*/ 907 w 959"/>
              <a:gd name="T13" fmla="*/ 270 h 717"/>
              <a:gd name="T14" fmla="*/ 959 w 959"/>
              <a:gd name="T15" fmla="*/ 74 h 717"/>
              <a:gd name="T16" fmla="*/ 596 w 959"/>
              <a:gd name="T17" fmla="*/ 0 h 717"/>
              <a:gd name="T18" fmla="*/ 233 w 959"/>
              <a:gd name="T19" fmla="*/ 34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717">
                <a:moveTo>
                  <a:pt x="233" y="349"/>
                </a:moveTo>
                <a:cubicBezTo>
                  <a:pt x="217" y="349"/>
                  <a:pt x="200" y="348"/>
                  <a:pt x="184" y="346"/>
                </a:cubicBezTo>
                <a:cubicBezTo>
                  <a:pt x="0" y="679"/>
                  <a:pt x="0" y="679"/>
                  <a:pt x="0" y="679"/>
                </a:cubicBezTo>
                <a:cubicBezTo>
                  <a:pt x="75" y="704"/>
                  <a:pt x="153" y="717"/>
                  <a:pt x="233" y="717"/>
                </a:cubicBezTo>
                <a:cubicBezTo>
                  <a:pt x="332" y="717"/>
                  <a:pt x="427" y="697"/>
                  <a:pt x="518" y="659"/>
                </a:cubicBezTo>
                <a:cubicBezTo>
                  <a:pt x="605" y="622"/>
                  <a:pt x="683" y="570"/>
                  <a:pt x="750" y="503"/>
                </a:cubicBezTo>
                <a:cubicBezTo>
                  <a:pt x="817" y="436"/>
                  <a:pt x="870" y="357"/>
                  <a:pt x="907" y="270"/>
                </a:cubicBezTo>
                <a:cubicBezTo>
                  <a:pt x="933" y="207"/>
                  <a:pt x="951" y="141"/>
                  <a:pt x="959" y="74"/>
                </a:cubicBezTo>
                <a:cubicBezTo>
                  <a:pt x="596" y="0"/>
                  <a:pt x="596" y="0"/>
                  <a:pt x="596" y="0"/>
                </a:cubicBezTo>
                <a:cubicBezTo>
                  <a:pt x="588" y="194"/>
                  <a:pt x="429" y="349"/>
                  <a:pt x="233" y="349"/>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121" name="Freeform 16"/>
          <p:cNvSpPr/>
          <p:nvPr/>
        </p:nvSpPr>
        <p:spPr bwMode="auto">
          <a:xfrm>
            <a:off x="4581123" y="4311644"/>
            <a:ext cx="1233291" cy="988317"/>
          </a:xfrm>
          <a:custGeom>
            <a:avLst/>
            <a:gdLst>
              <a:gd name="T0" fmla="*/ 395 w 619"/>
              <a:gd name="T1" fmla="*/ 0 h 496"/>
              <a:gd name="T2" fmla="*/ 0 w 619"/>
              <a:gd name="T3" fmla="*/ 0 h 496"/>
              <a:gd name="T4" fmla="*/ 34 w 619"/>
              <a:gd name="T5" fmla="*/ 101 h 496"/>
              <a:gd name="T6" fmla="*/ 191 w 619"/>
              <a:gd name="T7" fmla="*/ 334 h 496"/>
              <a:gd name="T8" fmla="*/ 423 w 619"/>
              <a:gd name="T9" fmla="*/ 490 h 496"/>
              <a:gd name="T10" fmla="*/ 438 w 619"/>
              <a:gd name="T11" fmla="*/ 496 h 496"/>
              <a:gd name="T12" fmla="*/ 619 w 619"/>
              <a:gd name="T13" fmla="*/ 169 h 496"/>
              <a:gd name="T14" fmla="*/ 395 w 619"/>
              <a:gd name="T15" fmla="*/ 0 h 4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9" h="496">
                <a:moveTo>
                  <a:pt x="395" y="0"/>
                </a:moveTo>
                <a:cubicBezTo>
                  <a:pt x="0" y="0"/>
                  <a:pt x="0" y="0"/>
                  <a:pt x="0" y="0"/>
                </a:cubicBezTo>
                <a:cubicBezTo>
                  <a:pt x="9" y="34"/>
                  <a:pt x="20" y="68"/>
                  <a:pt x="34" y="101"/>
                </a:cubicBezTo>
                <a:cubicBezTo>
                  <a:pt x="71" y="188"/>
                  <a:pt x="124" y="267"/>
                  <a:pt x="191" y="334"/>
                </a:cubicBezTo>
                <a:cubicBezTo>
                  <a:pt x="258" y="401"/>
                  <a:pt x="336" y="453"/>
                  <a:pt x="423" y="490"/>
                </a:cubicBezTo>
                <a:cubicBezTo>
                  <a:pt x="428" y="492"/>
                  <a:pt x="433" y="494"/>
                  <a:pt x="438" y="496"/>
                </a:cubicBezTo>
                <a:cubicBezTo>
                  <a:pt x="619" y="169"/>
                  <a:pt x="619" y="169"/>
                  <a:pt x="619" y="169"/>
                </a:cubicBezTo>
                <a:cubicBezTo>
                  <a:pt x="524" y="145"/>
                  <a:pt x="443" y="83"/>
                  <a:pt x="395" y="0"/>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bg1"/>
              </a:solidFill>
            </a:endParaRPr>
          </a:p>
        </p:txBody>
      </p:sp>
      <p:sp>
        <p:nvSpPr>
          <p:cNvPr id="122" name="文本框 121"/>
          <p:cNvSpPr txBox="1"/>
          <p:nvPr/>
        </p:nvSpPr>
        <p:spPr>
          <a:xfrm>
            <a:off x="8009901" y="2490750"/>
            <a:ext cx="2106556" cy="124649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3" name="文本框 122"/>
          <p:cNvSpPr txBox="1"/>
          <p:nvPr/>
        </p:nvSpPr>
        <p:spPr>
          <a:xfrm>
            <a:off x="8009901" y="4633427"/>
            <a:ext cx="2106556" cy="124649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4" name="文本框 123"/>
          <p:cNvSpPr txBox="1"/>
          <p:nvPr/>
        </p:nvSpPr>
        <p:spPr>
          <a:xfrm>
            <a:off x="7879875" y="2211351"/>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5" name="文本框 124"/>
          <p:cNvSpPr txBox="1"/>
          <p:nvPr/>
        </p:nvSpPr>
        <p:spPr>
          <a:xfrm>
            <a:off x="7879875" y="4360282"/>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6" name="文本框 125"/>
          <p:cNvSpPr txBox="1"/>
          <p:nvPr/>
        </p:nvSpPr>
        <p:spPr>
          <a:xfrm>
            <a:off x="1753223" y="3265562"/>
            <a:ext cx="2106556" cy="1246495"/>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7" name="文本框 126"/>
          <p:cNvSpPr txBox="1"/>
          <p:nvPr/>
        </p:nvSpPr>
        <p:spPr>
          <a:xfrm>
            <a:off x="2574877" y="2992417"/>
            <a:ext cx="1284902"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500" fill="hold"/>
                                        <p:tgtEl>
                                          <p:spTgt spid="109"/>
                                        </p:tgtEl>
                                        <p:attrNameLst>
                                          <p:attrName>ppt_w</p:attrName>
                                        </p:attrNameLst>
                                      </p:cBhvr>
                                      <p:tavLst>
                                        <p:tav tm="0">
                                          <p:val>
                                            <p:fltVal val="0"/>
                                          </p:val>
                                        </p:tav>
                                        <p:tav tm="100000">
                                          <p:val>
                                            <p:strVal val="#ppt_w"/>
                                          </p:val>
                                        </p:tav>
                                      </p:tavLst>
                                    </p:anim>
                                    <p:anim calcmode="lin" valueType="num">
                                      <p:cBhvr>
                                        <p:cTn id="8" dur="500" fill="hold"/>
                                        <p:tgtEl>
                                          <p:spTgt spid="10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wipe(up)">
                                      <p:cBhvr>
                                        <p:cTn id="12" dur="500"/>
                                        <p:tgtEl>
                                          <p:spTgt spid="121"/>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wipe(down)">
                                      <p:cBhvr>
                                        <p:cTn id="16" dur="500"/>
                                        <p:tgtEl>
                                          <p:spTgt spid="120"/>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119"/>
                                        </p:tgtEl>
                                        <p:attrNameLst>
                                          <p:attrName>style.visibility</p:attrName>
                                        </p:attrNameLst>
                                      </p:cBhvr>
                                      <p:to>
                                        <p:strVal val="visible"/>
                                      </p:to>
                                    </p:set>
                                    <p:animEffect transition="in" filter="wipe(down)">
                                      <p:cBhvr>
                                        <p:cTn id="2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2"/>
          <a:stretch>
            <a:fillRect/>
          </a:stretch>
        </p:blipFill>
        <p:spPr>
          <a:xfrm>
            <a:off x="882564" y="391886"/>
            <a:ext cx="876472" cy="1255486"/>
          </a:xfrm>
          <a:prstGeom prst="rect">
            <a:avLst/>
          </a:prstGeom>
        </p:spPr>
      </p:pic>
      <p:sp>
        <p:nvSpPr>
          <p:cNvPr id="49" name="椭圆 48"/>
          <p:cNvSpPr/>
          <p:nvPr/>
        </p:nvSpPr>
        <p:spPr>
          <a:xfrm>
            <a:off x="4948353" y="1787680"/>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a:off x="4948353" y="2565966"/>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a:off x="4948353" y="3318220"/>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a:off x="4948353" y="4058253"/>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a:off x="4948353" y="4829223"/>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54" name="组合 53"/>
          <p:cNvGrpSpPr/>
          <p:nvPr/>
        </p:nvGrpSpPr>
        <p:grpSpPr>
          <a:xfrm>
            <a:off x="5401017" y="1570549"/>
            <a:ext cx="3233697" cy="3716901"/>
            <a:chOff x="4470289" y="1522630"/>
            <a:chExt cx="3233697" cy="3716901"/>
          </a:xfrm>
        </p:grpSpPr>
        <p:sp>
          <p:nvSpPr>
            <p:cNvPr id="55" name="矩形 54"/>
            <p:cNvSpPr/>
            <p:nvPr/>
          </p:nvSpPr>
          <p:spPr>
            <a:xfrm>
              <a:off x="4483113" y="2274884"/>
              <a:ext cx="2749471" cy="707886"/>
            </a:xfrm>
            <a:prstGeom prst="rect">
              <a:avLst/>
            </a:prstGeom>
          </p:spPr>
          <p:txBody>
            <a:bodyPr wrap="none">
              <a:spAutoFit/>
            </a:bodyPr>
            <a:lstStyle/>
            <a:p>
              <a:pPr>
                <a:lnSpc>
                  <a:spcPct val="200000"/>
                </a:lnSpc>
              </a:pPr>
              <a:r>
                <a:rPr lang="zh-CN" altLang="en-US" sz="2000" dirty="0" smtClean="0">
                  <a:solidFill>
                    <a:schemeClr val="bg1"/>
                  </a:solidFill>
                  <a:latin typeface="微软雅黑" panose="020B0503020204020204" pitchFamily="34" charset="-122"/>
                  <a:ea typeface="微软雅黑" panose="020B0503020204020204" pitchFamily="34" charset="-122"/>
                </a:rPr>
                <a:t>课题研究的思路与方法</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4488014" y="3779392"/>
              <a:ext cx="3215972" cy="615040"/>
            </a:xfrm>
            <a:prstGeom prst="rect">
              <a:avLst/>
            </a:prstGeom>
          </p:spPr>
          <p:txBody>
            <a:bodyPr wrap="square">
              <a:spAutoFit/>
            </a:bodyPr>
            <a:lstStyle/>
            <a:p>
              <a:pPr>
                <a:lnSpc>
                  <a:spcPct val="200000"/>
                </a:lnSpc>
              </a:pPr>
              <a:r>
                <a:rPr lang="zh-CN" altLang="en-US" sz="2000"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4483113" y="4531645"/>
              <a:ext cx="1980029" cy="707886"/>
            </a:xfrm>
            <a:prstGeom prst="rect">
              <a:avLst/>
            </a:prstGeom>
          </p:spPr>
          <p:txBody>
            <a:bodyPr wrap="none">
              <a:spAutoFit/>
            </a:bodyPr>
            <a:lstStyle/>
            <a:p>
              <a:pPr>
                <a:lnSpc>
                  <a:spcPct val="200000"/>
                </a:lnSpc>
              </a:pPr>
              <a:r>
                <a:rPr lang="zh-CN" altLang="en-US" sz="2000" dirty="0" smtClean="0">
                  <a:solidFill>
                    <a:schemeClr val="bg1"/>
                  </a:solidFill>
                  <a:latin typeface="微软雅黑" panose="020B0503020204020204" pitchFamily="34" charset="-122"/>
                  <a:ea typeface="微软雅黑" panose="020B0503020204020204" pitchFamily="34" charset="-122"/>
                </a:rPr>
                <a:t>课题研究的结论</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4470289" y="1522630"/>
              <a:ext cx="2236510" cy="615040"/>
            </a:xfrm>
            <a:prstGeom prst="rect">
              <a:avLst/>
            </a:prstGeom>
          </p:spPr>
          <p:txBody>
            <a:bodyPr wrap="none">
              <a:spAutoFit/>
            </a:bodyPr>
            <a:lstStyle/>
            <a:p>
              <a:pPr>
                <a:lnSpc>
                  <a:spcPct val="200000"/>
                </a:lnSpc>
              </a:pPr>
              <a:r>
                <a:rPr lang="zh-CN" altLang="en-US" sz="2000"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4483113" y="3027138"/>
              <a:ext cx="1980029" cy="615040"/>
            </a:xfrm>
            <a:prstGeom prst="rect">
              <a:avLst/>
            </a:prstGeom>
          </p:spPr>
          <p:txBody>
            <a:bodyPr wrap="none">
              <a:spAutoFit/>
            </a:bodyPr>
            <a:lstStyle/>
            <a:p>
              <a:pPr>
                <a:lnSpc>
                  <a:spcPct val="200000"/>
                </a:lnSpc>
              </a:pPr>
              <a:r>
                <a:rPr lang="zh-CN" altLang="en-US" sz="2000"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grpSp>
      <p:sp>
        <p:nvSpPr>
          <p:cNvPr id="60" name="文本框 59"/>
          <p:cNvSpPr txBox="1"/>
          <p:nvPr/>
        </p:nvSpPr>
        <p:spPr>
          <a:xfrm>
            <a:off x="4060321" y="1761973"/>
            <a:ext cx="800219" cy="1349908"/>
          </a:xfrm>
          <a:prstGeom prst="rect">
            <a:avLst/>
          </a:prstGeom>
          <a:noFill/>
        </p:spPr>
        <p:txBody>
          <a:bodyPr vert="eaVert"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目 录</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3550600" y="1803473"/>
            <a:ext cx="492443" cy="1226435"/>
          </a:xfrm>
          <a:prstGeom prst="rect">
            <a:avLst/>
          </a:prstGeom>
          <a:solidFill>
            <a:schemeClr val="bg1"/>
          </a:solidFill>
        </p:spPr>
        <p:txBody>
          <a:bodyPr vert="eaVert" wrap="square" rtlCol="0">
            <a:spAutoFit/>
          </a:bodyPr>
          <a:lstStyle/>
          <a:p>
            <a:r>
              <a:rPr lang="en-US" altLang="zh-CN" sz="2000" dirty="0" smtClean="0">
                <a:solidFill>
                  <a:srgbClr val="33B0CC"/>
                </a:solidFill>
                <a:latin typeface="微软雅黑" panose="020B0503020204020204" pitchFamily="34" charset="-122"/>
                <a:ea typeface="微软雅黑" panose="020B0503020204020204" pitchFamily="34" charset="-122"/>
              </a:rPr>
              <a:t>Contents</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4715432" y="2222414"/>
            <a:ext cx="856342" cy="864863"/>
          </a:xfrm>
          <a:prstGeom prst="flowChartConnector">
            <a:avLst/>
          </a:prstGeom>
          <a:noFill/>
        </p:spPr>
        <p:txBody>
          <a:bodyPr wrap="square" rtlCol="0">
            <a:spAutoFit/>
          </a:bodyPr>
          <a:lstStyle/>
          <a:p>
            <a:pPr algn="ctr">
              <a:lnSpc>
                <a:spcPct val="200000"/>
              </a:lnSpc>
            </a:pPr>
            <a:r>
              <a:rPr lang="en-US" altLang="zh-CN" sz="2000" dirty="0" smtClean="0">
                <a:solidFill>
                  <a:srgbClr val="33B0CC"/>
                </a:solidFill>
                <a:latin typeface="微软雅黑" panose="020B0503020204020204" pitchFamily="34" charset="-122"/>
                <a:ea typeface="微软雅黑" panose="020B0503020204020204" pitchFamily="34" charset="-122"/>
              </a:rPr>
              <a:t>02</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4715432" y="2974668"/>
            <a:ext cx="856342" cy="864863"/>
          </a:xfrm>
          <a:prstGeom prst="flowChartConnector">
            <a:avLst/>
          </a:prstGeom>
          <a:noFill/>
        </p:spPr>
        <p:txBody>
          <a:bodyPr wrap="square" rtlCol="0">
            <a:spAutoFit/>
          </a:bodyPr>
          <a:lstStyle/>
          <a:p>
            <a:pPr algn="ctr">
              <a:lnSpc>
                <a:spcPct val="200000"/>
              </a:lnSpc>
            </a:pPr>
            <a:r>
              <a:rPr lang="en-US" altLang="zh-CN" sz="2000" dirty="0" smtClean="0">
                <a:solidFill>
                  <a:srgbClr val="33B0CC"/>
                </a:solidFill>
                <a:latin typeface="微软雅黑" panose="020B0503020204020204" pitchFamily="34" charset="-122"/>
                <a:ea typeface="微软雅黑" panose="020B0503020204020204" pitchFamily="34" charset="-122"/>
              </a:rPr>
              <a:t>03</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4715432" y="3714701"/>
            <a:ext cx="856342" cy="864863"/>
          </a:xfrm>
          <a:prstGeom prst="flowChartConnector">
            <a:avLst/>
          </a:prstGeom>
          <a:noFill/>
        </p:spPr>
        <p:txBody>
          <a:bodyPr wrap="square" rtlCol="0">
            <a:spAutoFit/>
          </a:bodyPr>
          <a:lstStyle/>
          <a:p>
            <a:pPr algn="ctr">
              <a:lnSpc>
                <a:spcPct val="200000"/>
              </a:lnSpc>
            </a:pPr>
            <a:r>
              <a:rPr lang="en-US" altLang="zh-CN" sz="2000" dirty="0" smtClean="0">
                <a:solidFill>
                  <a:srgbClr val="33B0CC"/>
                </a:solidFill>
                <a:latin typeface="微软雅黑" panose="020B0503020204020204" pitchFamily="34" charset="-122"/>
                <a:ea typeface="微软雅黑" panose="020B0503020204020204" pitchFamily="34" charset="-122"/>
              </a:rPr>
              <a:t>04</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715432" y="4485671"/>
            <a:ext cx="856342" cy="864863"/>
          </a:xfrm>
          <a:prstGeom prst="flowChartConnector">
            <a:avLst/>
          </a:prstGeom>
          <a:noFill/>
        </p:spPr>
        <p:txBody>
          <a:bodyPr wrap="square" rtlCol="0">
            <a:spAutoFit/>
          </a:bodyPr>
          <a:lstStyle/>
          <a:p>
            <a:pPr algn="ctr">
              <a:lnSpc>
                <a:spcPct val="200000"/>
              </a:lnSpc>
            </a:pPr>
            <a:r>
              <a:rPr lang="en-US" altLang="zh-CN" sz="2000" dirty="0" smtClean="0">
                <a:solidFill>
                  <a:srgbClr val="33B0CC"/>
                </a:solidFill>
                <a:latin typeface="微软雅黑" panose="020B0503020204020204" pitchFamily="34" charset="-122"/>
                <a:ea typeface="微软雅黑" panose="020B0503020204020204" pitchFamily="34" charset="-122"/>
              </a:rPr>
              <a:t>05</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4715432" y="1444128"/>
            <a:ext cx="856342" cy="864863"/>
          </a:xfrm>
          <a:prstGeom prst="flowChartConnector">
            <a:avLst/>
          </a:prstGeom>
          <a:noFill/>
        </p:spPr>
        <p:txBody>
          <a:bodyPr wrap="square" rtlCol="0">
            <a:spAutoFit/>
          </a:bodyPr>
          <a:lstStyle/>
          <a:p>
            <a:pPr algn="ctr">
              <a:lnSpc>
                <a:spcPct val="200000"/>
              </a:lnSpc>
            </a:pPr>
            <a:r>
              <a:rPr lang="en-US" altLang="zh-CN" sz="2000" dirty="0">
                <a:solidFill>
                  <a:srgbClr val="33B0CC"/>
                </a:solidFill>
                <a:latin typeface="微软雅黑" panose="020B0503020204020204" pitchFamily="34" charset="-122"/>
                <a:ea typeface="微软雅黑" panose="020B0503020204020204" pitchFamily="34" charset="-122"/>
              </a:rPr>
              <a:t>01</a:t>
            </a:r>
            <a:endParaRPr lang="zh-CN" altLang="en-US" sz="2000" dirty="0">
              <a:solidFill>
                <a:srgbClr val="33B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429509"/>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263369" y="3704171"/>
            <a:ext cx="7424516" cy="830997"/>
          </a:xfrm>
          <a:prstGeom prst="rect">
            <a:avLst/>
          </a:prstGeom>
          <a:noFill/>
        </p:spPr>
        <p:txBody>
          <a:bodyPr wrap="square" rtlCol="0">
            <a:spAutoFit/>
          </a:bodyPr>
          <a:lstStyle/>
          <a:p>
            <a:pPr algn="ctr"/>
            <a:r>
              <a:rPr lang="zh-CN" altLang="en-US" sz="4800" dirty="0" smtClean="0">
                <a:solidFill>
                  <a:schemeClr val="bg1"/>
                </a:solidFill>
                <a:latin typeface="微软雅黑" panose="020B0503020204020204" pitchFamily="34" charset="-122"/>
                <a:ea typeface="微软雅黑" panose="020B0503020204020204" pitchFamily="34" charset="-122"/>
              </a:rPr>
              <a:t>欢迎各位老师指导</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27" name="文本框 19"/>
          <p:cNvSpPr txBox="1"/>
          <p:nvPr/>
        </p:nvSpPr>
        <p:spPr>
          <a:xfrm>
            <a:off x="425450" y="1940121"/>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smtClean="0">
                <a:solidFill>
                  <a:schemeClr val="bg1"/>
                </a:solidFill>
                <a:latin typeface="Road Rage" pitchFamily="50" charset="0"/>
                <a:ea typeface="微软雅黑" panose="020B0503020204020204" pitchFamily="34" charset="-122"/>
                <a:cs typeface="Arial" panose="020B0604020202020204" pitchFamily="34" charset="0"/>
              </a:rPr>
              <a:t>THANK YOU</a:t>
            </a:r>
            <a:endParaRPr lang="zh-CN" altLang="en-US" sz="11500" dirty="0">
              <a:solidFill>
                <a:schemeClr val="bg1"/>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2"/>
          <a:stretch>
            <a:fillRect/>
          </a:stretch>
        </p:blipFill>
        <p:spPr>
          <a:xfrm>
            <a:off x="882564" y="391886"/>
            <a:ext cx="876472" cy="1255486"/>
          </a:xfrm>
          <a:prstGeom prst="rect">
            <a:avLst/>
          </a:prstGeom>
        </p:spPr>
      </p:pic>
      <p:grpSp>
        <p:nvGrpSpPr>
          <p:cNvPr id="22" name="组合 21"/>
          <p:cNvGrpSpPr/>
          <p:nvPr/>
        </p:nvGrpSpPr>
        <p:grpSpPr>
          <a:xfrm>
            <a:off x="3680606" y="1504950"/>
            <a:ext cx="4830786" cy="3848100"/>
            <a:chOff x="3584946" y="1428749"/>
            <a:chExt cx="5022106"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smtClean="0">
                  <a:solidFill>
                    <a:schemeClr val="bg1">
                      <a:lumMod val="95000"/>
                    </a:schemeClr>
                  </a:solidFill>
                  <a:latin typeface="微软雅黑" panose="020B0503020204020204" pitchFamily="34" charset="-122"/>
                  <a:ea typeface="微软雅黑" panose="020B0503020204020204" pitchFamily="34" charset="-122"/>
                </a:rPr>
                <a:t>01</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3616035" y="3815619"/>
              <a:ext cx="4959929" cy="543942"/>
            </a:xfrm>
            <a:prstGeom prst="rect">
              <a:avLst/>
            </a:prstGeom>
            <a:noFill/>
          </p:spPr>
          <p:txBody>
            <a:bodyPr wrap="square" rtlCol="0">
              <a:spAutoFit/>
            </a:bodyPr>
            <a:lstStyle/>
            <a:p>
              <a:pPr algn="ctr"/>
              <a:r>
                <a:rPr lang="zh-CN" altLang="en-US" sz="2800" b="1" dirty="0" smtClean="0">
                  <a:solidFill>
                    <a:srgbClr val="33B0CC"/>
                  </a:solidFill>
                  <a:latin typeface="微软雅黑" panose="020B0503020204020204" pitchFamily="34" charset="-122"/>
                  <a:ea typeface="微软雅黑" panose="020B0503020204020204" pitchFamily="34" charset="-122"/>
                </a:rPr>
                <a:t>选题的背景与意义</a:t>
              </a:r>
              <a:endParaRPr lang="en-US" altLang="zh-CN" sz="2800" b="1" dirty="0" smtClean="0">
                <a:solidFill>
                  <a:srgbClr val="33B0CC"/>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584946" y="4338839"/>
              <a:ext cx="5022106" cy="383959"/>
            </a:xfrm>
            <a:prstGeom prst="snip1Rect">
              <a:avLst>
                <a:gd name="adj" fmla="val 0"/>
              </a:avLst>
            </a:prstGeom>
            <a:noFill/>
            <a:ln w="28575">
              <a:noFill/>
            </a:ln>
          </p:spPr>
          <p:txBody>
            <a:bodyPr wrap="square" rtlCol="0">
              <a:spAutoFit/>
            </a:bodyPr>
            <a:lstStyle/>
            <a:p>
              <a:pPr algn="ctr"/>
              <a:r>
                <a:rPr lang="en-US" altLang="zh-CN" dirty="0" smtClean="0">
                  <a:solidFill>
                    <a:srgbClr val="33B0CC"/>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rgbClr val="33B0CC"/>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文本框 13"/>
          <p:cNvSpPr txBox="1"/>
          <p:nvPr/>
        </p:nvSpPr>
        <p:spPr>
          <a:xfrm>
            <a:off x="1013286" y="602011"/>
            <a:ext cx="795478" cy="584775"/>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21" name="矩形 20"/>
          <p:cNvSpPr/>
          <p:nvPr/>
        </p:nvSpPr>
        <p:spPr>
          <a:xfrm>
            <a:off x="1989644" y="371537"/>
            <a:ext cx="2031325"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875330"/>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4" name="文本框 23"/>
          <p:cNvSpPr txBox="1"/>
          <p:nvPr/>
        </p:nvSpPr>
        <p:spPr>
          <a:xfrm>
            <a:off x="6986349" y="2411013"/>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 name="TextBox 38"/>
          <p:cNvSpPr txBox="1"/>
          <p:nvPr/>
        </p:nvSpPr>
        <p:spPr>
          <a:xfrm>
            <a:off x="7049543" y="3540866"/>
            <a:ext cx="3314944"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26" name="文本框 25"/>
          <p:cNvSpPr txBox="1"/>
          <p:nvPr/>
        </p:nvSpPr>
        <p:spPr>
          <a:xfrm>
            <a:off x="6986348" y="4372400"/>
            <a:ext cx="3453219" cy="1015663"/>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6346767" y="2281640"/>
            <a:ext cx="0" cy="32700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l="44509" t="16185" r="-1"/>
          <a:stretch>
            <a:fillRect/>
          </a:stretch>
        </p:blipFill>
        <p:spPr>
          <a:xfrm>
            <a:off x="1838847" y="2455968"/>
            <a:ext cx="3868340" cy="2921404"/>
          </a:xfrm>
          <a:prstGeom prst="rect">
            <a:avLst/>
          </a:prstGeom>
          <a:ln w="38100">
            <a:solidFill>
              <a:schemeClr val="bg1"/>
            </a:solid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文本框 13"/>
          <p:cNvSpPr txBox="1"/>
          <p:nvPr/>
        </p:nvSpPr>
        <p:spPr>
          <a:xfrm>
            <a:off x="1013286" y="602011"/>
            <a:ext cx="795478" cy="584775"/>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21" name="矩形 20"/>
          <p:cNvSpPr/>
          <p:nvPr/>
        </p:nvSpPr>
        <p:spPr>
          <a:xfrm>
            <a:off x="1989644" y="371537"/>
            <a:ext cx="2031325"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875330"/>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2413648" y="2416805"/>
            <a:ext cx="7364704" cy="2957110"/>
            <a:chOff x="1585911" y="2192490"/>
            <a:chExt cx="8999702" cy="3613603"/>
          </a:xfrm>
        </p:grpSpPr>
        <p:grpSp>
          <p:nvGrpSpPr>
            <p:cNvPr id="12" name="组合 11"/>
            <p:cNvGrpSpPr/>
            <p:nvPr/>
          </p:nvGrpSpPr>
          <p:grpSpPr>
            <a:xfrm>
              <a:off x="3475218" y="2192490"/>
              <a:ext cx="5314589" cy="3613603"/>
              <a:chOff x="3358356" y="2053940"/>
              <a:chExt cx="5475287" cy="3722868"/>
            </a:xfrm>
          </p:grpSpPr>
          <p:sp>
            <p:nvSpPr>
              <p:cNvPr id="15" name="Freeform 197"/>
              <p:cNvSpPr/>
              <p:nvPr/>
            </p:nvSpPr>
            <p:spPr bwMode="auto">
              <a:xfrm>
                <a:off x="5774405" y="2053940"/>
                <a:ext cx="3059238" cy="1785123"/>
              </a:xfrm>
              <a:custGeom>
                <a:avLst/>
                <a:gdLst>
                  <a:gd name="T0" fmla="*/ 1636 w 2245"/>
                  <a:gd name="T1" fmla="*/ 0 h 1310"/>
                  <a:gd name="T2" fmla="*/ 0 w 2245"/>
                  <a:gd name="T3" fmla="*/ 0 h 1310"/>
                  <a:gd name="T4" fmla="*/ 610 w 2245"/>
                  <a:gd name="T5" fmla="*/ 1310 h 1310"/>
                  <a:gd name="T6" fmla="*/ 2245 w 2245"/>
                  <a:gd name="T7" fmla="*/ 1310 h 1310"/>
                  <a:gd name="T8" fmla="*/ 1636 w 2245"/>
                  <a:gd name="T9" fmla="*/ 0 h 1310"/>
                </a:gdLst>
                <a:ahLst/>
                <a:cxnLst>
                  <a:cxn ang="0">
                    <a:pos x="T0" y="T1"/>
                  </a:cxn>
                  <a:cxn ang="0">
                    <a:pos x="T2" y="T3"/>
                  </a:cxn>
                  <a:cxn ang="0">
                    <a:pos x="T4" y="T5"/>
                  </a:cxn>
                  <a:cxn ang="0">
                    <a:pos x="T6" y="T7"/>
                  </a:cxn>
                  <a:cxn ang="0">
                    <a:pos x="T8" y="T9"/>
                  </a:cxn>
                </a:cxnLst>
                <a:rect l="0" t="0" r="r" b="b"/>
                <a:pathLst>
                  <a:path w="2245" h="1310">
                    <a:moveTo>
                      <a:pt x="1636" y="0"/>
                    </a:moveTo>
                    <a:lnTo>
                      <a:pt x="0" y="0"/>
                    </a:lnTo>
                    <a:lnTo>
                      <a:pt x="610" y="1310"/>
                    </a:lnTo>
                    <a:lnTo>
                      <a:pt x="2245" y="1310"/>
                    </a:lnTo>
                    <a:lnTo>
                      <a:pt x="1636"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16" name="Freeform 198"/>
              <p:cNvSpPr/>
              <p:nvPr/>
            </p:nvSpPr>
            <p:spPr bwMode="auto">
              <a:xfrm>
                <a:off x="3358356" y="3991685"/>
                <a:ext cx="3059238" cy="1785123"/>
              </a:xfrm>
              <a:custGeom>
                <a:avLst/>
                <a:gdLst>
                  <a:gd name="T0" fmla="*/ 609 w 2245"/>
                  <a:gd name="T1" fmla="*/ 1310 h 1310"/>
                  <a:gd name="T2" fmla="*/ 2245 w 2245"/>
                  <a:gd name="T3" fmla="*/ 1310 h 1310"/>
                  <a:gd name="T4" fmla="*/ 1635 w 2245"/>
                  <a:gd name="T5" fmla="*/ 0 h 1310"/>
                  <a:gd name="T6" fmla="*/ 0 w 2245"/>
                  <a:gd name="T7" fmla="*/ 0 h 1310"/>
                  <a:gd name="T8" fmla="*/ 609 w 2245"/>
                  <a:gd name="T9" fmla="*/ 1310 h 1310"/>
                </a:gdLst>
                <a:ahLst/>
                <a:cxnLst>
                  <a:cxn ang="0">
                    <a:pos x="T0" y="T1"/>
                  </a:cxn>
                  <a:cxn ang="0">
                    <a:pos x="T2" y="T3"/>
                  </a:cxn>
                  <a:cxn ang="0">
                    <a:pos x="T4" y="T5"/>
                  </a:cxn>
                  <a:cxn ang="0">
                    <a:pos x="T6" y="T7"/>
                  </a:cxn>
                  <a:cxn ang="0">
                    <a:pos x="T8" y="T9"/>
                  </a:cxn>
                </a:cxnLst>
                <a:rect l="0" t="0" r="r" b="b"/>
                <a:pathLst>
                  <a:path w="2245" h="1310">
                    <a:moveTo>
                      <a:pt x="609" y="1310"/>
                    </a:moveTo>
                    <a:lnTo>
                      <a:pt x="2245" y="1310"/>
                    </a:lnTo>
                    <a:lnTo>
                      <a:pt x="1635" y="0"/>
                    </a:lnTo>
                    <a:lnTo>
                      <a:pt x="0" y="0"/>
                    </a:lnTo>
                    <a:lnTo>
                      <a:pt x="609" y="131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18" name="Freeform 199"/>
              <p:cNvSpPr/>
              <p:nvPr/>
            </p:nvSpPr>
            <p:spPr bwMode="auto">
              <a:xfrm>
                <a:off x="5774405" y="3991685"/>
                <a:ext cx="3059238" cy="1785123"/>
              </a:xfrm>
              <a:custGeom>
                <a:avLst/>
                <a:gdLst>
                  <a:gd name="T0" fmla="*/ 1636 w 2245"/>
                  <a:gd name="T1" fmla="*/ 1310 h 1310"/>
                  <a:gd name="T2" fmla="*/ 0 w 2245"/>
                  <a:gd name="T3" fmla="*/ 1310 h 1310"/>
                  <a:gd name="T4" fmla="*/ 610 w 2245"/>
                  <a:gd name="T5" fmla="*/ 0 h 1310"/>
                  <a:gd name="T6" fmla="*/ 2245 w 2245"/>
                  <a:gd name="T7" fmla="*/ 0 h 1310"/>
                  <a:gd name="T8" fmla="*/ 1636 w 2245"/>
                  <a:gd name="T9" fmla="*/ 1310 h 1310"/>
                </a:gdLst>
                <a:ahLst/>
                <a:cxnLst>
                  <a:cxn ang="0">
                    <a:pos x="T0" y="T1"/>
                  </a:cxn>
                  <a:cxn ang="0">
                    <a:pos x="T2" y="T3"/>
                  </a:cxn>
                  <a:cxn ang="0">
                    <a:pos x="T4" y="T5"/>
                  </a:cxn>
                  <a:cxn ang="0">
                    <a:pos x="T6" y="T7"/>
                  </a:cxn>
                  <a:cxn ang="0">
                    <a:pos x="T8" y="T9"/>
                  </a:cxn>
                </a:cxnLst>
                <a:rect l="0" t="0" r="r" b="b"/>
                <a:pathLst>
                  <a:path w="2245" h="1310">
                    <a:moveTo>
                      <a:pt x="1636" y="1310"/>
                    </a:moveTo>
                    <a:lnTo>
                      <a:pt x="0" y="1310"/>
                    </a:lnTo>
                    <a:lnTo>
                      <a:pt x="610" y="0"/>
                    </a:lnTo>
                    <a:lnTo>
                      <a:pt x="2245" y="0"/>
                    </a:lnTo>
                    <a:lnTo>
                      <a:pt x="1636" y="131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19" name="Oval 200"/>
              <p:cNvSpPr>
                <a:spLocks noChangeArrowheads="1"/>
              </p:cNvSpPr>
              <p:nvPr/>
            </p:nvSpPr>
            <p:spPr bwMode="auto">
              <a:xfrm>
                <a:off x="8165924" y="2699855"/>
                <a:ext cx="493294" cy="493294"/>
              </a:xfrm>
              <a:prstGeom prst="ellipse">
                <a:avLst/>
              </a:prstGeom>
              <a:solidFill>
                <a:schemeClr val="bg1"/>
              </a:solidFill>
              <a:ln w="28575">
                <a:solidFill>
                  <a:srgbClr val="33B0CC"/>
                </a:solidFill>
              </a:ln>
            </p:spPr>
            <p:txBody>
              <a:bodyPr vert="horz" wrap="square" lIns="91440" tIns="45720" rIns="91440" bIns="45720" numCol="1" anchor="t" anchorCtr="0" compatLnSpc="1"/>
              <a:lstStyle/>
              <a:p>
                <a:endParaRPr lang="en-US"/>
              </a:p>
            </p:txBody>
          </p:sp>
          <p:sp>
            <p:nvSpPr>
              <p:cNvPr id="20" name="Freeform 202"/>
              <p:cNvSpPr>
                <a:spLocks noEditPoints="1"/>
              </p:cNvSpPr>
              <p:nvPr/>
            </p:nvSpPr>
            <p:spPr bwMode="auto">
              <a:xfrm>
                <a:off x="8285841" y="2806145"/>
                <a:ext cx="250735" cy="248010"/>
              </a:xfrm>
              <a:custGeom>
                <a:avLst/>
                <a:gdLst>
                  <a:gd name="T0" fmla="*/ 90 w 92"/>
                  <a:gd name="T1" fmla="*/ 28 h 91"/>
                  <a:gd name="T2" fmla="*/ 49 w 92"/>
                  <a:gd name="T3" fmla="*/ 1 h 91"/>
                  <a:gd name="T4" fmla="*/ 43 w 92"/>
                  <a:gd name="T5" fmla="*/ 1 h 91"/>
                  <a:gd name="T6" fmla="*/ 3 w 92"/>
                  <a:gd name="T7" fmla="*/ 28 h 91"/>
                  <a:gd name="T8" fmla="*/ 0 w 92"/>
                  <a:gd name="T9" fmla="*/ 33 h 91"/>
                  <a:gd name="T10" fmla="*/ 0 w 92"/>
                  <a:gd name="T11" fmla="*/ 85 h 91"/>
                  <a:gd name="T12" fmla="*/ 6 w 92"/>
                  <a:gd name="T13" fmla="*/ 91 h 91"/>
                  <a:gd name="T14" fmla="*/ 87 w 92"/>
                  <a:gd name="T15" fmla="*/ 91 h 91"/>
                  <a:gd name="T16" fmla="*/ 92 w 92"/>
                  <a:gd name="T17" fmla="*/ 85 h 91"/>
                  <a:gd name="T18" fmla="*/ 92 w 92"/>
                  <a:gd name="T19" fmla="*/ 33 h 91"/>
                  <a:gd name="T20" fmla="*/ 90 w 92"/>
                  <a:gd name="T21" fmla="*/ 28 h 91"/>
                  <a:gd name="T22" fmla="*/ 86 w 92"/>
                  <a:gd name="T23" fmla="*/ 41 h 91"/>
                  <a:gd name="T24" fmla="*/ 46 w 92"/>
                  <a:gd name="T25" fmla="*/ 69 h 91"/>
                  <a:gd name="T26" fmla="*/ 6 w 92"/>
                  <a:gd name="T27" fmla="*/ 41 h 91"/>
                  <a:gd name="T28" fmla="*/ 6 w 92"/>
                  <a:gd name="T29" fmla="*/ 36 h 91"/>
                  <a:gd name="T30" fmla="*/ 9 w 92"/>
                  <a:gd name="T31" fmla="*/ 33 h 91"/>
                  <a:gd name="T32" fmla="*/ 84 w 92"/>
                  <a:gd name="T33" fmla="*/ 33 h 91"/>
                  <a:gd name="T34" fmla="*/ 86 w 92"/>
                  <a:gd name="T35" fmla="*/ 36 h 91"/>
                  <a:gd name="T36" fmla="*/ 86 w 92"/>
                  <a:gd name="T37" fmla="*/ 41 h 91"/>
                  <a:gd name="T38" fmla="*/ 45 w 92"/>
                  <a:gd name="T39" fmla="*/ 63 h 91"/>
                  <a:gd name="T40" fmla="*/ 47 w 92"/>
                  <a:gd name="T41" fmla="*/ 63 h 91"/>
                  <a:gd name="T42" fmla="*/ 53 w 92"/>
                  <a:gd name="T43" fmla="*/ 59 h 91"/>
                  <a:gd name="T44" fmla="*/ 39 w 92"/>
                  <a:gd name="T45" fmla="*/ 59 h 91"/>
                  <a:gd name="T46" fmla="*/ 45 w 92"/>
                  <a:gd name="T47" fmla="*/ 63 h 91"/>
                  <a:gd name="T48" fmla="*/ 33 w 92"/>
                  <a:gd name="T49" fmla="*/ 54 h 91"/>
                  <a:gd name="T50" fmla="*/ 60 w 92"/>
                  <a:gd name="T51" fmla="*/ 54 h 91"/>
                  <a:gd name="T52" fmla="*/ 66 w 92"/>
                  <a:gd name="T53" fmla="*/ 50 h 91"/>
                  <a:gd name="T54" fmla="*/ 26 w 92"/>
                  <a:gd name="T55" fmla="*/ 50 h 91"/>
                  <a:gd name="T56" fmla="*/ 33 w 92"/>
                  <a:gd name="T57" fmla="*/ 54 h 91"/>
                  <a:gd name="T58" fmla="*/ 19 w 92"/>
                  <a:gd name="T59" fmla="*/ 45 h 91"/>
                  <a:gd name="T60" fmla="*/ 20 w 92"/>
                  <a:gd name="T61" fmla="*/ 46 h 91"/>
                  <a:gd name="T62" fmla="*/ 73 w 92"/>
                  <a:gd name="T63" fmla="*/ 46 h 91"/>
                  <a:gd name="T64" fmla="*/ 74 w 92"/>
                  <a:gd name="T65" fmla="*/ 45 h 91"/>
                  <a:gd name="T66" fmla="*/ 74 w 92"/>
                  <a:gd name="T67" fmla="*/ 41 h 91"/>
                  <a:gd name="T68" fmla="*/ 19 w 92"/>
                  <a:gd name="T69" fmla="*/ 41 h 91"/>
                  <a:gd name="T70" fmla="*/ 19 w 92"/>
                  <a:gd name="T71"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1">
                    <a:moveTo>
                      <a:pt x="90" y="28"/>
                    </a:moveTo>
                    <a:cubicBezTo>
                      <a:pt x="49" y="1"/>
                      <a:pt x="49" y="1"/>
                      <a:pt x="49" y="1"/>
                    </a:cubicBezTo>
                    <a:cubicBezTo>
                      <a:pt x="48" y="0"/>
                      <a:pt x="45" y="0"/>
                      <a:pt x="43" y="1"/>
                    </a:cubicBezTo>
                    <a:cubicBezTo>
                      <a:pt x="3" y="28"/>
                      <a:pt x="3" y="28"/>
                      <a:pt x="3" y="28"/>
                    </a:cubicBezTo>
                    <a:cubicBezTo>
                      <a:pt x="1" y="30"/>
                      <a:pt x="0" y="31"/>
                      <a:pt x="0" y="33"/>
                    </a:cubicBezTo>
                    <a:cubicBezTo>
                      <a:pt x="0" y="85"/>
                      <a:pt x="0" y="85"/>
                      <a:pt x="0" y="85"/>
                    </a:cubicBezTo>
                    <a:cubicBezTo>
                      <a:pt x="0" y="89"/>
                      <a:pt x="3" y="91"/>
                      <a:pt x="6" y="91"/>
                    </a:cubicBezTo>
                    <a:cubicBezTo>
                      <a:pt x="87" y="91"/>
                      <a:pt x="87" y="91"/>
                      <a:pt x="87" y="91"/>
                    </a:cubicBezTo>
                    <a:cubicBezTo>
                      <a:pt x="90" y="91"/>
                      <a:pt x="92" y="89"/>
                      <a:pt x="92" y="85"/>
                    </a:cubicBezTo>
                    <a:cubicBezTo>
                      <a:pt x="92" y="33"/>
                      <a:pt x="92" y="33"/>
                      <a:pt x="92" y="33"/>
                    </a:cubicBezTo>
                    <a:cubicBezTo>
                      <a:pt x="92" y="31"/>
                      <a:pt x="91" y="30"/>
                      <a:pt x="90" y="28"/>
                    </a:cubicBezTo>
                    <a:close/>
                    <a:moveTo>
                      <a:pt x="86" y="41"/>
                    </a:moveTo>
                    <a:cubicBezTo>
                      <a:pt x="46" y="69"/>
                      <a:pt x="46" y="69"/>
                      <a:pt x="46" y="69"/>
                    </a:cubicBezTo>
                    <a:cubicBezTo>
                      <a:pt x="6" y="41"/>
                      <a:pt x="6" y="41"/>
                      <a:pt x="6" y="41"/>
                    </a:cubicBezTo>
                    <a:cubicBezTo>
                      <a:pt x="6" y="36"/>
                      <a:pt x="6" y="36"/>
                      <a:pt x="6" y="36"/>
                    </a:cubicBezTo>
                    <a:cubicBezTo>
                      <a:pt x="6" y="34"/>
                      <a:pt x="7" y="33"/>
                      <a:pt x="9" y="33"/>
                    </a:cubicBezTo>
                    <a:cubicBezTo>
                      <a:pt x="84" y="33"/>
                      <a:pt x="84" y="33"/>
                      <a:pt x="84" y="33"/>
                    </a:cubicBezTo>
                    <a:cubicBezTo>
                      <a:pt x="85" y="33"/>
                      <a:pt x="86" y="34"/>
                      <a:pt x="86" y="36"/>
                    </a:cubicBezTo>
                    <a:lnTo>
                      <a:pt x="86" y="41"/>
                    </a:lnTo>
                    <a:close/>
                    <a:moveTo>
                      <a:pt x="45" y="63"/>
                    </a:moveTo>
                    <a:cubicBezTo>
                      <a:pt x="47" y="63"/>
                      <a:pt x="47" y="63"/>
                      <a:pt x="47" y="63"/>
                    </a:cubicBezTo>
                    <a:cubicBezTo>
                      <a:pt x="53" y="59"/>
                      <a:pt x="53" y="59"/>
                      <a:pt x="53" y="59"/>
                    </a:cubicBezTo>
                    <a:cubicBezTo>
                      <a:pt x="39" y="59"/>
                      <a:pt x="39" y="59"/>
                      <a:pt x="39" y="59"/>
                    </a:cubicBezTo>
                    <a:lnTo>
                      <a:pt x="45" y="63"/>
                    </a:lnTo>
                    <a:close/>
                    <a:moveTo>
                      <a:pt x="33" y="54"/>
                    </a:moveTo>
                    <a:cubicBezTo>
                      <a:pt x="60" y="54"/>
                      <a:pt x="60" y="54"/>
                      <a:pt x="60" y="54"/>
                    </a:cubicBezTo>
                    <a:cubicBezTo>
                      <a:pt x="66" y="50"/>
                      <a:pt x="66" y="50"/>
                      <a:pt x="66" y="50"/>
                    </a:cubicBezTo>
                    <a:cubicBezTo>
                      <a:pt x="26" y="50"/>
                      <a:pt x="26" y="50"/>
                      <a:pt x="26" y="50"/>
                    </a:cubicBezTo>
                    <a:lnTo>
                      <a:pt x="33" y="54"/>
                    </a:lnTo>
                    <a:close/>
                    <a:moveTo>
                      <a:pt x="19" y="45"/>
                    </a:moveTo>
                    <a:cubicBezTo>
                      <a:pt x="20" y="46"/>
                      <a:pt x="20" y="46"/>
                      <a:pt x="20" y="46"/>
                    </a:cubicBezTo>
                    <a:cubicBezTo>
                      <a:pt x="73" y="46"/>
                      <a:pt x="73" y="46"/>
                      <a:pt x="73" y="46"/>
                    </a:cubicBezTo>
                    <a:cubicBezTo>
                      <a:pt x="74" y="45"/>
                      <a:pt x="74" y="45"/>
                      <a:pt x="74" y="45"/>
                    </a:cubicBezTo>
                    <a:cubicBezTo>
                      <a:pt x="74" y="41"/>
                      <a:pt x="74" y="41"/>
                      <a:pt x="74" y="41"/>
                    </a:cubicBezTo>
                    <a:cubicBezTo>
                      <a:pt x="19" y="41"/>
                      <a:pt x="19" y="41"/>
                      <a:pt x="19" y="41"/>
                    </a:cubicBezTo>
                    <a:lnTo>
                      <a:pt x="19" y="45"/>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23" name="Oval 203"/>
              <p:cNvSpPr>
                <a:spLocks noChangeArrowheads="1"/>
              </p:cNvSpPr>
              <p:nvPr/>
            </p:nvSpPr>
            <p:spPr bwMode="auto">
              <a:xfrm>
                <a:off x="3524604" y="4637599"/>
                <a:ext cx="496019" cy="496019"/>
              </a:xfrm>
              <a:prstGeom prst="ellipse">
                <a:avLst/>
              </a:prstGeom>
              <a:solidFill>
                <a:schemeClr val="bg1"/>
              </a:solidFill>
              <a:ln w="28575">
                <a:solidFill>
                  <a:srgbClr val="33B0CC"/>
                </a:solidFill>
              </a:ln>
            </p:spPr>
            <p:txBody>
              <a:bodyPr vert="horz" wrap="square" lIns="91440" tIns="45720" rIns="91440" bIns="45720" numCol="1" anchor="t" anchorCtr="0" compatLnSpc="1"/>
              <a:lstStyle/>
              <a:p>
                <a:endParaRPr lang="en-US"/>
              </a:p>
            </p:txBody>
          </p:sp>
          <p:sp>
            <p:nvSpPr>
              <p:cNvPr id="28" name="Freeform 205"/>
              <p:cNvSpPr>
                <a:spLocks noEditPoints="1"/>
              </p:cNvSpPr>
              <p:nvPr/>
            </p:nvSpPr>
            <p:spPr bwMode="auto">
              <a:xfrm>
                <a:off x="3641795" y="4773868"/>
                <a:ext cx="261636" cy="223481"/>
              </a:xfrm>
              <a:custGeom>
                <a:avLst/>
                <a:gdLst>
                  <a:gd name="T0" fmla="*/ 34 w 96"/>
                  <a:gd name="T1" fmla="*/ 53 h 82"/>
                  <a:gd name="T2" fmla="*/ 34 w 96"/>
                  <a:gd name="T3" fmla="*/ 82 h 82"/>
                  <a:gd name="T4" fmla="*/ 55 w 96"/>
                  <a:gd name="T5" fmla="*/ 82 h 82"/>
                  <a:gd name="T6" fmla="*/ 55 w 96"/>
                  <a:gd name="T7" fmla="*/ 56 h 82"/>
                  <a:gd name="T8" fmla="*/ 46 w 96"/>
                  <a:gd name="T9" fmla="*/ 65 h 82"/>
                  <a:gd name="T10" fmla="*/ 34 w 96"/>
                  <a:gd name="T11" fmla="*/ 53 h 82"/>
                  <a:gd name="T12" fmla="*/ 4 w 96"/>
                  <a:gd name="T13" fmla="*/ 78 h 82"/>
                  <a:gd name="T14" fmla="*/ 8 w 96"/>
                  <a:gd name="T15" fmla="*/ 82 h 82"/>
                  <a:gd name="T16" fmla="*/ 25 w 96"/>
                  <a:gd name="T17" fmla="*/ 82 h 82"/>
                  <a:gd name="T18" fmla="*/ 25 w 96"/>
                  <a:gd name="T19" fmla="*/ 44 h 82"/>
                  <a:gd name="T20" fmla="*/ 4 w 96"/>
                  <a:gd name="T21" fmla="*/ 66 h 82"/>
                  <a:gd name="T22" fmla="*/ 4 w 96"/>
                  <a:gd name="T23" fmla="*/ 78 h 82"/>
                  <a:gd name="T24" fmla="*/ 77 w 96"/>
                  <a:gd name="T25" fmla="*/ 2 h 82"/>
                  <a:gd name="T26" fmla="*/ 73 w 96"/>
                  <a:gd name="T27" fmla="*/ 6 h 82"/>
                  <a:gd name="T28" fmla="*/ 77 w 96"/>
                  <a:gd name="T29" fmla="*/ 9 h 82"/>
                  <a:gd name="T30" fmla="*/ 82 w 96"/>
                  <a:gd name="T31" fmla="*/ 9 h 82"/>
                  <a:gd name="T32" fmla="*/ 46 w 96"/>
                  <a:gd name="T33" fmla="*/ 44 h 82"/>
                  <a:gd name="T34" fmla="*/ 25 w 96"/>
                  <a:gd name="T35" fmla="*/ 24 h 82"/>
                  <a:gd name="T36" fmla="*/ 1 w 96"/>
                  <a:gd name="T37" fmla="*/ 48 h 82"/>
                  <a:gd name="T38" fmla="*/ 1 w 96"/>
                  <a:gd name="T39" fmla="*/ 53 h 82"/>
                  <a:gd name="T40" fmla="*/ 7 w 96"/>
                  <a:gd name="T41" fmla="*/ 53 h 82"/>
                  <a:gd name="T42" fmla="*/ 25 w 96"/>
                  <a:gd name="T43" fmla="*/ 35 h 82"/>
                  <a:gd name="T44" fmla="*/ 46 w 96"/>
                  <a:gd name="T45" fmla="*/ 55 h 82"/>
                  <a:gd name="T46" fmla="*/ 87 w 96"/>
                  <a:gd name="T47" fmla="*/ 14 h 82"/>
                  <a:gd name="T48" fmla="*/ 87 w 96"/>
                  <a:gd name="T49" fmla="*/ 19 h 82"/>
                  <a:gd name="T50" fmla="*/ 90 w 96"/>
                  <a:gd name="T51" fmla="*/ 23 h 82"/>
                  <a:gd name="T52" fmla="*/ 90 w 96"/>
                  <a:gd name="T53" fmla="*/ 23 h 82"/>
                  <a:gd name="T54" fmla="*/ 94 w 96"/>
                  <a:gd name="T55" fmla="*/ 19 h 82"/>
                  <a:gd name="T56" fmla="*/ 96 w 96"/>
                  <a:gd name="T57" fmla="*/ 0 h 82"/>
                  <a:gd name="T58" fmla="*/ 77 w 96"/>
                  <a:gd name="T59" fmla="*/ 2 h 82"/>
                  <a:gd name="T60" fmla="*/ 64 w 96"/>
                  <a:gd name="T61" fmla="*/ 47 h 82"/>
                  <a:gd name="T62" fmla="*/ 64 w 96"/>
                  <a:gd name="T63" fmla="*/ 82 h 82"/>
                  <a:gd name="T64" fmla="*/ 82 w 96"/>
                  <a:gd name="T65" fmla="*/ 82 h 82"/>
                  <a:gd name="T66" fmla="*/ 85 w 96"/>
                  <a:gd name="T67" fmla="*/ 78 h 82"/>
                  <a:gd name="T68" fmla="*/ 85 w 96"/>
                  <a:gd name="T69" fmla="*/ 44 h 82"/>
                  <a:gd name="T70" fmla="*/ 85 w 96"/>
                  <a:gd name="T71" fmla="*/ 26 h 82"/>
                  <a:gd name="T72" fmla="*/ 67 w 96"/>
                  <a:gd name="T73" fmla="*/ 44 h 82"/>
                  <a:gd name="T74" fmla="*/ 64 w 96"/>
                  <a:gd name="T75"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6" h="82">
                    <a:moveTo>
                      <a:pt x="34" y="53"/>
                    </a:moveTo>
                    <a:cubicBezTo>
                      <a:pt x="34" y="82"/>
                      <a:pt x="34" y="82"/>
                      <a:pt x="34" y="82"/>
                    </a:cubicBezTo>
                    <a:cubicBezTo>
                      <a:pt x="55" y="82"/>
                      <a:pt x="55" y="82"/>
                      <a:pt x="55" y="82"/>
                    </a:cubicBezTo>
                    <a:cubicBezTo>
                      <a:pt x="55" y="56"/>
                      <a:pt x="55" y="56"/>
                      <a:pt x="55" y="56"/>
                    </a:cubicBezTo>
                    <a:cubicBezTo>
                      <a:pt x="46" y="65"/>
                      <a:pt x="46" y="65"/>
                      <a:pt x="46" y="65"/>
                    </a:cubicBezTo>
                    <a:lnTo>
                      <a:pt x="34" y="53"/>
                    </a:lnTo>
                    <a:close/>
                    <a:moveTo>
                      <a:pt x="4" y="78"/>
                    </a:moveTo>
                    <a:cubicBezTo>
                      <a:pt x="4" y="80"/>
                      <a:pt x="6" y="82"/>
                      <a:pt x="8" y="82"/>
                    </a:cubicBezTo>
                    <a:cubicBezTo>
                      <a:pt x="25" y="82"/>
                      <a:pt x="25" y="82"/>
                      <a:pt x="25" y="82"/>
                    </a:cubicBezTo>
                    <a:cubicBezTo>
                      <a:pt x="25" y="44"/>
                      <a:pt x="25" y="44"/>
                      <a:pt x="25" y="44"/>
                    </a:cubicBezTo>
                    <a:cubicBezTo>
                      <a:pt x="4" y="66"/>
                      <a:pt x="4" y="66"/>
                      <a:pt x="4" y="66"/>
                    </a:cubicBezTo>
                    <a:lnTo>
                      <a:pt x="4" y="78"/>
                    </a:lnTo>
                    <a:close/>
                    <a:moveTo>
                      <a:pt x="77" y="2"/>
                    </a:moveTo>
                    <a:cubicBezTo>
                      <a:pt x="75" y="2"/>
                      <a:pt x="73" y="4"/>
                      <a:pt x="73" y="6"/>
                    </a:cubicBezTo>
                    <a:cubicBezTo>
                      <a:pt x="74" y="8"/>
                      <a:pt x="75" y="10"/>
                      <a:pt x="77" y="9"/>
                    </a:cubicBezTo>
                    <a:cubicBezTo>
                      <a:pt x="82" y="9"/>
                      <a:pt x="82" y="9"/>
                      <a:pt x="82" y="9"/>
                    </a:cubicBezTo>
                    <a:cubicBezTo>
                      <a:pt x="46" y="44"/>
                      <a:pt x="46" y="44"/>
                      <a:pt x="46" y="44"/>
                    </a:cubicBezTo>
                    <a:cubicBezTo>
                      <a:pt x="25" y="24"/>
                      <a:pt x="25" y="24"/>
                      <a:pt x="25" y="24"/>
                    </a:cubicBezTo>
                    <a:cubicBezTo>
                      <a:pt x="1" y="48"/>
                      <a:pt x="1" y="48"/>
                      <a:pt x="1" y="48"/>
                    </a:cubicBezTo>
                    <a:cubicBezTo>
                      <a:pt x="0" y="49"/>
                      <a:pt x="0" y="52"/>
                      <a:pt x="1" y="53"/>
                    </a:cubicBezTo>
                    <a:cubicBezTo>
                      <a:pt x="3" y="55"/>
                      <a:pt x="5" y="55"/>
                      <a:pt x="7" y="53"/>
                    </a:cubicBezTo>
                    <a:cubicBezTo>
                      <a:pt x="25" y="35"/>
                      <a:pt x="25" y="35"/>
                      <a:pt x="25" y="35"/>
                    </a:cubicBezTo>
                    <a:cubicBezTo>
                      <a:pt x="46" y="55"/>
                      <a:pt x="46" y="55"/>
                      <a:pt x="46" y="55"/>
                    </a:cubicBezTo>
                    <a:cubicBezTo>
                      <a:pt x="87" y="14"/>
                      <a:pt x="87" y="14"/>
                      <a:pt x="87" y="14"/>
                    </a:cubicBezTo>
                    <a:cubicBezTo>
                      <a:pt x="87" y="19"/>
                      <a:pt x="87" y="19"/>
                      <a:pt x="87" y="19"/>
                    </a:cubicBezTo>
                    <a:cubicBezTo>
                      <a:pt x="86" y="21"/>
                      <a:pt x="88" y="23"/>
                      <a:pt x="90" y="23"/>
                    </a:cubicBezTo>
                    <a:cubicBezTo>
                      <a:pt x="90" y="23"/>
                      <a:pt x="90" y="23"/>
                      <a:pt x="90" y="23"/>
                    </a:cubicBezTo>
                    <a:cubicBezTo>
                      <a:pt x="92" y="23"/>
                      <a:pt x="94" y="21"/>
                      <a:pt x="94" y="19"/>
                    </a:cubicBezTo>
                    <a:cubicBezTo>
                      <a:pt x="96" y="0"/>
                      <a:pt x="96" y="0"/>
                      <a:pt x="96" y="0"/>
                    </a:cubicBezTo>
                    <a:lnTo>
                      <a:pt x="77" y="2"/>
                    </a:lnTo>
                    <a:close/>
                    <a:moveTo>
                      <a:pt x="64" y="47"/>
                    </a:moveTo>
                    <a:cubicBezTo>
                      <a:pt x="64" y="82"/>
                      <a:pt x="64" y="82"/>
                      <a:pt x="64" y="82"/>
                    </a:cubicBezTo>
                    <a:cubicBezTo>
                      <a:pt x="82" y="82"/>
                      <a:pt x="82" y="82"/>
                      <a:pt x="82" y="82"/>
                    </a:cubicBezTo>
                    <a:cubicBezTo>
                      <a:pt x="84" y="82"/>
                      <a:pt x="85" y="80"/>
                      <a:pt x="85" y="78"/>
                    </a:cubicBezTo>
                    <a:cubicBezTo>
                      <a:pt x="85" y="44"/>
                      <a:pt x="85" y="44"/>
                      <a:pt x="85" y="44"/>
                    </a:cubicBezTo>
                    <a:cubicBezTo>
                      <a:pt x="85" y="26"/>
                      <a:pt x="85" y="26"/>
                      <a:pt x="85" y="26"/>
                    </a:cubicBezTo>
                    <a:cubicBezTo>
                      <a:pt x="67" y="44"/>
                      <a:pt x="67" y="44"/>
                      <a:pt x="67" y="44"/>
                    </a:cubicBezTo>
                    <a:lnTo>
                      <a:pt x="64" y="47"/>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29" name="Oval 206"/>
              <p:cNvSpPr>
                <a:spLocks noChangeArrowheads="1"/>
              </p:cNvSpPr>
              <p:nvPr/>
            </p:nvSpPr>
            <p:spPr bwMode="auto">
              <a:xfrm>
                <a:off x="8165924" y="4637599"/>
                <a:ext cx="493294" cy="496019"/>
              </a:xfrm>
              <a:prstGeom prst="ellipse">
                <a:avLst/>
              </a:prstGeom>
              <a:solidFill>
                <a:schemeClr val="bg1"/>
              </a:solidFill>
              <a:ln w="28575">
                <a:solidFill>
                  <a:srgbClr val="33B0CC"/>
                </a:solidFill>
              </a:ln>
            </p:spPr>
            <p:txBody>
              <a:bodyPr vert="horz" wrap="square" lIns="91440" tIns="45720" rIns="91440" bIns="45720" numCol="1" anchor="t" anchorCtr="0" compatLnSpc="1"/>
              <a:lstStyle/>
              <a:p>
                <a:endParaRPr lang="en-US"/>
              </a:p>
            </p:txBody>
          </p:sp>
          <p:sp>
            <p:nvSpPr>
              <p:cNvPr id="30" name="Freeform 208"/>
              <p:cNvSpPr>
                <a:spLocks noEditPoints="1"/>
              </p:cNvSpPr>
              <p:nvPr/>
            </p:nvSpPr>
            <p:spPr bwMode="auto">
              <a:xfrm>
                <a:off x="8310369" y="4757516"/>
                <a:ext cx="204403" cy="256186"/>
              </a:xfrm>
              <a:custGeom>
                <a:avLst/>
                <a:gdLst>
                  <a:gd name="T0" fmla="*/ 108 w 150"/>
                  <a:gd name="T1" fmla="*/ 54 h 188"/>
                  <a:gd name="T2" fmla="*/ 26 w 150"/>
                  <a:gd name="T3" fmla="*/ 54 h 188"/>
                  <a:gd name="T4" fmla="*/ 26 w 150"/>
                  <a:gd name="T5" fmla="*/ 66 h 188"/>
                  <a:gd name="T6" fmla="*/ 108 w 150"/>
                  <a:gd name="T7" fmla="*/ 66 h 188"/>
                  <a:gd name="T8" fmla="*/ 108 w 150"/>
                  <a:gd name="T9" fmla="*/ 54 h 188"/>
                  <a:gd name="T10" fmla="*/ 108 w 150"/>
                  <a:gd name="T11" fmla="*/ 30 h 188"/>
                  <a:gd name="T12" fmla="*/ 26 w 150"/>
                  <a:gd name="T13" fmla="*/ 30 h 188"/>
                  <a:gd name="T14" fmla="*/ 26 w 150"/>
                  <a:gd name="T15" fmla="*/ 42 h 188"/>
                  <a:gd name="T16" fmla="*/ 108 w 150"/>
                  <a:gd name="T17" fmla="*/ 42 h 188"/>
                  <a:gd name="T18" fmla="*/ 108 w 150"/>
                  <a:gd name="T19" fmla="*/ 30 h 188"/>
                  <a:gd name="T20" fmla="*/ 108 w 150"/>
                  <a:gd name="T21" fmla="*/ 76 h 188"/>
                  <a:gd name="T22" fmla="*/ 26 w 150"/>
                  <a:gd name="T23" fmla="*/ 76 h 188"/>
                  <a:gd name="T24" fmla="*/ 26 w 150"/>
                  <a:gd name="T25" fmla="*/ 88 h 188"/>
                  <a:gd name="T26" fmla="*/ 108 w 150"/>
                  <a:gd name="T27" fmla="*/ 88 h 188"/>
                  <a:gd name="T28" fmla="*/ 108 w 150"/>
                  <a:gd name="T29" fmla="*/ 76 h 188"/>
                  <a:gd name="T30" fmla="*/ 26 w 150"/>
                  <a:gd name="T31" fmla="*/ 112 h 188"/>
                  <a:gd name="T32" fmla="*/ 66 w 150"/>
                  <a:gd name="T33" fmla="*/ 112 h 188"/>
                  <a:gd name="T34" fmla="*/ 66 w 150"/>
                  <a:gd name="T35" fmla="*/ 100 h 188"/>
                  <a:gd name="T36" fmla="*/ 26 w 150"/>
                  <a:gd name="T37" fmla="*/ 100 h 188"/>
                  <a:gd name="T38" fmla="*/ 26 w 150"/>
                  <a:gd name="T39" fmla="*/ 112 h 188"/>
                  <a:gd name="T40" fmla="*/ 132 w 150"/>
                  <a:gd name="T41" fmla="*/ 16 h 188"/>
                  <a:gd name="T42" fmla="*/ 132 w 150"/>
                  <a:gd name="T43" fmla="*/ 0 h 188"/>
                  <a:gd name="T44" fmla="*/ 0 w 150"/>
                  <a:gd name="T45" fmla="*/ 0 h 188"/>
                  <a:gd name="T46" fmla="*/ 0 w 150"/>
                  <a:gd name="T47" fmla="*/ 172 h 188"/>
                  <a:gd name="T48" fmla="*/ 16 w 150"/>
                  <a:gd name="T49" fmla="*/ 172 h 188"/>
                  <a:gd name="T50" fmla="*/ 16 w 150"/>
                  <a:gd name="T51" fmla="*/ 188 h 188"/>
                  <a:gd name="T52" fmla="*/ 150 w 150"/>
                  <a:gd name="T53" fmla="*/ 188 h 188"/>
                  <a:gd name="T54" fmla="*/ 150 w 150"/>
                  <a:gd name="T55" fmla="*/ 16 h 188"/>
                  <a:gd name="T56" fmla="*/ 132 w 150"/>
                  <a:gd name="T57" fmla="*/ 16 h 188"/>
                  <a:gd name="T58" fmla="*/ 10 w 150"/>
                  <a:gd name="T59" fmla="*/ 162 h 188"/>
                  <a:gd name="T60" fmla="*/ 10 w 150"/>
                  <a:gd name="T61" fmla="*/ 8 h 188"/>
                  <a:gd name="T62" fmla="*/ 124 w 150"/>
                  <a:gd name="T63" fmla="*/ 8 h 188"/>
                  <a:gd name="T64" fmla="*/ 124 w 150"/>
                  <a:gd name="T65" fmla="*/ 122 h 188"/>
                  <a:gd name="T66" fmla="*/ 84 w 150"/>
                  <a:gd name="T67" fmla="*/ 122 h 188"/>
                  <a:gd name="T68" fmla="*/ 84 w 150"/>
                  <a:gd name="T69" fmla="*/ 162 h 188"/>
                  <a:gd name="T70" fmla="*/ 10 w 150"/>
                  <a:gd name="T71" fmla="*/ 162 h 188"/>
                  <a:gd name="T72" fmla="*/ 140 w 150"/>
                  <a:gd name="T73" fmla="*/ 178 h 188"/>
                  <a:gd name="T74" fmla="*/ 26 w 150"/>
                  <a:gd name="T75" fmla="*/ 178 h 188"/>
                  <a:gd name="T76" fmla="*/ 26 w 150"/>
                  <a:gd name="T77" fmla="*/ 172 h 188"/>
                  <a:gd name="T78" fmla="*/ 88 w 150"/>
                  <a:gd name="T79" fmla="*/ 172 h 188"/>
                  <a:gd name="T80" fmla="*/ 132 w 150"/>
                  <a:gd name="T81" fmla="*/ 128 h 188"/>
                  <a:gd name="T82" fmla="*/ 132 w 150"/>
                  <a:gd name="T83" fmla="*/ 26 h 188"/>
                  <a:gd name="T84" fmla="*/ 140 w 150"/>
                  <a:gd name="T85" fmla="*/ 26 h 188"/>
                  <a:gd name="T86" fmla="*/ 140 w 150"/>
                  <a:gd name="T87" fmla="*/ 17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 h="188">
                    <a:moveTo>
                      <a:pt x="108" y="54"/>
                    </a:moveTo>
                    <a:lnTo>
                      <a:pt x="26" y="54"/>
                    </a:lnTo>
                    <a:lnTo>
                      <a:pt x="26" y="66"/>
                    </a:lnTo>
                    <a:lnTo>
                      <a:pt x="108" y="66"/>
                    </a:lnTo>
                    <a:lnTo>
                      <a:pt x="108" y="54"/>
                    </a:lnTo>
                    <a:close/>
                    <a:moveTo>
                      <a:pt x="108" y="30"/>
                    </a:moveTo>
                    <a:lnTo>
                      <a:pt x="26" y="30"/>
                    </a:lnTo>
                    <a:lnTo>
                      <a:pt x="26" y="42"/>
                    </a:lnTo>
                    <a:lnTo>
                      <a:pt x="108" y="42"/>
                    </a:lnTo>
                    <a:lnTo>
                      <a:pt x="108" y="30"/>
                    </a:lnTo>
                    <a:close/>
                    <a:moveTo>
                      <a:pt x="108" y="76"/>
                    </a:moveTo>
                    <a:lnTo>
                      <a:pt x="26" y="76"/>
                    </a:lnTo>
                    <a:lnTo>
                      <a:pt x="26" y="88"/>
                    </a:lnTo>
                    <a:lnTo>
                      <a:pt x="108" y="88"/>
                    </a:lnTo>
                    <a:lnTo>
                      <a:pt x="108" y="76"/>
                    </a:lnTo>
                    <a:close/>
                    <a:moveTo>
                      <a:pt x="26" y="112"/>
                    </a:moveTo>
                    <a:lnTo>
                      <a:pt x="66" y="112"/>
                    </a:lnTo>
                    <a:lnTo>
                      <a:pt x="66" y="100"/>
                    </a:lnTo>
                    <a:lnTo>
                      <a:pt x="26" y="100"/>
                    </a:lnTo>
                    <a:lnTo>
                      <a:pt x="26" y="112"/>
                    </a:lnTo>
                    <a:close/>
                    <a:moveTo>
                      <a:pt x="132" y="16"/>
                    </a:moveTo>
                    <a:lnTo>
                      <a:pt x="132" y="0"/>
                    </a:lnTo>
                    <a:lnTo>
                      <a:pt x="0" y="0"/>
                    </a:lnTo>
                    <a:lnTo>
                      <a:pt x="0" y="172"/>
                    </a:lnTo>
                    <a:lnTo>
                      <a:pt x="16" y="172"/>
                    </a:lnTo>
                    <a:lnTo>
                      <a:pt x="16" y="188"/>
                    </a:lnTo>
                    <a:lnTo>
                      <a:pt x="150" y="188"/>
                    </a:lnTo>
                    <a:lnTo>
                      <a:pt x="150" y="16"/>
                    </a:lnTo>
                    <a:lnTo>
                      <a:pt x="132" y="16"/>
                    </a:lnTo>
                    <a:close/>
                    <a:moveTo>
                      <a:pt x="10" y="162"/>
                    </a:moveTo>
                    <a:lnTo>
                      <a:pt x="10" y="8"/>
                    </a:lnTo>
                    <a:lnTo>
                      <a:pt x="124" y="8"/>
                    </a:lnTo>
                    <a:lnTo>
                      <a:pt x="124" y="122"/>
                    </a:lnTo>
                    <a:lnTo>
                      <a:pt x="84" y="122"/>
                    </a:lnTo>
                    <a:lnTo>
                      <a:pt x="84" y="162"/>
                    </a:lnTo>
                    <a:lnTo>
                      <a:pt x="10" y="162"/>
                    </a:lnTo>
                    <a:close/>
                    <a:moveTo>
                      <a:pt x="140" y="178"/>
                    </a:moveTo>
                    <a:lnTo>
                      <a:pt x="26" y="178"/>
                    </a:lnTo>
                    <a:lnTo>
                      <a:pt x="26" y="172"/>
                    </a:lnTo>
                    <a:lnTo>
                      <a:pt x="88" y="172"/>
                    </a:lnTo>
                    <a:lnTo>
                      <a:pt x="132" y="128"/>
                    </a:lnTo>
                    <a:lnTo>
                      <a:pt x="132" y="26"/>
                    </a:lnTo>
                    <a:lnTo>
                      <a:pt x="140" y="26"/>
                    </a:lnTo>
                    <a:lnTo>
                      <a:pt x="140" y="178"/>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31" name="Freeform 209"/>
              <p:cNvSpPr/>
              <p:nvPr/>
            </p:nvSpPr>
            <p:spPr bwMode="auto">
              <a:xfrm>
                <a:off x="3358356" y="2053940"/>
                <a:ext cx="3059238" cy="1785123"/>
              </a:xfrm>
              <a:custGeom>
                <a:avLst/>
                <a:gdLst>
                  <a:gd name="T0" fmla="*/ 609 w 2245"/>
                  <a:gd name="T1" fmla="*/ 0 h 1310"/>
                  <a:gd name="T2" fmla="*/ 2245 w 2245"/>
                  <a:gd name="T3" fmla="*/ 0 h 1310"/>
                  <a:gd name="T4" fmla="*/ 1635 w 2245"/>
                  <a:gd name="T5" fmla="*/ 1310 h 1310"/>
                  <a:gd name="T6" fmla="*/ 0 w 2245"/>
                  <a:gd name="T7" fmla="*/ 1310 h 1310"/>
                  <a:gd name="T8" fmla="*/ 609 w 2245"/>
                  <a:gd name="T9" fmla="*/ 0 h 1310"/>
                </a:gdLst>
                <a:ahLst/>
                <a:cxnLst>
                  <a:cxn ang="0">
                    <a:pos x="T0" y="T1"/>
                  </a:cxn>
                  <a:cxn ang="0">
                    <a:pos x="T2" y="T3"/>
                  </a:cxn>
                  <a:cxn ang="0">
                    <a:pos x="T4" y="T5"/>
                  </a:cxn>
                  <a:cxn ang="0">
                    <a:pos x="T6" y="T7"/>
                  </a:cxn>
                  <a:cxn ang="0">
                    <a:pos x="T8" y="T9"/>
                  </a:cxn>
                </a:cxnLst>
                <a:rect l="0" t="0" r="r" b="b"/>
                <a:pathLst>
                  <a:path w="2245" h="1310">
                    <a:moveTo>
                      <a:pt x="609" y="0"/>
                    </a:moveTo>
                    <a:lnTo>
                      <a:pt x="2245" y="0"/>
                    </a:lnTo>
                    <a:lnTo>
                      <a:pt x="1635" y="1310"/>
                    </a:lnTo>
                    <a:lnTo>
                      <a:pt x="0" y="1310"/>
                    </a:lnTo>
                    <a:lnTo>
                      <a:pt x="609"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32" name="Oval 210"/>
              <p:cNvSpPr>
                <a:spLocks noChangeArrowheads="1"/>
              </p:cNvSpPr>
              <p:nvPr/>
            </p:nvSpPr>
            <p:spPr bwMode="auto">
              <a:xfrm>
                <a:off x="3524604" y="2699855"/>
                <a:ext cx="496019" cy="493294"/>
              </a:xfrm>
              <a:prstGeom prst="ellipse">
                <a:avLst/>
              </a:prstGeom>
              <a:solidFill>
                <a:schemeClr val="bg1"/>
              </a:solidFill>
              <a:ln w="28575">
                <a:solidFill>
                  <a:srgbClr val="33B0CC"/>
                </a:solidFill>
              </a:ln>
            </p:spPr>
            <p:txBody>
              <a:bodyPr vert="horz" wrap="square" lIns="91440" tIns="45720" rIns="91440" bIns="45720" numCol="1" anchor="t" anchorCtr="0" compatLnSpc="1"/>
              <a:lstStyle/>
              <a:p>
                <a:endParaRPr lang="en-US"/>
              </a:p>
            </p:txBody>
          </p:sp>
          <p:sp>
            <p:nvSpPr>
              <p:cNvPr id="33" name="Freeform 212"/>
              <p:cNvSpPr>
                <a:spLocks noEditPoints="1"/>
              </p:cNvSpPr>
              <p:nvPr/>
            </p:nvSpPr>
            <p:spPr bwMode="auto">
              <a:xfrm>
                <a:off x="3666324" y="2789792"/>
                <a:ext cx="212580" cy="310693"/>
              </a:xfrm>
              <a:custGeom>
                <a:avLst/>
                <a:gdLst>
                  <a:gd name="T0" fmla="*/ 39 w 78"/>
                  <a:gd name="T1" fmla="*/ 16 h 114"/>
                  <a:gd name="T2" fmla="*/ 41 w 78"/>
                  <a:gd name="T3" fmla="*/ 14 h 114"/>
                  <a:gd name="T4" fmla="*/ 39 w 78"/>
                  <a:gd name="T5" fmla="*/ 12 h 114"/>
                  <a:gd name="T6" fmla="*/ 12 w 78"/>
                  <a:gd name="T7" fmla="*/ 40 h 114"/>
                  <a:gd name="T8" fmla="*/ 14 w 78"/>
                  <a:gd name="T9" fmla="*/ 42 h 114"/>
                  <a:gd name="T10" fmla="*/ 16 w 78"/>
                  <a:gd name="T11" fmla="*/ 40 h 114"/>
                  <a:gd name="T12" fmla="*/ 39 w 78"/>
                  <a:gd name="T13" fmla="*/ 16 h 114"/>
                  <a:gd name="T14" fmla="*/ 21 w 78"/>
                  <a:gd name="T15" fmla="*/ 88 h 114"/>
                  <a:gd name="T16" fmla="*/ 22 w 78"/>
                  <a:gd name="T17" fmla="*/ 94 h 114"/>
                  <a:gd name="T18" fmla="*/ 39 w 78"/>
                  <a:gd name="T19" fmla="*/ 97 h 114"/>
                  <a:gd name="T20" fmla="*/ 56 w 78"/>
                  <a:gd name="T21" fmla="*/ 94 h 114"/>
                  <a:gd name="T22" fmla="*/ 57 w 78"/>
                  <a:gd name="T23" fmla="*/ 88 h 114"/>
                  <a:gd name="T24" fmla="*/ 39 w 78"/>
                  <a:gd name="T25" fmla="*/ 91 h 114"/>
                  <a:gd name="T26" fmla="*/ 21 w 78"/>
                  <a:gd name="T27" fmla="*/ 88 h 114"/>
                  <a:gd name="T28" fmla="*/ 22 w 78"/>
                  <a:gd name="T29" fmla="*/ 99 h 114"/>
                  <a:gd name="T30" fmla="*/ 23 w 78"/>
                  <a:gd name="T31" fmla="*/ 105 h 114"/>
                  <a:gd name="T32" fmla="*/ 29 w 78"/>
                  <a:gd name="T33" fmla="*/ 108 h 114"/>
                  <a:gd name="T34" fmla="*/ 29 w 78"/>
                  <a:gd name="T35" fmla="*/ 112 h 114"/>
                  <a:gd name="T36" fmla="*/ 39 w 78"/>
                  <a:gd name="T37" fmla="*/ 114 h 114"/>
                  <a:gd name="T38" fmla="*/ 49 w 78"/>
                  <a:gd name="T39" fmla="*/ 112 h 114"/>
                  <a:gd name="T40" fmla="*/ 49 w 78"/>
                  <a:gd name="T41" fmla="*/ 108 h 114"/>
                  <a:gd name="T42" fmla="*/ 55 w 78"/>
                  <a:gd name="T43" fmla="*/ 105 h 114"/>
                  <a:gd name="T44" fmla="*/ 56 w 78"/>
                  <a:gd name="T45" fmla="*/ 99 h 114"/>
                  <a:gd name="T46" fmla="*/ 39 w 78"/>
                  <a:gd name="T47" fmla="*/ 102 h 114"/>
                  <a:gd name="T48" fmla="*/ 22 w 78"/>
                  <a:gd name="T49" fmla="*/ 99 h 114"/>
                  <a:gd name="T50" fmla="*/ 48 w 78"/>
                  <a:gd name="T51" fmla="*/ 54 h 114"/>
                  <a:gd name="T52" fmla="*/ 39 w 78"/>
                  <a:gd name="T53" fmla="*/ 38 h 114"/>
                  <a:gd name="T54" fmla="*/ 30 w 78"/>
                  <a:gd name="T55" fmla="*/ 54 h 114"/>
                  <a:gd name="T56" fmla="*/ 27 w 78"/>
                  <a:gd name="T57" fmla="*/ 46 h 114"/>
                  <a:gd name="T58" fmla="*/ 21 w 78"/>
                  <a:gd name="T59" fmla="*/ 49 h 114"/>
                  <a:gd name="T60" fmla="*/ 30 w 78"/>
                  <a:gd name="T61" fmla="*/ 68 h 114"/>
                  <a:gd name="T62" fmla="*/ 39 w 78"/>
                  <a:gd name="T63" fmla="*/ 51 h 114"/>
                  <a:gd name="T64" fmla="*/ 48 w 78"/>
                  <a:gd name="T65" fmla="*/ 68 h 114"/>
                  <a:gd name="T66" fmla="*/ 57 w 78"/>
                  <a:gd name="T67" fmla="*/ 49 h 114"/>
                  <a:gd name="T68" fmla="*/ 52 w 78"/>
                  <a:gd name="T69" fmla="*/ 46 h 114"/>
                  <a:gd name="T70" fmla="*/ 48 w 78"/>
                  <a:gd name="T71" fmla="*/ 54 h 114"/>
                  <a:gd name="T72" fmla="*/ 39 w 78"/>
                  <a:gd name="T73" fmla="*/ 0 h 114"/>
                  <a:gd name="T74" fmla="*/ 0 w 78"/>
                  <a:gd name="T75" fmla="*/ 40 h 114"/>
                  <a:gd name="T76" fmla="*/ 19 w 78"/>
                  <a:gd name="T77" fmla="*/ 73 h 114"/>
                  <a:gd name="T78" fmla="*/ 20 w 78"/>
                  <a:gd name="T79" fmla="*/ 83 h 114"/>
                  <a:gd name="T80" fmla="*/ 39 w 78"/>
                  <a:gd name="T81" fmla="*/ 87 h 114"/>
                  <a:gd name="T82" fmla="*/ 58 w 78"/>
                  <a:gd name="T83" fmla="*/ 83 h 114"/>
                  <a:gd name="T84" fmla="*/ 59 w 78"/>
                  <a:gd name="T85" fmla="*/ 73 h 114"/>
                  <a:gd name="T86" fmla="*/ 78 w 78"/>
                  <a:gd name="T87" fmla="*/ 40 h 114"/>
                  <a:gd name="T88" fmla="*/ 39 w 78"/>
                  <a:gd name="T89" fmla="*/ 0 h 114"/>
                  <a:gd name="T90" fmla="*/ 54 w 78"/>
                  <a:gd name="T91" fmla="*/ 68 h 114"/>
                  <a:gd name="T92" fmla="*/ 53 w 78"/>
                  <a:gd name="T93" fmla="*/ 78 h 114"/>
                  <a:gd name="T94" fmla="*/ 39 w 78"/>
                  <a:gd name="T95" fmla="*/ 80 h 114"/>
                  <a:gd name="T96" fmla="*/ 26 w 78"/>
                  <a:gd name="T97" fmla="*/ 78 h 114"/>
                  <a:gd name="T98" fmla="*/ 25 w 78"/>
                  <a:gd name="T99" fmla="*/ 68 h 114"/>
                  <a:gd name="T100" fmla="*/ 7 w 78"/>
                  <a:gd name="T101" fmla="*/ 40 h 114"/>
                  <a:gd name="T102" fmla="*/ 39 w 78"/>
                  <a:gd name="T103" fmla="*/ 7 h 114"/>
                  <a:gd name="T104" fmla="*/ 71 w 78"/>
                  <a:gd name="T105" fmla="*/ 40 h 114"/>
                  <a:gd name="T106" fmla="*/ 54 w 78"/>
                  <a:gd name="T107" fmla="*/ 6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 h="114">
                    <a:moveTo>
                      <a:pt x="39" y="16"/>
                    </a:moveTo>
                    <a:cubicBezTo>
                      <a:pt x="40" y="16"/>
                      <a:pt x="41" y="16"/>
                      <a:pt x="41" y="14"/>
                    </a:cubicBezTo>
                    <a:cubicBezTo>
                      <a:pt x="41" y="13"/>
                      <a:pt x="40" y="12"/>
                      <a:pt x="39" y="12"/>
                    </a:cubicBezTo>
                    <a:cubicBezTo>
                      <a:pt x="24" y="12"/>
                      <a:pt x="12" y="25"/>
                      <a:pt x="12" y="40"/>
                    </a:cubicBezTo>
                    <a:cubicBezTo>
                      <a:pt x="12" y="41"/>
                      <a:pt x="13" y="42"/>
                      <a:pt x="14" y="42"/>
                    </a:cubicBezTo>
                    <a:cubicBezTo>
                      <a:pt x="15" y="42"/>
                      <a:pt x="16" y="41"/>
                      <a:pt x="16" y="40"/>
                    </a:cubicBezTo>
                    <a:cubicBezTo>
                      <a:pt x="16" y="27"/>
                      <a:pt x="26" y="16"/>
                      <a:pt x="39" y="16"/>
                    </a:cubicBezTo>
                    <a:close/>
                    <a:moveTo>
                      <a:pt x="21" y="88"/>
                    </a:moveTo>
                    <a:cubicBezTo>
                      <a:pt x="22" y="94"/>
                      <a:pt x="22" y="94"/>
                      <a:pt x="22" y="94"/>
                    </a:cubicBezTo>
                    <a:cubicBezTo>
                      <a:pt x="27" y="96"/>
                      <a:pt x="33" y="97"/>
                      <a:pt x="39" y="97"/>
                    </a:cubicBezTo>
                    <a:cubicBezTo>
                      <a:pt x="45" y="97"/>
                      <a:pt x="51" y="96"/>
                      <a:pt x="56" y="94"/>
                    </a:cubicBezTo>
                    <a:cubicBezTo>
                      <a:pt x="57" y="88"/>
                      <a:pt x="57" y="88"/>
                      <a:pt x="57" y="88"/>
                    </a:cubicBezTo>
                    <a:cubicBezTo>
                      <a:pt x="52" y="90"/>
                      <a:pt x="46" y="91"/>
                      <a:pt x="39" y="91"/>
                    </a:cubicBezTo>
                    <a:cubicBezTo>
                      <a:pt x="33" y="91"/>
                      <a:pt x="26" y="90"/>
                      <a:pt x="21" y="88"/>
                    </a:cubicBezTo>
                    <a:close/>
                    <a:moveTo>
                      <a:pt x="22" y="99"/>
                    </a:moveTo>
                    <a:cubicBezTo>
                      <a:pt x="23" y="105"/>
                      <a:pt x="23" y="105"/>
                      <a:pt x="23" y="105"/>
                    </a:cubicBezTo>
                    <a:cubicBezTo>
                      <a:pt x="23" y="105"/>
                      <a:pt x="25" y="107"/>
                      <a:pt x="29" y="108"/>
                    </a:cubicBezTo>
                    <a:cubicBezTo>
                      <a:pt x="29" y="112"/>
                      <a:pt x="29" y="112"/>
                      <a:pt x="29" y="112"/>
                    </a:cubicBezTo>
                    <a:cubicBezTo>
                      <a:pt x="29" y="112"/>
                      <a:pt x="31" y="114"/>
                      <a:pt x="39" y="114"/>
                    </a:cubicBezTo>
                    <a:cubicBezTo>
                      <a:pt x="47" y="114"/>
                      <a:pt x="49" y="112"/>
                      <a:pt x="49" y="112"/>
                    </a:cubicBezTo>
                    <a:cubicBezTo>
                      <a:pt x="49" y="108"/>
                      <a:pt x="49" y="108"/>
                      <a:pt x="49" y="108"/>
                    </a:cubicBezTo>
                    <a:cubicBezTo>
                      <a:pt x="53" y="107"/>
                      <a:pt x="55" y="105"/>
                      <a:pt x="55" y="105"/>
                    </a:cubicBezTo>
                    <a:cubicBezTo>
                      <a:pt x="56" y="99"/>
                      <a:pt x="56" y="99"/>
                      <a:pt x="56" y="99"/>
                    </a:cubicBezTo>
                    <a:cubicBezTo>
                      <a:pt x="51" y="101"/>
                      <a:pt x="45" y="102"/>
                      <a:pt x="39" y="102"/>
                    </a:cubicBezTo>
                    <a:cubicBezTo>
                      <a:pt x="33" y="102"/>
                      <a:pt x="28" y="101"/>
                      <a:pt x="22" y="99"/>
                    </a:cubicBezTo>
                    <a:close/>
                    <a:moveTo>
                      <a:pt x="48" y="54"/>
                    </a:moveTo>
                    <a:cubicBezTo>
                      <a:pt x="39" y="38"/>
                      <a:pt x="39" y="38"/>
                      <a:pt x="39" y="38"/>
                    </a:cubicBezTo>
                    <a:cubicBezTo>
                      <a:pt x="30" y="54"/>
                      <a:pt x="30" y="54"/>
                      <a:pt x="30" y="54"/>
                    </a:cubicBezTo>
                    <a:cubicBezTo>
                      <a:pt x="27" y="46"/>
                      <a:pt x="27" y="46"/>
                      <a:pt x="27" y="46"/>
                    </a:cubicBezTo>
                    <a:cubicBezTo>
                      <a:pt x="21" y="49"/>
                      <a:pt x="21" y="49"/>
                      <a:pt x="21" y="49"/>
                    </a:cubicBezTo>
                    <a:cubicBezTo>
                      <a:pt x="30" y="68"/>
                      <a:pt x="30" y="68"/>
                      <a:pt x="30" y="68"/>
                    </a:cubicBezTo>
                    <a:cubicBezTo>
                      <a:pt x="39" y="51"/>
                      <a:pt x="39" y="51"/>
                      <a:pt x="39" y="51"/>
                    </a:cubicBezTo>
                    <a:cubicBezTo>
                      <a:pt x="48" y="68"/>
                      <a:pt x="48" y="68"/>
                      <a:pt x="48" y="68"/>
                    </a:cubicBezTo>
                    <a:cubicBezTo>
                      <a:pt x="57" y="49"/>
                      <a:pt x="57" y="49"/>
                      <a:pt x="57" y="49"/>
                    </a:cubicBezTo>
                    <a:cubicBezTo>
                      <a:pt x="52" y="46"/>
                      <a:pt x="52" y="46"/>
                      <a:pt x="52" y="46"/>
                    </a:cubicBezTo>
                    <a:lnTo>
                      <a:pt x="48" y="54"/>
                    </a:lnTo>
                    <a:close/>
                    <a:moveTo>
                      <a:pt x="39" y="0"/>
                    </a:moveTo>
                    <a:cubicBezTo>
                      <a:pt x="17" y="0"/>
                      <a:pt x="0" y="18"/>
                      <a:pt x="0" y="40"/>
                    </a:cubicBezTo>
                    <a:cubicBezTo>
                      <a:pt x="0" y="54"/>
                      <a:pt x="7" y="66"/>
                      <a:pt x="19" y="73"/>
                    </a:cubicBezTo>
                    <a:cubicBezTo>
                      <a:pt x="20" y="83"/>
                      <a:pt x="20" y="83"/>
                      <a:pt x="20" y="83"/>
                    </a:cubicBezTo>
                    <a:cubicBezTo>
                      <a:pt x="26" y="85"/>
                      <a:pt x="32" y="87"/>
                      <a:pt x="39" y="87"/>
                    </a:cubicBezTo>
                    <a:cubicBezTo>
                      <a:pt x="46" y="87"/>
                      <a:pt x="52" y="85"/>
                      <a:pt x="58" y="83"/>
                    </a:cubicBezTo>
                    <a:cubicBezTo>
                      <a:pt x="59" y="73"/>
                      <a:pt x="59" y="73"/>
                      <a:pt x="59" y="73"/>
                    </a:cubicBezTo>
                    <a:cubicBezTo>
                      <a:pt x="71" y="66"/>
                      <a:pt x="78" y="54"/>
                      <a:pt x="78" y="40"/>
                    </a:cubicBezTo>
                    <a:cubicBezTo>
                      <a:pt x="78" y="18"/>
                      <a:pt x="61" y="0"/>
                      <a:pt x="39" y="0"/>
                    </a:cubicBezTo>
                    <a:close/>
                    <a:moveTo>
                      <a:pt x="54" y="68"/>
                    </a:moveTo>
                    <a:cubicBezTo>
                      <a:pt x="53" y="78"/>
                      <a:pt x="53" y="78"/>
                      <a:pt x="53" y="78"/>
                    </a:cubicBezTo>
                    <a:cubicBezTo>
                      <a:pt x="53" y="78"/>
                      <a:pt x="49" y="80"/>
                      <a:pt x="39" y="80"/>
                    </a:cubicBezTo>
                    <a:cubicBezTo>
                      <a:pt x="29" y="80"/>
                      <a:pt x="26" y="78"/>
                      <a:pt x="26" y="78"/>
                    </a:cubicBezTo>
                    <a:cubicBezTo>
                      <a:pt x="25" y="68"/>
                      <a:pt x="25" y="68"/>
                      <a:pt x="25" y="68"/>
                    </a:cubicBezTo>
                    <a:cubicBezTo>
                      <a:pt x="14" y="63"/>
                      <a:pt x="7" y="52"/>
                      <a:pt x="7" y="40"/>
                    </a:cubicBezTo>
                    <a:cubicBezTo>
                      <a:pt x="7" y="22"/>
                      <a:pt x="21" y="7"/>
                      <a:pt x="39" y="7"/>
                    </a:cubicBezTo>
                    <a:cubicBezTo>
                      <a:pt x="57" y="7"/>
                      <a:pt x="71" y="22"/>
                      <a:pt x="71" y="40"/>
                    </a:cubicBezTo>
                    <a:cubicBezTo>
                      <a:pt x="71" y="52"/>
                      <a:pt x="64" y="63"/>
                      <a:pt x="54" y="68"/>
                    </a:cubicBez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34" name="Freeform 213"/>
              <p:cNvSpPr/>
              <p:nvPr/>
            </p:nvSpPr>
            <p:spPr bwMode="auto">
              <a:xfrm>
                <a:off x="6096000" y="2053940"/>
                <a:ext cx="446962" cy="825790"/>
              </a:xfrm>
              <a:custGeom>
                <a:avLst/>
                <a:gdLst>
                  <a:gd name="T0" fmla="*/ 328 w 328"/>
                  <a:gd name="T1" fmla="*/ 0 h 606"/>
                  <a:gd name="T2" fmla="*/ 46 w 328"/>
                  <a:gd name="T3" fmla="*/ 606 h 606"/>
                  <a:gd name="T4" fmla="*/ 0 w 328"/>
                  <a:gd name="T5" fmla="*/ 508 h 606"/>
                  <a:gd name="T6" fmla="*/ 236 w 328"/>
                  <a:gd name="T7" fmla="*/ 0 h 606"/>
                  <a:gd name="T8" fmla="*/ 328 w 328"/>
                  <a:gd name="T9" fmla="*/ 0 h 606"/>
                </a:gdLst>
                <a:ahLst/>
                <a:cxnLst>
                  <a:cxn ang="0">
                    <a:pos x="T0" y="T1"/>
                  </a:cxn>
                  <a:cxn ang="0">
                    <a:pos x="T2" y="T3"/>
                  </a:cxn>
                  <a:cxn ang="0">
                    <a:pos x="T4" y="T5"/>
                  </a:cxn>
                  <a:cxn ang="0">
                    <a:pos x="T6" y="T7"/>
                  </a:cxn>
                  <a:cxn ang="0">
                    <a:pos x="T8" y="T9"/>
                  </a:cxn>
                </a:cxnLst>
                <a:rect l="0" t="0" r="r" b="b"/>
                <a:pathLst>
                  <a:path w="328" h="606">
                    <a:moveTo>
                      <a:pt x="328" y="0"/>
                    </a:moveTo>
                    <a:lnTo>
                      <a:pt x="46" y="606"/>
                    </a:lnTo>
                    <a:lnTo>
                      <a:pt x="0" y="508"/>
                    </a:lnTo>
                    <a:lnTo>
                      <a:pt x="236" y="0"/>
                    </a:lnTo>
                    <a:lnTo>
                      <a:pt x="328"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35" name="Freeform 214"/>
              <p:cNvSpPr/>
              <p:nvPr/>
            </p:nvSpPr>
            <p:spPr bwMode="auto">
              <a:xfrm>
                <a:off x="5649037" y="4953743"/>
                <a:ext cx="446962" cy="823065"/>
              </a:xfrm>
              <a:custGeom>
                <a:avLst/>
                <a:gdLst>
                  <a:gd name="T0" fmla="*/ 328 w 328"/>
                  <a:gd name="T1" fmla="*/ 96 h 604"/>
                  <a:gd name="T2" fmla="*/ 92 w 328"/>
                  <a:gd name="T3" fmla="*/ 604 h 604"/>
                  <a:gd name="T4" fmla="*/ 0 w 328"/>
                  <a:gd name="T5" fmla="*/ 604 h 604"/>
                  <a:gd name="T6" fmla="*/ 282 w 328"/>
                  <a:gd name="T7" fmla="*/ 0 h 604"/>
                  <a:gd name="T8" fmla="*/ 328 w 328"/>
                  <a:gd name="T9" fmla="*/ 96 h 604"/>
                </a:gdLst>
                <a:ahLst/>
                <a:cxnLst>
                  <a:cxn ang="0">
                    <a:pos x="T0" y="T1"/>
                  </a:cxn>
                  <a:cxn ang="0">
                    <a:pos x="T2" y="T3"/>
                  </a:cxn>
                  <a:cxn ang="0">
                    <a:pos x="T4" y="T5"/>
                  </a:cxn>
                  <a:cxn ang="0">
                    <a:pos x="T6" y="T7"/>
                  </a:cxn>
                  <a:cxn ang="0">
                    <a:pos x="T8" y="T9"/>
                  </a:cxn>
                </a:cxnLst>
                <a:rect l="0" t="0" r="r" b="b"/>
                <a:pathLst>
                  <a:path w="328" h="604">
                    <a:moveTo>
                      <a:pt x="328" y="96"/>
                    </a:moveTo>
                    <a:lnTo>
                      <a:pt x="92" y="604"/>
                    </a:lnTo>
                    <a:lnTo>
                      <a:pt x="0" y="604"/>
                    </a:lnTo>
                    <a:lnTo>
                      <a:pt x="282" y="0"/>
                    </a:lnTo>
                    <a:lnTo>
                      <a:pt x="328" y="96"/>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grpSp>
        <p:cxnSp>
          <p:nvCxnSpPr>
            <p:cNvPr id="36" name="直接箭头连接符 35"/>
            <p:cNvCxnSpPr/>
            <p:nvPr/>
          </p:nvCxnSpPr>
          <p:spPr>
            <a:xfrm flipH="1">
              <a:off x="1585911" y="2206345"/>
              <a:ext cx="2694828" cy="0"/>
            </a:xfrm>
            <a:prstGeom prst="straightConnector1">
              <a:avLst/>
            </a:prstGeom>
            <a:ln w="28575">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1585911" y="5792238"/>
              <a:ext cx="2694828" cy="0"/>
            </a:xfrm>
            <a:prstGeom prst="straightConnector1">
              <a:avLst/>
            </a:prstGeom>
            <a:ln w="28575">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7890785" y="2206345"/>
              <a:ext cx="2694828" cy="0"/>
            </a:xfrm>
            <a:prstGeom prst="straightConnector1">
              <a:avLst/>
            </a:prstGeom>
            <a:ln w="28575">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7890785" y="5792238"/>
              <a:ext cx="2694828" cy="0"/>
            </a:xfrm>
            <a:prstGeom prst="straightConnector1">
              <a:avLst/>
            </a:prstGeom>
            <a:ln w="28575">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8153169" y="2460347"/>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8153170" y="2117501"/>
            <a:ext cx="1843151"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8153169" y="5352355"/>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8153170" y="5009509"/>
            <a:ext cx="1843151"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042081" y="2460347"/>
            <a:ext cx="2074717"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2273647" y="2117501"/>
            <a:ext cx="1843151"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2042081" y="5352355"/>
            <a:ext cx="2074717"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2273647" y="5009509"/>
            <a:ext cx="1843151"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3997798" y="2759794"/>
            <a:ext cx="2408860" cy="646331"/>
          </a:xfrm>
          <a:prstGeom prst="rect">
            <a:avLst/>
          </a:prstGeom>
          <a:noFill/>
        </p:spPr>
        <p:txBody>
          <a:bodyPr wrap="square" rtlCol="0">
            <a:spAutoFit/>
          </a:bodyPr>
          <a:lstStyle/>
          <a:p>
            <a:pPr algn="ctr"/>
            <a:r>
              <a:rPr lang="en-US" altLang="zh-CN" dirty="0" smtClean="0">
                <a:solidFill>
                  <a:schemeClr val="bg1"/>
                </a:solidFill>
              </a:rPr>
              <a:t>Add your</a:t>
            </a:r>
            <a:endParaRPr lang="en-US" altLang="zh-CN" dirty="0" smtClean="0">
              <a:solidFill>
                <a:schemeClr val="bg1"/>
              </a:solidFill>
            </a:endParaRPr>
          </a:p>
          <a:p>
            <a:pPr algn="ctr"/>
            <a:r>
              <a:rPr lang="en-US" altLang="zh-CN" dirty="0" smtClean="0">
                <a:solidFill>
                  <a:schemeClr val="bg1"/>
                </a:solidFill>
              </a:rPr>
              <a:t> title  here</a:t>
            </a:r>
            <a:endParaRPr lang="zh-CN" altLang="en-US" dirty="0">
              <a:solidFill>
                <a:schemeClr val="bg1"/>
              </a:solidFill>
            </a:endParaRPr>
          </a:p>
        </p:txBody>
      </p:sp>
      <p:sp>
        <p:nvSpPr>
          <p:cNvPr id="77" name="文本框 76"/>
          <p:cNvSpPr txBox="1"/>
          <p:nvPr/>
        </p:nvSpPr>
        <p:spPr>
          <a:xfrm>
            <a:off x="3997798" y="4298711"/>
            <a:ext cx="2408860" cy="646331"/>
          </a:xfrm>
          <a:prstGeom prst="rect">
            <a:avLst/>
          </a:prstGeom>
          <a:noFill/>
        </p:spPr>
        <p:txBody>
          <a:bodyPr wrap="square" rtlCol="0">
            <a:spAutoFit/>
          </a:bodyPr>
          <a:lstStyle/>
          <a:p>
            <a:pPr algn="ctr"/>
            <a:r>
              <a:rPr lang="en-US" altLang="zh-CN" dirty="0" smtClean="0">
                <a:solidFill>
                  <a:schemeClr val="bg1"/>
                </a:solidFill>
              </a:rPr>
              <a:t>Add your</a:t>
            </a:r>
            <a:endParaRPr lang="en-US" altLang="zh-CN" dirty="0" smtClean="0">
              <a:solidFill>
                <a:schemeClr val="bg1"/>
              </a:solidFill>
            </a:endParaRPr>
          </a:p>
          <a:p>
            <a:pPr algn="ctr"/>
            <a:r>
              <a:rPr lang="en-US" altLang="zh-CN" dirty="0" smtClean="0">
                <a:solidFill>
                  <a:schemeClr val="bg1"/>
                </a:solidFill>
              </a:rPr>
              <a:t> title  here</a:t>
            </a:r>
            <a:endParaRPr lang="zh-CN" altLang="en-US" dirty="0">
              <a:solidFill>
                <a:schemeClr val="bg1"/>
              </a:solidFill>
            </a:endParaRPr>
          </a:p>
        </p:txBody>
      </p:sp>
      <p:sp>
        <p:nvSpPr>
          <p:cNvPr id="78" name="文本框 77"/>
          <p:cNvSpPr txBox="1"/>
          <p:nvPr/>
        </p:nvSpPr>
        <p:spPr>
          <a:xfrm>
            <a:off x="5888109" y="2759794"/>
            <a:ext cx="2408860" cy="646331"/>
          </a:xfrm>
          <a:prstGeom prst="rect">
            <a:avLst/>
          </a:prstGeom>
          <a:noFill/>
        </p:spPr>
        <p:txBody>
          <a:bodyPr wrap="square" rtlCol="0">
            <a:spAutoFit/>
          </a:bodyPr>
          <a:lstStyle/>
          <a:p>
            <a:pPr algn="ctr"/>
            <a:r>
              <a:rPr lang="en-US" altLang="zh-CN" dirty="0" smtClean="0">
                <a:solidFill>
                  <a:schemeClr val="bg1"/>
                </a:solidFill>
              </a:rPr>
              <a:t>Add your</a:t>
            </a:r>
            <a:endParaRPr lang="en-US" altLang="zh-CN" dirty="0" smtClean="0">
              <a:solidFill>
                <a:schemeClr val="bg1"/>
              </a:solidFill>
            </a:endParaRPr>
          </a:p>
          <a:p>
            <a:pPr algn="ctr"/>
            <a:r>
              <a:rPr lang="en-US" altLang="zh-CN" dirty="0" smtClean="0">
                <a:solidFill>
                  <a:schemeClr val="bg1"/>
                </a:solidFill>
              </a:rPr>
              <a:t> title  here</a:t>
            </a:r>
            <a:endParaRPr lang="zh-CN" altLang="en-US" dirty="0">
              <a:solidFill>
                <a:schemeClr val="bg1"/>
              </a:solidFill>
            </a:endParaRPr>
          </a:p>
        </p:txBody>
      </p:sp>
      <p:sp>
        <p:nvSpPr>
          <p:cNvPr id="79" name="文本框 78"/>
          <p:cNvSpPr txBox="1"/>
          <p:nvPr/>
        </p:nvSpPr>
        <p:spPr>
          <a:xfrm>
            <a:off x="5888109" y="4298711"/>
            <a:ext cx="2408860" cy="646331"/>
          </a:xfrm>
          <a:prstGeom prst="rect">
            <a:avLst/>
          </a:prstGeom>
          <a:noFill/>
        </p:spPr>
        <p:txBody>
          <a:bodyPr wrap="square" rtlCol="0">
            <a:spAutoFit/>
          </a:bodyPr>
          <a:lstStyle/>
          <a:p>
            <a:pPr algn="ctr"/>
            <a:r>
              <a:rPr lang="en-US" altLang="zh-CN" dirty="0" smtClean="0">
                <a:solidFill>
                  <a:schemeClr val="bg1"/>
                </a:solidFill>
              </a:rPr>
              <a:t>Add your</a:t>
            </a:r>
            <a:endParaRPr lang="en-US" altLang="zh-CN" dirty="0" smtClean="0">
              <a:solidFill>
                <a:schemeClr val="bg1"/>
              </a:solidFill>
            </a:endParaRPr>
          </a:p>
          <a:p>
            <a:pPr algn="ctr"/>
            <a:r>
              <a:rPr lang="en-US" altLang="zh-CN" dirty="0" smtClean="0">
                <a:solidFill>
                  <a:schemeClr val="bg1"/>
                </a:solidFill>
              </a:rPr>
              <a:t> title  here</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文本框 13"/>
          <p:cNvSpPr txBox="1"/>
          <p:nvPr/>
        </p:nvSpPr>
        <p:spPr>
          <a:xfrm>
            <a:off x="1013286" y="602011"/>
            <a:ext cx="795478" cy="584775"/>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21" name="矩形 20"/>
          <p:cNvSpPr/>
          <p:nvPr/>
        </p:nvSpPr>
        <p:spPr>
          <a:xfrm>
            <a:off x="1989644" y="371537"/>
            <a:ext cx="2031325" cy="646331"/>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32407" y="875330"/>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0" name="Freeform 231"/>
          <p:cNvSpPr/>
          <p:nvPr/>
        </p:nvSpPr>
        <p:spPr bwMode="auto">
          <a:xfrm>
            <a:off x="3459341" y="2215929"/>
            <a:ext cx="2310855" cy="708679"/>
          </a:xfrm>
          <a:custGeom>
            <a:avLst/>
            <a:gdLst>
              <a:gd name="T0" fmla="*/ 768 w 907"/>
              <a:gd name="T1" fmla="*/ 278 h 278"/>
              <a:gd name="T2" fmla="*/ 0 w 907"/>
              <a:gd name="T3" fmla="*/ 278 h 278"/>
              <a:gd name="T4" fmla="*/ 0 w 907"/>
              <a:gd name="T5" fmla="*/ 0 h 278"/>
              <a:gd name="T6" fmla="*/ 768 w 907"/>
              <a:gd name="T7" fmla="*/ 0 h 278"/>
              <a:gd name="T8" fmla="*/ 907 w 907"/>
              <a:gd name="T9" fmla="*/ 139 h 278"/>
              <a:gd name="T10" fmla="*/ 907 w 907"/>
              <a:gd name="T11" fmla="*/ 139 h 278"/>
              <a:gd name="T12" fmla="*/ 768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768" y="278"/>
                </a:moveTo>
                <a:cubicBezTo>
                  <a:pt x="0" y="278"/>
                  <a:pt x="0" y="278"/>
                  <a:pt x="0" y="278"/>
                </a:cubicBezTo>
                <a:cubicBezTo>
                  <a:pt x="0" y="0"/>
                  <a:pt x="0" y="0"/>
                  <a:pt x="0" y="0"/>
                </a:cubicBezTo>
                <a:cubicBezTo>
                  <a:pt x="768" y="0"/>
                  <a:pt x="768" y="0"/>
                  <a:pt x="768" y="0"/>
                </a:cubicBezTo>
                <a:cubicBezTo>
                  <a:pt x="845" y="0"/>
                  <a:pt x="907" y="62"/>
                  <a:pt x="907" y="139"/>
                </a:cubicBezTo>
                <a:cubicBezTo>
                  <a:pt x="907" y="139"/>
                  <a:pt x="907" y="139"/>
                  <a:pt x="907" y="139"/>
                </a:cubicBezTo>
                <a:cubicBezTo>
                  <a:pt x="907" y="216"/>
                  <a:pt x="845" y="278"/>
                  <a:pt x="768"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41" name="Freeform 233"/>
          <p:cNvSpPr/>
          <p:nvPr/>
        </p:nvSpPr>
        <p:spPr bwMode="auto">
          <a:xfrm>
            <a:off x="2992836" y="2050230"/>
            <a:ext cx="989092" cy="1040076"/>
          </a:xfrm>
          <a:custGeom>
            <a:avLst/>
            <a:gdLst>
              <a:gd name="T0" fmla="*/ 342 w 776"/>
              <a:gd name="T1" fmla="*/ 0 h 816"/>
              <a:gd name="T2" fmla="*/ 342 w 776"/>
              <a:gd name="T3" fmla="*/ 130 h 816"/>
              <a:gd name="T4" fmla="*/ 776 w 776"/>
              <a:gd name="T5" fmla="*/ 130 h 816"/>
              <a:gd name="T6" fmla="*/ 578 w 776"/>
              <a:gd name="T7" fmla="*/ 408 h 816"/>
              <a:gd name="T8" fmla="*/ 776 w 776"/>
              <a:gd name="T9" fmla="*/ 686 h 816"/>
              <a:gd name="T10" fmla="*/ 342 w 776"/>
              <a:gd name="T11" fmla="*/ 686 h 816"/>
              <a:gd name="T12" fmla="*/ 342 w 776"/>
              <a:gd name="T13" fmla="*/ 816 h 816"/>
              <a:gd name="T14" fmla="*/ 0 w 776"/>
              <a:gd name="T15" fmla="*/ 408 h 816"/>
              <a:gd name="T16" fmla="*/ 342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342" y="0"/>
                </a:moveTo>
                <a:lnTo>
                  <a:pt x="342" y="130"/>
                </a:lnTo>
                <a:lnTo>
                  <a:pt x="776" y="130"/>
                </a:lnTo>
                <a:lnTo>
                  <a:pt x="578" y="408"/>
                </a:lnTo>
                <a:lnTo>
                  <a:pt x="776" y="686"/>
                </a:lnTo>
                <a:lnTo>
                  <a:pt x="342" y="686"/>
                </a:lnTo>
                <a:lnTo>
                  <a:pt x="342" y="816"/>
                </a:lnTo>
                <a:lnTo>
                  <a:pt x="0" y="408"/>
                </a:lnTo>
                <a:lnTo>
                  <a:pt x="342"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42" name="Freeform 236"/>
          <p:cNvSpPr>
            <a:spLocks noEditPoints="1"/>
          </p:cNvSpPr>
          <p:nvPr/>
        </p:nvSpPr>
        <p:spPr bwMode="auto">
          <a:xfrm>
            <a:off x="3316586" y="2368881"/>
            <a:ext cx="282962" cy="412971"/>
          </a:xfrm>
          <a:custGeom>
            <a:avLst/>
            <a:gdLst>
              <a:gd name="T0" fmla="*/ 56 w 111"/>
              <a:gd name="T1" fmla="*/ 23 h 162"/>
              <a:gd name="T2" fmla="*/ 59 w 111"/>
              <a:gd name="T3" fmla="*/ 20 h 162"/>
              <a:gd name="T4" fmla="*/ 56 w 111"/>
              <a:gd name="T5" fmla="*/ 17 h 162"/>
              <a:gd name="T6" fmla="*/ 17 w 111"/>
              <a:gd name="T7" fmla="*/ 55 h 162"/>
              <a:gd name="T8" fmla="*/ 20 w 111"/>
              <a:gd name="T9" fmla="*/ 58 h 162"/>
              <a:gd name="T10" fmla="*/ 23 w 111"/>
              <a:gd name="T11" fmla="*/ 55 h 162"/>
              <a:gd name="T12" fmla="*/ 56 w 111"/>
              <a:gd name="T13" fmla="*/ 23 h 162"/>
              <a:gd name="T14" fmla="*/ 32 w 111"/>
              <a:gd name="T15" fmla="*/ 140 h 162"/>
              <a:gd name="T16" fmla="*/ 33 w 111"/>
              <a:gd name="T17" fmla="*/ 149 h 162"/>
              <a:gd name="T18" fmla="*/ 41 w 111"/>
              <a:gd name="T19" fmla="*/ 153 h 162"/>
              <a:gd name="T20" fmla="*/ 42 w 111"/>
              <a:gd name="T21" fmla="*/ 158 h 162"/>
              <a:gd name="T22" fmla="*/ 56 w 111"/>
              <a:gd name="T23" fmla="*/ 162 h 162"/>
              <a:gd name="T24" fmla="*/ 70 w 111"/>
              <a:gd name="T25" fmla="*/ 158 h 162"/>
              <a:gd name="T26" fmla="*/ 70 w 111"/>
              <a:gd name="T27" fmla="*/ 153 h 162"/>
              <a:gd name="T28" fmla="*/ 78 w 111"/>
              <a:gd name="T29" fmla="*/ 149 h 162"/>
              <a:gd name="T30" fmla="*/ 79 w 111"/>
              <a:gd name="T31" fmla="*/ 140 h 162"/>
              <a:gd name="T32" fmla="*/ 56 w 111"/>
              <a:gd name="T33" fmla="*/ 144 h 162"/>
              <a:gd name="T34" fmla="*/ 32 w 111"/>
              <a:gd name="T35" fmla="*/ 140 h 162"/>
              <a:gd name="T36" fmla="*/ 30 w 111"/>
              <a:gd name="T37" fmla="*/ 124 h 162"/>
              <a:gd name="T38" fmla="*/ 31 w 111"/>
              <a:gd name="T39" fmla="*/ 133 h 162"/>
              <a:gd name="T40" fmla="*/ 56 w 111"/>
              <a:gd name="T41" fmla="*/ 137 h 162"/>
              <a:gd name="T42" fmla="*/ 80 w 111"/>
              <a:gd name="T43" fmla="*/ 133 h 162"/>
              <a:gd name="T44" fmla="*/ 81 w 111"/>
              <a:gd name="T45" fmla="*/ 124 h 162"/>
              <a:gd name="T46" fmla="*/ 56 w 111"/>
              <a:gd name="T47" fmla="*/ 129 h 162"/>
              <a:gd name="T48" fmla="*/ 30 w 111"/>
              <a:gd name="T49" fmla="*/ 124 h 162"/>
              <a:gd name="T50" fmla="*/ 56 w 111"/>
              <a:gd name="T51" fmla="*/ 0 h 162"/>
              <a:gd name="T52" fmla="*/ 0 w 111"/>
              <a:gd name="T53" fmla="*/ 55 h 162"/>
              <a:gd name="T54" fmla="*/ 27 w 111"/>
              <a:gd name="T55" fmla="*/ 103 h 162"/>
              <a:gd name="T56" fmla="*/ 29 w 111"/>
              <a:gd name="T57" fmla="*/ 117 h 162"/>
              <a:gd name="T58" fmla="*/ 56 w 111"/>
              <a:gd name="T59" fmla="*/ 122 h 162"/>
              <a:gd name="T60" fmla="*/ 83 w 111"/>
              <a:gd name="T61" fmla="*/ 117 h 162"/>
              <a:gd name="T62" fmla="*/ 85 w 111"/>
              <a:gd name="T63" fmla="*/ 103 h 162"/>
              <a:gd name="T64" fmla="*/ 111 w 111"/>
              <a:gd name="T65" fmla="*/ 55 h 162"/>
              <a:gd name="T66" fmla="*/ 56 w 111"/>
              <a:gd name="T67" fmla="*/ 0 h 162"/>
              <a:gd name="T68" fmla="*/ 76 w 111"/>
              <a:gd name="T69" fmla="*/ 96 h 162"/>
              <a:gd name="T70" fmla="*/ 75 w 111"/>
              <a:gd name="T71" fmla="*/ 110 h 162"/>
              <a:gd name="T72" fmla="*/ 56 w 111"/>
              <a:gd name="T73" fmla="*/ 113 h 162"/>
              <a:gd name="T74" fmla="*/ 36 w 111"/>
              <a:gd name="T75" fmla="*/ 110 h 162"/>
              <a:gd name="T76" fmla="*/ 35 w 111"/>
              <a:gd name="T77" fmla="*/ 96 h 162"/>
              <a:gd name="T78" fmla="*/ 10 w 111"/>
              <a:gd name="T79" fmla="*/ 55 h 162"/>
              <a:gd name="T80" fmla="*/ 56 w 111"/>
              <a:gd name="T81" fmla="*/ 9 h 162"/>
              <a:gd name="T82" fmla="*/ 102 w 111"/>
              <a:gd name="T83" fmla="*/ 55 h 162"/>
              <a:gd name="T84" fmla="*/ 76 w 111"/>
              <a:gd name="T85" fmla="*/ 96 h 162"/>
              <a:gd name="T86" fmla="*/ 68 w 111"/>
              <a:gd name="T87" fmla="*/ 76 h 162"/>
              <a:gd name="T88" fmla="*/ 56 w 111"/>
              <a:gd name="T89" fmla="*/ 53 h 162"/>
              <a:gd name="T90" fmla="*/ 43 w 111"/>
              <a:gd name="T91" fmla="*/ 76 h 162"/>
              <a:gd name="T92" fmla="*/ 38 w 111"/>
              <a:gd name="T93" fmla="*/ 65 h 162"/>
              <a:gd name="T94" fmla="*/ 30 w 111"/>
              <a:gd name="T95" fmla="*/ 69 h 162"/>
              <a:gd name="T96" fmla="*/ 43 w 111"/>
              <a:gd name="T97" fmla="*/ 95 h 162"/>
              <a:gd name="T98" fmla="*/ 56 w 111"/>
              <a:gd name="T99" fmla="*/ 72 h 162"/>
              <a:gd name="T100" fmla="*/ 69 w 111"/>
              <a:gd name="T101" fmla="*/ 95 h 162"/>
              <a:gd name="T102" fmla="*/ 81 w 111"/>
              <a:gd name="T103" fmla="*/ 69 h 162"/>
              <a:gd name="T104" fmla="*/ 73 w 111"/>
              <a:gd name="T105" fmla="*/ 65 h 162"/>
              <a:gd name="T106" fmla="*/ 68 w 111"/>
              <a:gd name="T107" fmla="*/ 7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162">
                <a:moveTo>
                  <a:pt x="56" y="23"/>
                </a:moveTo>
                <a:cubicBezTo>
                  <a:pt x="57" y="23"/>
                  <a:pt x="59" y="21"/>
                  <a:pt x="59" y="20"/>
                </a:cubicBezTo>
                <a:cubicBezTo>
                  <a:pt x="59" y="18"/>
                  <a:pt x="57" y="17"/>
                  <a:pt x="56" y="17"/>
                </a:cubicBezTo>
                <a:cubicBezTo>
                  <a:pt x="34" y="17"/>
                  <a:pt x="17" y="34"/>
                  <a:pt x="17" y="55"/>
                </a:cubicBezTo>
                <a:cubicBezTo>
                  <a:pt x="17" y="57"/>
                  <a:pt x="18" y="58"/>
                  <a:pt x="20" y="58"/>
                </a:cubicBezTo>
                <a:cubicBezTo>
                  <a:pt x="21" y="58"/>
                  <a:pt x="23" y="57"/>
                  <a:pt x="23" y="55"/>
                </a:cubicBezTo>
                <a:cubicBezTo>
                  <a:pt x="23" y="37"/>
                  <a:pt x="38" y="23"/>
                  <a:pt x="56" y="23"/>
                </a:cubicBezTo>
                <a:close/>
                <a:moveTo>
                  <a:pt x="32" y="140"/>
                </a:moveTo>
                <a:cubicBezTo>
                  <a:pt x="33" y="149"/>
                  <a:pt x="33" y="149"/>
                  <a:pt x="33" y="149"/>
                </a:cubicBezTo>
                <a:cubicBezTo>
                  <a:pt x="33" y="149"/>
                  <a:pt x="35" y="151"/>
                  <a:pt x="41" y="153"/>
                </a:cubicBezTo>
                <a:cubicBezTo>
                  <a:pt x="42" y="158"/>
                  <a:pt x="42" y="158"/>
                  <a:pt x="42" y="158"/>
                </a:cubicBezTo>
                <a:cubicBezTo>
                  <a:pt x="42" y="158"/>
                  <a:pt x="45" y="162"/>
                  <a:pt x="56" y="162"/>
                </a:cubicBezTo>
                <a:cubicBezTo>
                  <a:pt x="67" y="162"/>
                  <a:pt x="70" y="158"/>
                  <a:pt x="70" y="158"/>
                </a:cubicBezTo>
                <a:cubicBezTo>
                  <a:pt x="70" y="153"/>
                  <a:pt x="70" y="153"/>
                  <a:pt x="70" y="153"/>
                </a:cubicBezTo>
                <a:cubicBezTo>
                  <a:pt x="76" y="151"/>
                  <a:pt x="78" y="149"/>
                  <a:pt x="78" y="149"/>
                </a:cubicBezTo>
                <a:cubicBezTo>
                  <a:pt x="79" y="140"/>
                  <a:pt x="79" y="140"/>
                  <a:pt x="79" y="140"/>
                </a:cubicBezTo>
                <a:cubicBezTo>
                  <a:pt x="72" y="142"/>
                  <a:pt x="64" y="144"/>
                  <a:pt x="56" y="144"/>
                </a:cubicBezTo>
                <a:cubicBezTo>
                  <a:pt x="47" y="144"/>
                  <a:pt x="39" y="142"/>
                  <a:pt x="32" y="140"/>
                </a:cubicBezTo>
                <a:close/>
                <a:moveTo>
                  <a:pt x="30" y="124"/>
                </a:moveTo>
                <a:cubicBezTo>
                  <a:pt x="31" y="133"/>
                  <a:pt x="31" y="133"/>
                  <a:pt x="31" y="133"/>
                </a:cubicBezTo>
                <a:cubicBezTo>
                  <a:pt x="38" y="136"/>
                  <a:pt x="47" y="137"/>
                  <a:pt x="56" y="137"/>
                </a:cubicBezTo>
                <a:cubicBezTo>
                  <a:pt x="65" y="137"/>
                  <a:pt x="73" y="136"/>
                  <a:pt x="80" y="133"/>
                </a:cubicBezTo>
                <a:cubicBezTo>
                  <a:pt x="81" y="124"/>
                  <a:pt x="81" y="124"/>
                  <a:pt x="81" y="124"/>
                </a:cubicBezTo>
                <a:cubicBezTo>
                  <a:pt x="74" y="127"/>
                  <a:pt x="65" y="129"/>
                  <a:pt x="56" y="129"/>
                </a:cubicBezTo>
                <a:cubicBezTo>
                  <a:pt x="46" y="129"/>
                  <a:pt x="38" y="127"/>
                  <a:pt x="30" y="124"/>
                </a:cubicBezTo>
                <a:close/>
                <a:moveTo>
                  <a:pt x="56" y="0"/>
                </a:moveTo>
                <a:cubicBezTo>
                  <a:pt x="25" y="0"/>
                  <a:pt x="0" y="25"/>
                  <a:pt x="0" y="55"/>
                </a:cubicBezTo>
                <a:cubicBezTo>
                  <a:pt x="0" y="76"/>
                  <a:pt x="11" y="93"/>
                  <a:pt x="27" y="103"/>
                </a:cubicBezTo>
                <a:cubicBezTo>
                  <a:pt x="29" y="117"/>
                  <a:pt x="29" y="117"/>
                  <a:pt x="29" y="117"/>
                </a:cubicBezTo>
                <a:cubicBezTo>
                  <a:pt x="37" y="120"/>
                  <a:pt x="46" y="122"/>
                  <a:pt x="56" y="122"/>
                </a:cubicBezTo>
                <a:cubicBezTo>
                  <a:pt x="65" y="122"/>
                  <a:pt x="75" y="120"/>
                  <a:pt x="83" y="117"/>
                </a:cubicBezTo>
                <a:cubicBezTo>
                  <a:pt x="85" y="103"/>
                  <a:pt x="85" y="103"/>
                  <a:pt x="85" y="103"/>
                </a:cubicBezTo>
                <a:cubicBezTo>
                  <a:pt x="101" y="93"/>
                  <a:pt x="111" y="76"/>
                  <a:pt x="111" y="55"/>
                </a:cubicBezTo>
                <a:cubicBezTo>
                  <a:pt x="111" y="25"/>
                  <a:pt x="86" y="0"/>
                  <a:pt x="56" y="0"/>
                </a:cubicBezTo>
                <a:close/>
                <a:moveTo>
                  <a:pt x="76" y="96"/>
                </a:moveTo>
                <a:cubicBezTo>
                  <a:pt x="75" y="110"/>
                  <a:pt x="75" y="110"/>
                  <a:pt x="75" y="110"/>
                </a:cubicBezTo>
                <a:cubicBezTo>
                  <a:pt x="75" y="110"/>
                  <a:pt x="70" y="113"/>
                  <a:pt x="56" y="113"/>
                </a:cubicBezTo>
                <a:cubicBezTo>
                  <a:pt x="42" y="113"/>
                  <a:pt x="36" y="110"/>
                  <a:pt x="36" y="110"/>
                </a:cubicBezTo>
                <a:cubicBezTo>
                  <a:pt x="35" y="96"/>
                  <a:pt x="35" y="96"/>
                  <a:pt x="35" y="96"/>
                </a:cubicBezTo>
                <a:cubicBezTo>
                  <a:pt x="20" y="89"/>
                  <a:pt x="10" y="73"/>
                  <a:pt x="10" y="55"/>
                </a:cubicBezTo>
                <a:cubicBezTo>
                  <a:pt x="10" y="30"/>
                  <a:pt x="30" y="9"/>
                  <a:pt x="56" y="9"/>
                </a:cubicBezTo>
                <a:cubicBezTo>
                  <a:pt x="81" y="9"/>
                  <a:pt x="102" y="30"/>
                  <a:pt x="102" y="55"/>
                </a:cubicBezTo>
                <a:cubicBezTo>
                  <a:pt x="102" y="73"/>
                  <a:pt x="91" y="89"/>
                  <a:pt x="76" y="96"/>
                </a:cubicBezTo>
                <a:close/>
                <a:moveTo>
                  <a:pt x="68" y="76"/>
                </a:moveTo>
                <a:cubicBezTo>
                  <a:pt x="56" y="53"/>
                  <a:pt x="56" y="53"/>
                  <a:pt x="56" y="53"/>
                </a:cubicBezTo>
                <a:cubicBezTo>
                  <a:pt x="43" y="76"/>
                  <a:pt x="43" y="76"/>
                  <a:pt x="43" y="76"/>
                </a:cubicBezTo>
                <a:cubicBezTo>
                  <a:pt x="38" y="65"/>
                  <a:pt x="38" y="65"/>
                  <a:pt x="38" y="65"/>
                </a:cubicBezTo>
                <a:cubicBezTo>
                  <a:pt x="30" y="69"/>
                  <a:pt x="30" y="69"/>
                  <a:pt x="30" y="69"/>
                </a:cubicBezTo>
                <a:cubicBezTo>
                  <a:pt x="43" y="95"/>
                  <a:pt x="43" y="95"/>
                  <a:pt x="43" y="95"/>
                </a:cubicBezTo>
                <a:cubicBezTo>
                  <a:pt x="56" y="72"/>
                  <a:pt x="56" y="72"/>
                  <a:pt x="56" y="72"/>
                </a:cubicBezTo>
                <a:cubicBezTo>
                  <a:pt x="69" y="95"/>
                  <a:pt x="69" y="95"/>
                  <a:pt x="69" y="95"/>
                </a:cubicBezTo>
                <a:cubicBezTo>
                  <a:pt x="81" y="69"/>
                  <a:pt x="81" y="69"/>
                  <a:pt x="81" y="69"/>
                </a:cubicBezTo>
                <a:cubicBezTo>
                  <a:pt x="73" y="65"/>
                  <a:pt x="73" y="65"/>
                  <a:pt x="73" y="65"/>
                </a:cubicBezTo>
                <a:lnTo>
                  <a:pt x="68" y="76"/>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43" name="Freeform 237"/>
          <p:cNvSpPr/>
          <p:nvPr/>
        </p:nvSpPr>
        <p:spPr bwMode="auto">
          <a:xfrm>
            <a:off x="6514565" y="2215929"/>
            <a:ext cx="2310856" cy="708679"/>
          </a:xfrm>
          <a:custGeom>
            <a:avLst/>
            <a:gdLst>
              <a:gd name="T0" fmla="*/ 139 w 907"/>
              <a:gd name="T1" fmla="*/ 278 h 278"/>
              <a:gd name="T2" fmla="*/ 907 w 907"/>
              <a:gd name="T3" fmla="*/ 278 h 278"/>
              <a:gd name="T4" fmla="*/ 907 w 907"/>
              <a:gd name="T5" fmla="*/ 0 h 278"/>
              <a:gd name="T6" fmla="*/ 139 w 907"/>
              <a:gd name="T7" fmla="*/ 0 h 278"/>
              <a:gd name="T8" fmla="*/ 0 w 907"/>
              <a:gd name="T9" fmla="*/ 139 h 278"/>
              <a:gd name="T10" fmla="*/ 0 w 907"/>
              <a:gd name="T11" fmla="*/ 139 h 278"/>
              <a:gd name="T12" fmla="*/ 139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139" y="278"/>
                </a:moveTo>
                <a:cubicBezTo>
                  <a:pt x="907" y="278"/>
                  <a:pt x="907" y="278"/>
                  <a:pt x="907" y="278"/>
                </a:cubicBezTo>
                <a:cubicBezTo>
                  <a:pt x="907" y="0"/>
                  <a:pt x="907" y="0"/>
                  <a:pt x="907" y="0"/>
                </a:cubicBezTo>
                <a:cubicBezTo>
                  <a:pt x="139" y="0"/>
                  <a:pt x="139" y="0"/>
                  <a:pt x="139" y="0"/>
                </a:cubicBezTo>
                <a:cubicBezTo>
                  <a:pt x="62" y="0"/>
                  <a:pt x="0" y="62"/>
                  <a:pt x="0" y="139"/>
                </a:cubicBezTo>
                <a:cubicBezTo>
                  <a:pt x="0" y="139"/>
                  <a:pt x="0" y="139"/>
                  <a:pt x="0" y="139"/>
                </a:cubicBezTo>
                <a:cubicBezTo>
                  <a:pt x="0" y="216"/>
                  <a:pt x="62" y="278"/>
                  <a:pt x="139"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44" name="Freeform 239"/>
          <p:cNvSpPr/>
          <p:nvPr/>
        </p:nvSpPr>
        <p:spPr bwMode="auto">
          <a:xfrm>
            <a:off x="8302833" y="2050230"/>
            <a:ext cx="989092" cy="1040076"/>
          </a:xfrm>
          <a:custGeom>
            <a:avLst/>
            <a:gdLst>
              <a:gd name="T0" fmla="*/ 434 w 776"/>
              <a:gd name="T1" fmla="*/ 0 h 816"/>
              <a:gd name="T2" fmla="*/ 434 w 776"/>
              <a:gd name="T3" fmla="*/ 130 h 816"/>
              <a:gd name="T4" fmla="*/ 0 w 776"/>
              <a:gd name="T5" fmla="*/ 130 h 816"/>
              <a:gd name="T6" fmla="*/ 198 w 776"/>
              <a:gd name="T7" fmla="*/ 408 h 816"/>
              <a:gd name="T8" fmla="*/ 0 w 776"/>
              <a:gd name="T9" fmla="*/ 686 h 816"/>
              <a:gd name="T10" fmla="*/ 434 w 776"/>
              <a:gd name="T11" fmla="*/ 686 h 816"/>
              <a:gd name="T12" fmla="*/ 434 w 776"/>
              <a:gd name="T13" fmla="*/ 816 h 816"/>
              <a:gd name="T14" fmla="*/ 776 w 776"/>
              <a:gd name="T15" fmla="*/ 408 h 816"/>
              <a:gd name="T16" fmla="*/ 434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434" y="0"/>
                </a:moveTo>
                <a:lnTo>
                  <a:pt x="434" y="130"/>
                </a:lnTo>
                <a:lnTo>
                  <a:pt x="0" y="130"/>
                </a:lnTo>
                <a:lnTo>
                  <a:pt x="198" y="408"/>
                </a:lnTo>
                <a:lnTo>
                  <a:pt x="0" y="686"/>
                </a:lnTo>
                <a:lnTo>
                  <a:pt x="434" y="686"/>
                </a:lnTo>
                <a:lnTo>
                  <a:pt x="434" y="816"/>
                </a:lnTo>
                <a:lnTo>
                  <a:pt x="776" y="408"/>
                </a:lnTo>
                <a:lnTo>
                  <a:pt x="434"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45" name="Freeform 242"/>
          <p:cNvSpPr>
            <a:spLocks noEditPoints="1"/>
          </p:cNvSpPr>
          <p:nvPr/>
        </p:nvSpPr>
        <p:spPr bwMode="auto">
          <a:xfrm>
            <a:off x="8685213" y="2368881"/>
            <a:ext cx="282962" cy="412971"/>
          </a:xfrm>
          <a:custGeom>
            <a:avLst/>
            <a:gdLst>
              <a:gd name="T0" fmla="*/ 32 w 111"/>
              <a:gd name="T1" fmla="*/ 140 h 162"/>
              <a:gd name="T2" fmla="*/ 33 w 111"/>
              <a:gd name="T3" fmla="*/ 149 h 162"/>
              <a:gd name="T4" fmla="*/ 41 w 111"/>
              <a:gd name="T5" fmla="*/ 153 h 162"/>
              <a:gd name="T6" fmla="*/ 41 w 111"/>
              <a:gd name="T7" fmla="*/ 158 h 162"/>
              <a:gd name="T8" fmla="*/ 55 w 111"/>
              <a:gd name="T9" fmla="*/ 162 h 162"/>
              <a:gd name="T10" fmla="*/ 69 w 111"/>
              <a:gd name="T11" fmla="*/ 158 h 162"/>
              <a:gd name="T12" fmla="*/ 70 w 111"/>
              <a:gd name="T13" fmla="*/ 153 h 162"/>
              <a:gd name="T14" fmla="*/ 78 w 111"/>
              <a:gd name="T15" fmla="*/ 149 h 162"/>
              <a:gd name="T16" fmla="*/ 79 w 111"/>
              <a:gd name="T17" fmla="*/ 140 h 162"/>
              <a:gd name="T18" fmla="*/ 55 w 111"/>
              <a:gd name="T19" fmla="*/ 144 h 162"/>
              <a:gd name="T20" fmla="*/ 32 w 111"/>
              <a:gd name="T21" fmla="*/ 140 h 162"/>
              <a:gd name="T22" fmla="*/ 30 w 111"/>
              <a:gd name="T23" fmla="*/ 124 h 162"/>
              <a:gd name="T24" fmla="*/ 31 w 111"/>
              <a:gd name="T25" fmla="*/ 133 h 162"/>
              <a:gd name="T26" fmla="*/ 55 w 111"/>
              <a:gd name="T27" fmla="*/ 137 h 162"/>
              <a:gd name="T28" fmla="*/ 80 w 111"/>
              <a:gd name="T29" fmla="*/ 133 h 162"/>
              <a:gd name="T30" fmla="*/ 81 w 111"/>
              <a:gd name="T31" fmla="*/ 124 h 162"/>
              <a:gd name="T32" fmla="*/ 55 w 111"/>
              <a:gd name="T33" fmla="*/ 129 h 162"/>
              <a:gd name="T34" fmla="*/ 30 w 111"/>
              <a:gd name="T35" fmla="*/ 124 h 162"/>
              <a:gd name="T36" fmla="*/ 68 w 111"/>
              <a:gd name="T37" fmla="*/ 76 h 162"/>
              <a:gd name="T38" fmla="*/ 55 w 111"/>
              <a:gd name="T39" fmla="*/ 53 h 162"/>
              <a:gd name="T40" fmla="*/ 43 w 111"/>
              <a:gd name="T41" fmla="*/ 76 h 162"/>
              <a:gd name="T42" fmla="*/ 38 w 111"/>
              <a:gd name="T43" fmla="*/ 65 h 162"/>
              <a:gd name="T44" fmla="*/ 30 w 111"/>
              <a:gd name="T45" fmla="*/ 69 h 162"/>
              <a:gd name="T46" fmla="*/ 42 w 111"/>
              <a:gd name="T47" fmla="*/ 95 h 162"/>
              <a:gd name="T48" fmla="*/ 55 w 111"/>
              <a:gd name="T49" fmla="*/ 72 h 162"/>
              <a:gd name="T50" fmla="*/ 68 w 111"/>
              <a:gd name="T51" fmla="*/ 95 h 162"/>
              <a:gd name="T52" fmla="*/ 81 w 111"/>
              <a:gd name="T53" fmla="*/ 69 h 162"/>
              <a:gd name="T54" fmla="*/ 73 w 111"/>
              <a:gd name="T55" fmla="*/ 65 h 162"/>
              <a:gd name="T56" fmla="*/ 68 w 111"/>
              <a:gd name="T57" fmla="*/ 76 h 162"/>
              <a:gd name="T58" fmla="*/ 55 w 111"/>
              <a:gd name="T59" fmla="*/ 17 h 162"/>
              <a:gd name="T60" fmla="*/ 52 w 111"/>
              <a:gd name="T61" fmla="*/ 20 h 162"/>
              <a:gd name="T62" fmla="*/ 55 w 111"/>
              <a:gd name="T63" fmla="*/ 23 h 162"/>
              <a:gd name="T64" fmla="*/ 88 w 111"/>
              <a:gd name="T65" fmla="*/ 55 h 162"/>
              <a:gd name="T66" fmla="*/ 91 w 111"/>
              <a:gd name="T67" fmla="*/ 58 h 162"/>
              <a:gd name="T68" fmla="*/ 94 w 111"/>
              <a:gd name="T69" fmla="*/ 55 h 162"/>
              <a:gd name="T70" fmla="*/ 55 w 111"/>
              <a:gd name="T71" fmla="*/ 17 h 162"/>
              <a:gd name="T72" fmla="*/ 55 w 111"/>
              <a:gd name="T73" fmla="*/ 0 h 162"/>
              <a:gd name="T74" fmla="*/ 0 w 111"/>
              <a:gd name="T75" fmla="*/ 55 h 162"/>
              <a:gd name="T76" fmla="*/ 26 w 111"/>
              <a:gd name="T77" fmla="*/ 103 h 162"/>
              <a:gd name="T78" fmla="*/ 28 w 111"/>
              <a:gd name="T79" fmla="*/ 117 h 162"/>
              <a:gd name="T80" fmla="*/ 55 w 111"/>
              <a:gd name="T81" fmla="*/ 122 h 162"/>
              <a:gd name="T82" fmla="*/ 82 w 111"/>
              <a:gd name="T83" fmla="*/ 117 h 162"/>
              <a:gd name="T84" fmla="*/ 84 w 111"/>
              <a:gd name="T85" fmla="*/ 103 h 162"/>
              <a:gd name="T86" fmla="*/ 111 w 111"/>
              <a:gd name="T87" fmla="*/ 55 h 162"/>
              <a:gd name="T88" fmla="*/ 55 w 111"/>
              <a:gd name="T89" fmla="*/ 0 h 162"/>
              <a:gd name="T90" fmla="*/ 76 w 111"/>
              <a:gd name="T91" fmla="*/ 96 h 162"/>
              <a:gd name="T92" fmla="*/ 75 w 111"/>
              <a:gd name="T93" fmla="*/ 110 h 162"/>
              <a:gd name="T94" fmla="*/ 55 w 111"/>
              <a:gd name="T95" fmla="*/ 113 h 162"/>
              <a:gd name="T96" fmla="*/ 36 w 111"/>
              <a:gd name="T97" fmla="*/ 110 h 162"/>
              <a:gd name="T98" fmla="*/ 35 w 111"/>
              <a:gd name="T99" fmla="*/ 96 h 162"/>
              <a:gd name="T100" fmla="*/ 9 w 111"/>
              <a:gd name="T101" fmla="*/ 55 h 162"/>
              <a:gd name="T102" fmla="*/ 55 w 111"/>
              <a:gd name="T103" fmla="*/ 9 h 162"/>
              <a:gd name="T104" fmla="*/ 101 w 111"/>
              <a:gd name="T105" fmla="*/ 55 h 162"/>
              <a:gd name="T106" fmla="*/ 76 w 111"/>
              <a:gd name="T107" fmla="*/ 9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162">
                <a:moveTo>
                  <a:pt x="32" y="140"/>
                </a:moveTo>
                <a:cubicBezTo>
                  <a:pt x="33" y="149"/>
                  <a:pt x="33" y="149"/>
                  <a:pt x="33" y="149"/>
                </a:cubicBezTo>
                <a:cubicBezTo>
                  <a:pt x="33" y="149"/>
                  <a:pt x="35" y="151"/>
                  <a:pt x="41" y="153"/>
                </a:cubicBezTo>
                <a:cubicBezTo>
                  <a:pt x="41" y="158"/>
                  <a:pt x="41" y="158"/>
                  <a:pt x="41" y="158"/>
                </a:cubicBezTo>
                <a:cubicBezTo>
                  <a:pt x="41" y="158"/>
                  <a:pt x="44" y="162"/>
                  <a:pt x="55" y="162"/>
                </a:cubicBezTo>
                <a:cubicBezTo>
                  <a:pt x="66" y="162"/>
                  <a:pt x="69" y="158"/>
                  <a:pt x="69" y="158"/>
                </a:cubicBezTo>
                <a:cubicBezTo>
                  <a:pt x="70" y="153"/>
                  <a:pt x="70" y="153"/>
                  <a:pt x="70" y="153"/>
                </a:cubicBezTo>
                <a:cubicBezTo>
                  <a:pt x="76" y="151"/>
                  <a:pt x="78" y="149"/>
                  <a:pt x="78" y="149"/>
                </a:cubicBezTo>
                <a:cubicBezTo>
                  <a:pt x="79" y="140"/>
                  <a:pt x="79" y="140"/>
                  <a:pt x="79" y="140"/>
                </a:cubicBezTo>
                <a:cubicBezTo>
                  <a:pt x="72" y="142"/>
                  <a:pt x="64" y="144"/>
                  <a:pt x="55" y="144"/>
                </a:cubicBezTo>
                <a:cubicBezTo>
                  <a:pt x="47" y="144"/>
                  <a:pt x="39" y="142"/>
                  <a:pt x="32" y="140"/>
                </a:cubicBezTo>
                <a:close/>
                <a:moveTo>
                  <a:pt x="30" y="124"/>
                </a:moveTo>
                <a:cubicBezTo>
                  <a:pt x="31" y="133"/>
                  <a:pt x="31" y="133"/>
                  <a:pt x="31" y="133"/>
                </a:cubicBezTo>
                <a:cubicBezTo>
                  <a:pt x="38" y="136"/>
                  <a:pt x="46" y="137"/>
                  <a:pt x="55" y="137"/>
                </a:cubicBezTo>
                <a:cubicBezTo>
                  <a:pt x="64" y="137"/>
                  <a:pt x="73" y="136"/>
                  <a:pt x="80" y="133"/>
                </a:cubicBezTo>
                <a:cubicBezTo>
                  <a:pt x="81" y="124"/>
                  <a:pt x="81" y="124"/>
                  <a:pt x="81" y="124"/>
                </a:cubicBezTo>
                <a:cubicBezTo>
                  <a:pt x="73" y="127"/>
                  <a:pt x="65" y="129"/>
                  <a:pt x="55" y="129"/>
                </a:cubicBezTo>
                <a:cubicBezTo>
                  <a:pt x="46" y="129"/>
                  <a:pt x="37" y="127"/>
                  <a:pt x="30" y="124"/>
                </a:cubicBezTo>
                <a:close/>
                <a:moveTo>
                  <a:pt x="68" y="76"/>
                </a:moveTo>
                <a:cubicBezTo>
                  <a:pt x="55" y="53"/>
                  <a:pt x="55" y="53"/>
                  <a:pt x="55" y="53"/>
                </a:cubicBezTo>
                <a:cubicBezTo>
                  <a:pt x="43" y="76"/>
                  <a:pt x="43" y="76"/>
                  <a:pt x="43" y="76"/>
                </a:cubicBezTo>
                <a:cubicBezTo>
                  <a:pt x="38" y="65"/>
                  <a:pt x="38" y="65"/>
                  <a:pt x="38" y="65"/>
                </a:cubicBezTo>
                <a:cubicBezTo>
                  <a:pt x="30" y="69"/>
                  <a:pt x="30" y="69"/>
                  <a:pt x="30" y="69"/>
                </a:cubicBezTo>
                <a:cubicBezTo>
                  <a:pt x="42" y="95"/>
                  <a:pt x="42" y="95"/>
                  <a:pt x="42" y="95"/>
                </a:cubicBezTo>
                <a:cubicBezTo>
                  <a:pt x="55" y="72"/>
                  <a:pt x="55" y="72"/>
                  <a:pt x="55" y="72"/>
                </a:cubicBezTo>
                <a:cubicBezTo>
                  <a:pt x="68" y="95"/>
                  <a:pt x="68" y="95"/>
                  <a:pt x="68" y="95"/>
                </a:cubicBezTo>
                <a:cubicBezTo>
                  <a:pt x="81" y="69"/>
                  <a:pt x="81" y="69"/>
                  <a:pt x="81" y="69"/>
                </a:cubicBezTo>
                <a:cubicBezTo>
                  <a:pt x="73" y="65"/>
                  <a:pt x="73" y="65"/>
                  <a:pt x="73" y="65"/>
                </a:cubicBezTo>
                <a:lnTo>
                  <a:pt x="68" y="76"/>
                </a:lnTo>
                <a:close/>
                <a:moveTo>
                  <a:pt x="55" y="17"/>
                </a:moveTo>
                <a:cubicBezTo>
                  <a:pt x="54" y="17"/>
                  <a:pt x="52" y="18"/>
                  <a:pt x="52" y="20"/>
                </a:cubicBezTo>
                <a:cubicBezTo>
                  <a:pt x="52" y="21"/>
                  <a:pt x="54" y="23"/>
                  <a:pt x="55" y="23"/>
                </a:cubicBezTo>
                <a:cubicBezTo>
                  <a:pt x="73" y="23"/>
                  <a:pt x="88" y="37"/>
                  <a:pt x="88" y="55"/>
                </a:cubicBezTo>
                <a:cubicBezTo>
                  <a:pt x="88" y="57"/>
                  <a:pt x="90" y="58"/>
                  <a:pt x="91" y="58"/>
                </a:cubicBezTo>
                <a:cubicBezTo>
                  <a:pt x="93" y="58"/>
                  <a:pt x="94" y="57"/>
                  <a:pt x="94" y="55"/>
                </a:cubicBezTo>
                <a:cubicBezTo>
                  <a:pt x="94" y="34"/>
                  <a:pt x="77" y="17"/>
                  <a:pt x="55" y="17"/>
                </a:cubicBezTo>
                <a:close/>
                <a:moveTo>
                  <a:pt x="55" y="0"/>
                </a:moveTo>
                <a:cubicBezTo>
                  <a:pt x="25" y="0"/>
                  <a:pt x="0" y="25"/>
                  <a:pt x="0" y="55"/>
                </a:cubicBezTo>
                <a:cubicBezTo>
                  <a:pt x="0" y="76"/>
                  <a:pt x="10" y="93"/>
                  <a:pt x="26" y="103"/>
                </a:cubicBezTo>
                <a:cubicBezTo>
                  <a:pt x="28" y="117"/>
                  <a:pt x="28" y="117"/>
                  <a:pt x="28" y="117"/>
                </a:cubicBezTo>
                <a:cubicBezTo>
                  <a:pt x="36" y="120"/>
                  <a:pt x="46" y="122"/>
                  <a:pt x="55" y="122"/>
                </a:cubicBezTo>
                <a:cubicBezTo>
                  <a:pt x="65" y="122"/>
                  <a:pt x="74" y="120"/>
                  <a:pt x="82" y="117"/>
                </a:cubicBezTo>
                <a:cubicBezTo>
                  <a:pt x="84" y="103"/>
                  <a:pt x="84" y="103"/>
                  <a:pt x="84" y="103"/>
                </a:cubicBezTo>
                <a:cubicBezTo>
                  <a:pt x="100" y="93"/>
                  <a:pt x="111" y="76"/>
                  <a:pt x="111" y="55"/>
                </a:cubicBezTo>
                <a:cubicBezTo>
                  <a:pt x="111" y="25"/>
                  <a:pt x="86" y="0"/>
                  <a:pt x="55" y="0"/>
                </a:cubicBezTo>
                <a:close/>
                <a:moveTo>
                  <a:pt x="76" y="96"/>
                </a:moveTo>
                <a:cubicBezTo>
                  <a:pt x="75" y="110"/>
                  <a:pt x="75" y="110"/>
                  <a:pt x="75" y="110"/>
                </a:cubicBezTo>
                <a:cubicBezTo>
                  <a:pt x="75" y="110"/>
                  <a:pt x="69" y="113"/>
                  <a:pt x="55" y="113"/>
                </a:cubicBezTo>
                <a:cubicBezTo>
                  <a:pt x="41" y="113"/>
                  <a:pt x="36" y="110"/>
                  <a:pt x="36" y="110"/>
                </a:cubicBezTo>
                <a:cubicBezTo>
                  <a:pt x="35" y="96"/>
                  <a:pt x="35" y="96"/>
                  <a:pt x="35" y="96"/>
                </a:cubicBezTo>
                <a:cubicBezTo>
                  <a:pt x="20" y="89"/>
                  <a:pt x="9" y="73"/>
                  <a:pt x="9" y="55"/>
                </a:cubicBezTo>
                <a:cubicBezTo>
                  <a:pt x="9" y="30"/>
                  <a:pt x="30" y="9"/>
                  <a:pt x="55" y="9"/>
                </a:cubicBezTo>
                <a:cubicBezTo>
                  <a:pt x="81" y="9"/>
                  <a:pt x="101" y="30"/>
                  <a:pt x="101" y="55"/>
                </a:cubicBezTo>
                <a:cubicBezTo>
                  <a:pt x="101" y="73"/>
                  <a:pt x="91" y="89"/>
                  <a:pt x="76" y="96"/>
                </a:cubicBez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46" name="Freeform 253"/>
          <p:cNvSpPr/>
          <p:nvPr/>
        </p:nvSpPr>
        <p:spPr bwMode="auto">
          <a:xfrm>
            <a:off x="3459341" y="4788078"/>
            <a:ext cx="2310855" cy="708679"/>
          </a:xfrm>
          <a:custGeom>
            <a:avLst/>
            <a:gdLst>
              <a:gd name="T0" fmla="*/ 768 w 907"/>
              <a:gd name="T1" fmla="*/ 278 h 278"/>
              <a:gd name="T2" fmla="*/ 0 w 907"/>
              <a:gd name="T3" fmla="*/ 278 h 278"/>
              <a:gd name="T4" fmla="*/ 0 w 907"/>
              <a:gd name="T5" fmla="*/ 0 h 278"/>
              <a:gd name="T6" fmla="*/ 768 w 907"/>
              <a:gd name="T7" fmla="*/ 0 h 278"/>
              <a:gd name="T8" fmla="*/ 907 w 907"/>
              <a:gd name="T9" fmla="*/ 139 h 278"/>
              <a:gd name="T10" fmla="*/ 907 w 907"/>
              <a:gd name="T11" fmla="*/ 139 h 278"/>
              <a:gd name="T12" fmla="*/ 768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768" y="278"/>
                </a:moveTo>
                <a:cubicBezTo>
                  <a:pt x="0" y="278"/>
                  <a:pt x="0" y="278"/>
                  <a:pt x="0" y="278"/>
                </a:cubicBezTo>
                <a:cubicBezTo>
                  <a:pt x="0" y="0"/>
                  <a:pt x="0" y="0"/>
                  <a:pt x="0" y="0"/>
                </a:cubicBezTo>
                <a:cubicBezTo>
                  <a:pt x="768" y="0"/>
                  <a:pt x="768" y="0"/>
                  <a:pt x="768" y="0"/>
                </a:cubicBezTo>
                <a:cubicBezTo>
                  <a:pt x="845" y="0"/>
                  <a:pt x="907" y="63"/>
                  <a:pt x="907" y="139"/>
                </a:cubicBezTo>
                <a:cubicBezTo>
                  <a:pt x="907" y="139"/>
                  <a:pt x="907" y="139"/>
                  <a:pt x="907" y="139"/>
                </a:cubicBezTo>
                <a:cubicBezTo>
                  <a:pt x="907" y="216"/>
                  <a:pt x="845" y="278"/>
                  <a:pt x="768"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47" name="Freeform 255"/>
          <p:cNvSpPr/>
          <p:nvPr/>
        </p:nvSpPr>
        <p:spPr bwMode="auto">
          <a:xfrm>
            <a:off x="2992836" y="4622379"/>
            <a:ext cx="989092" cy="1040076"/>
          </a:xfrm>
          <a:custGeom>
            <a:avLst/>
            <a:gdLst>
              <a:gd name="T0" fmla="*/ 342 w 776"/>
              <a:gd name="T1" fmla="*/ 0 h 816"/>
              <a:gd name="T2" fmla="*/ 342 w 776"/>
              <a:gd name="T3" fmla="*/ 130 h 816"/>
              <a:gd name="T4" fmla="*/ 776 w 776"/>
              <a:gd name="T5" fmla="*/ 130 h 816"/>
              <a:gd name="T6" fmla="*/ 578 w 776"/>
              <a:gd name="T7" fmla="*/ 408 h 816"/>
              <a:gd name="T8" fmla="*/ 776 w 776"/>
              <a:gd name="T9" fmla="*/ 686 h 816"/>
              <a:gd name="T10" fmla="*/ 342 w 776"/>
              <a:gd name="T11" fmla="*/ 686 h 816"/>
              <a:gd name="T12" fmla="*/ 342 w 776"/>
              <a:gd name="T13" fmla="*/ 816 h 816"/>
              <a:gd name="T14" fmla="*/ 0 w 776"/>
              <a:gd name="T15" fmla="*/ 408 h 816"/>
              <a:gd name="T16" fmla="*/ 342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342" y="0"/>
                </a:moveTo>
                <a:lnTo>
                  <a:pt x="342" y="130"/>
                </a:lnTo>
                <a:lnTo>
                  <a:pt x="776" y="130"/>
                </a:lnTo>
                <a:lnTo>
                  <a:pt x="578" y="408"/>
                </a:lnTo>
                <a:lnTo>
                  <a:pt x="776" y="686"/>
                </a:lnTo>
                <a:lnTo>
                  <a:pt x="342" y="686"/>
                </a:lnTo>
                <a:lnTo>
                  <a:pt x="342" y="816"/>
                </a:lnTo>
                <a:lnTo>
                  <a:pt x="0" y="408"/>
                </a:lnTo>
                <a:lnTo>
                  <a:pt x="342"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48" name="Freeform 263"/>
          <p:cNvSpPr>
            <a:spLocks noEditPoints="1"/>
          </p:cNvSpPr>
          <p:nvPr/>
        </p:nvSpPr>
        <p:spPr bwMode="auto">
          <a:xfrm>
            <a:off x="3260502" y="4956326"/>
            <a:ext cx="367085" cy="367085"/>
          </a:xfrm>
          <a:custGeom>
            <a:avLst/>
            <a:gdLst>
              <a:gd name="T0" fmla="*/ 113 w 144"/>
              <a:gd name="T1" fmla="*/ 31 h 144"/>
              <a:gd name="T2" fmla="*/ 109 w 144"/>
              <a:gd name="T3" fmla="*/ 31 h 144"/>
              <a:gd name="T4" fmla="*/ 109 w 144"/>
              <a:gd name="T5" fmla="*/ 35 h 144"/>
              <a:gd name="T6" fmla="*/ 109 w 144"/>
              <a:gd name="T7" fmla="*/ 78 h 144"/>
              <a:gd name="T8" fmla="*/ 109 w 144"/>
              <a:gd name="T9" fmla="*/ 82 h 144"/>
              <a:gd name="T10" fmla="*/ 113 w 144"/>
              <a:gd name="T11" fmla="*/ 82 h 144"/>
              <a:gd name="T12" fmla="*/ 113 w 144"/>
              <a:gd name="T13" fmla="*/ 31 h 144"/>
              <a:gd name="T14" fmla="*/ 124 w 144"/>
              <a:gd name="T15" fmla="*/ 20 h 144"/>
              <a:gd name="T16" fmla="*/ 51 w 144"/>
              <a:gd name="T17" fmla="*/ 20 h 144"/>
              <a:gd name="T18" fmla="*/ 44 w 144"/>
              <a:gd name="T19" fmla="*/ 83 h 144"/>
              <a:gd name="T20" fmla="*/ 7 w 144"/>
              <a:gd name="T21" fmla="*/ 121 h 144"/>
              <a:gd name="T22" fmla="*/ 10 w 144"/>
              <a:gd name="T23" fmla="*/ 134 h 144"/>
              <a:gd name="T24" fmla="*/ 23 w 144"/>
              <a:gd name="T25" fmla="*/ 138 h 144"/>
              <a:gd name="T26" fmla="*/ 61 w 144"/>
              <a:gd name="T27" fmla="*/ 100 h 144"/>
              <a:gd name="T28" fmla="*/ 124 w 144"/>
              <a:gd name="T29" fmla="*/ 93 h 144"/>
              <a:gd name="T30" fmla="*/ 124 w 144"/>
              <a:gd name="T31" fmla="*/ 20 h 144"/>
              <a:gd name="T32" fmla="*/ 118 w 144"/>
              <a:gd name="T33" fmla="*/ 86 h 144"/>
              <a:gd name="T34" fmla="*/ 58 w 144"/>
              <a:gd name="T35" fmla="*/ 86 h 144"/>
              <a:gd name="T36" fmla="*/ 58 w 144"/>
              <a:gd name="T37" fmla="*/ 26 h 144"/>
              <a:gd name="T38" fmla="*/ 118 w 144"/>
              <a:gd name="T39" fmla="*/ 26 h 144"/>
              <a:gd name="T40" fmla="*/ 118 w 144"/>
              <a:gd name="T41" fmla="*/ 8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13" y="31"/>
                </a:moveTo>
                <a:cubicBezTo>
                  <a:pt x="112" y="30"/>
                  <a:pt x="110" y="30"/>
                  <a:pt x="109" y="31"/>
                </a:cubicBezTo>
                <a:cubicBezTo>
                  <a:pt x="108" y="32"/>
                  <a:pt x="108" y="34"/>
                  <a:pt x="109" y="35"/>
                </a:cubicBezTo>
                <a:cubicBezTo>
                  <a:pt x="121" y="47"/>
                  <a:pt x="121" y="66"/>
                  <a:pt x="109" y="78"/>
                </a:cubicBezTo>
                <a:cubicBezTo>
                  <a:pt x="108" y="79"/>
                  <a:pt x="108" y="81"/>
                  <a:pt x="109" y="82"/>
                </a:cubicBezTo>
                <a:cubicBezTo>
                  <a:pt x="110" y="83"/>
                  <a:pt x="112" y="83"/>
                  <a:pt x="113" y="82"/>
                </a:cubicBezTo>
                <a:cubicBezTo>
                  <a:pt x="127" y="68"/>
                  <a:pt x="127" y="45"/>
                  <a:pt x="113" y="31"/>
                </a:cubicBezTo>
                <a:close/>
                <a:moveTo>
                  <a:pt x="124" y="20"/>
                </a:moveTo>
                <a:cubicBezTo>
                  <a:pt x="104" y="0"/>
                  <a:pt x="71" y="0"/>
                  <a:pt x="51" y="20"/>
                </a:cubicBezTo>
                <a:cubicBezTo>
                  <a:pt x="34" y="37"/>
                  <a:pt x="32" y="63"/>
                  <a:pt x="44" y="83"/>
                </a:cubicBezTo>
                <a:cubicBezTo>
                  <a:pt x="7" y="121"/>
                  <a:pt x="7" y="121"/>
                  <a:pt x="7" y="121"/>
                </a:cubicBezTo>
                <a:cubicBezTo>
                  <a:pt x="7" y="121"/>
                  <a:pt x="0" y="125"/>
                  <a:pt x="10" y="134"/>
                </a:cubicBezTo>
                <a:cubicBezTo>
                  <a:pt x="19" y="144"/>
                  <a:pt x="23" y="138"/>
                  <a:pt x="23" y="138"/>
                </a:cubicBezTo>
                <a:cubicBezTo>
                  <a:pt x="61" y="100"/>
                  <a:pt x="61" y="100"/>
                  <a:pt x="61" y="100"/>
                </a:cubicBezTo>
                <a:cubicBezTo>
                  <a:pt x="81" y="112"/>
                  <a:pt x="107" y="110"/>
                  <a:pt x="124" y="93"/>
                </a:cubicBezTo>
                <a:cubicBezTo>
                  <a:pt x="144" y="73"/>
                  <a:pt x="144" y="40"/>
                  <a:pt x="124" y="20"/>
                </a:cubicBezTo>
                <a:close/>
                <a:moveTo>
                  <a:pt x="118" y="86"/>
                </a:moveTo>
                <a:cubicBezTo>
                  <a:pt x="101" y="103"/>
                  <a:pt x="74" y="103"/>
                  <a:pt x="58" y="86"/>
                </a:cubicBezTo>
                <a:cubicBezTo>
                  <a:pt x="41" y="70"/>
                  <a:pt x="41" y="43"/>
                  <a:pt x="58" y="26"/>
                </a:cubicBezTo>
                <a:cubicBezTo>
                  <a:pt x="74" y="10"/>
                  <a:pt x="101" y="10"/>
                  <a:pt x="118" y="26"/>
                </a:cubicBezTo>
                <a:cubicBezTo>
                  <a:pt x="134" y="43"/>
                  <a:pt x="134" y="70"/>
                  <a:pt x="118" y="86"/>
                </a:cubicBez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49" name="Freeform 243"/>
          <p:cNvSpPr/>
          <p:nvPr/>
        </p:nvSpPr>
        <p:spPr bwMode="auto">
          <a:xfrm>
            <a:off x="3459341" y="3503277"/>
            <a:ext cx="2310855" cy="708679"/>
          </a:xfrm>
          <a:custGeom>
            <a:avLst/>
            <a:gdLst>
              <a:gd name="T0" fmla="*/ 768 w 907"/>
              <a:gd name="T1" fmla="*/ 278 h 278"/>
              <a:gd name="T2" fmla="*/ 0 w 907"/>
              <a:gd name="T3" fmla="*/ 278 h 278"/>
              <a:gd name="T4" fmla="*/ 0 w 907"/>
              <a:gd name="T5" fmla="*/ 0 h 278"/>
              <a:gd name="T6" fmla="*/ 768 w 907"/>
              <a:gd name="T7" fmla="*/ 0 h 278"/>
              <a:gd name="T8" fmla="*/ 907 w 907"/>
              <a:gd name="T9" fmla="*/ 139 h 278"/>
              <a:gd name="T10" fmla="*/ 907 w 907"/>
              <a:gd name="T11" fmla="*/ 139 h 278"/>
              <a:gd name="T12" fmla="*/ 768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768" y="278"/>
                </a:moveTo>
                <a:cubicBezTo>
                  <a:pt x="0" y="278"/>
                  <a:pt x="0" y="278"/>
                  <a:pt x="0" y="278"/>
                </a:cubicBezTo>
                <a:cubicBezTo>
                  <a:pt x="0" y="0"/>
                  <a:pt x="0" y="0"/>
                  <a:pt x="0" y="0"/>
                </a:cubicBezTo>
                <a:cubicBezTo>
                  <a:pt x="768" y="0"/>
                  <a:pt x="768" y="0"/>
                  <a:pt x="768" y="0"/>
                </a:cubicBezTo>
                <a:cubicBezTo>
                  <a:pt x="845" y="0"/>
                  <a:pt x="907" y="62"/>
                  <a:pt x="907" y="139"/>
                </a:cubicBezTo>
                <a:cubicBezTo>
                  <a:pt x="907" y="139"/>
                  <a:pt x="907" y="139"/>
                  <a:pt x="907" y="139"/>
                </a:cubicBezTo>
                <a:cubicBezTo>
                  <a:pt x="907" y="215"/>
                  <a:pt x="845" y="278"/>
                  <a:pt x="768"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50" name="Freeform 245"/>
          <p:cNvSpPr/>
          <p:nvPr/>
        </p:nvSpPr>
        <p:spPr bwMode="auto">
          <a:xfrm>
            <a:off x="2992836" y="3337579"/>
            <a:ext cx="989092" cy="1040076"/>
          </a:xfrm>
          <a:custGeom>
            <a:avLst/>
            <a:gdLst>
              <a:gd name="T0" fmla="*/ 342 w 776"/>
              <a:gd name="T1" fmla="*/ 0 h 816"/>
              <a:gd name="T2" fmla="*/ 342 w 776"/>
              <a:gd name="T3" fmla="*/ 130 h 816"/>
              <a:gd name="T4" fmla="*/ 776 w 776"/>
              <a:gd name="T5" fmla="*/ 130 h 816"/>
              <a:gd name="T6" fmla="*/ 578 w 776"/>
              <a:gd name="T7" fmla="*/ 408 h 816"/>
              <a:gd name="T8" fmla="*/ 776 w 776"/>
              <a:gd name="T9" fmla="*/ 686 h 816"/>
              <a:gd name="T10" fmla="*/ 342 w 776"/>
              <a:gd name="T11" fmla="*/ 686 h 816"/>
              <a:gd name="T12" fmla="*/ 342 w 776"/>
              <a:gd name="T13" fmla="*/ 816 h 816"/>
              <a:gd name="T14" fmla="*/ 0 w 776"/>
              <a:gd name="T15" fmla="*/ 408 h 816"/>
              <a:gd name="T16" fmla="*/ 342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342" y="0"/>
                </a:moveTo>
                <a:lnTo>
                  <a:pt x="342" y="130"/>
                </a:lnTo>
                <a:lnTo>
                  <a:pt x="776" y="130"/>
                </a:lnTo>
                <a:lnTo>
                  <a:pt x="578" y="408"/>
                </a:lnTo>
                <a:lnTo>
                  <a:pt x="776" y="686"/>
                </a:lnTo>
                <a:lnTo>
                  <a:pt x="342" y="686"/>
                </a:lnTo>
                <a:lnTo>
                  <a:pt x="342" y="816"/>
                </a:lnTo>
                <a:lnTo>
                  <a:pt x="0" y="408"/>
                </a:lnTo>
                <a:lnTo>
                  <a:pt x="342"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51" name="Freeform 264"/>
          <p:cNvSpPr>
            <a:spLocks noEditPoints="1"/>
          </p:cNvSpPr>
          <p:nvPr/>
        </p:nvSpPr>
        <p:spPr bwMode="auto">
          <a:xfrm>
            <a:off x="3293642" y="3676623"/>
            <a:ext cx="344143" cy="354340"/>
          </a:xfrm>
          <a:custGeom>
            <a:avLst/>
            <a:gdLst>
              <a:gd name="T0" fmla="*/ 113 w 135"/>
              <a:gd name="T1" fmla="*/ 88 h 139"/>
              <a:gd name="T2" fmla="*/ 114 w 135"/>
              <a:gd name="T3" fmla="*/ 88 h 139"/>
              <a:gd name="T4" fmla="*/ 114 w 135"/>
              <a:gd name="T5" fmla="*/ 88 h 139"/>
              <a:gd name="T6" fmla="*/ 94 w 135"/>
              <a:gd name="T7" fmla="*/ 75 h 139"/>
              <a:gd name="T8" fmla="*/ 79 w 135"/>
              <a:gd name="T9" fmla="*/ 67 h 139"/>
              <a:gd name="T10" fmla="*/ 74 w 135"/>
              <a:gd name="T11" fmla="*/ 63 h 139"/>
              <a:gd name="T12" fmla="*/ 73 w 135"/>
              <a:gd name="T13" fmla="*/ 57 h 139"/>
              <a:gd name="T14" fmla="*/ 78 w 135"/>
              <a:gd name="T15" fmla="*/ 46 h 139"/>
              <a:gd name="T16" fmla="*/ 82 w 135"/>
              <a:gd name="T17" fmla="*/ 36 h 139"/>
              <a:gd name="T18" fmla="*/ 80 w 135"/>
              <a:gd name="T19" fmla="*/ 33 h 139"/>
              <a:gd name="T20" fmla="*/ 78 w 135"/>
              <a:gd name="T21" fmla="*/ 12 h 139"/>
              <a:gd name="T22" fmla="*/ 64 w 135"/>
              <a:gd name="T23" fmla="*/ 3 h 139"/>
              <a:gd name="T24" fmla="*/ 59 w 135"/>
              <a:gd name="T25" fmla="*/ 2 h 139"/>
              <a:gd name="T26" fmla="*/ 52 w 135"/>
              <a:gd name="T27" fmla="*/ 0 h 139"/>
              <a:gd name="T28" fmla="*/ 54 w 135"/>
              <a:gd name="T29" fmla="*/ 3 h 139"/>
              <a:gd name="T30" fmla="*/ 40 w 135"/>
              <a:gd name="T31" fmla="*/ 12 h 139"/>
              <a:gd name="T32" fmla="*/ 37 w 135"/>
              <a:gd name="T33" fmla="*/ 33 h 139"/>
              <a:gd name="T34" fmla="*/ 36 w 135"/>
              <a:gd name="T35" fmla="*/ 36 h 139"/>
              <a:gd name="T36" fmla="*/ 40 w 135"/>
              <a:gd name="T37" fmla="*/ 46 h 139"/>
              <a:gd name="T38" fmla="*/ 45 w 135"/>
              <a:gd name="T39" fmla="*/ 57 h 139"/>
              <a:gd name="T40" fmla="*/ 43 w 135"/>
              <a:gd name="T41" fmla="*/ 63 h 139"/>
              <a:gd name="T42" fmla="*/ 38 w 135"/>
              <a:gd name="T43" fmla="*/ 67 h 139"/>
              <a:gd name="T44" fmla="*/ 24 w 135"/>
              <a:gd name="T45" fmla="*/ 75 h 139"/>
              <a:gd name="T46" fmla="*/ 4 w 135"/>
              <a:gd name="T47" fmla="*/ 88 h 139"/>
              <a:gd name="T48" fmla="*/ 0 w 135"/>
              <a:gd name="T49" fmla="*/ 118 h 139"/>
              <a:gd name="T50" fmla="*/ 0 w 135"/>
              <a:gd name="T51" fmla="*/ 120 h 139"/>
              <a:gd name="T52" fmla="*/ 0 w 135"/>
              <a:gd name="T53" fmla="*/ 120 h 139"/>
              <a:gd name="T54" fmla="*/ 59 w 135"/>
              <a:gd name="T55" fmla="*/ 136 h 139"/>
              <a:gd name="T56" fmla="*/ 88 w 135"/>
              <a:gd name="T57" fmla="*/ 133 h 139"/>
              <a:gd name="T58" fmla="*/ 84 w 135"/>
              <a:gd name="T59" fmla="*/ 117 h 139"/>
              <a:gd name="T60" fmla="*/ 113 w 135"/>
              <a:gd name="T61" fmla="*/ 88 h 139"/>
              <a:gd name="T62" fmla="*/ 116 w 135"/>
              <a:gd name="T63" fmla="*/ 96 h 139"/>
              <a:gd name="T64" fmla="*/ 113 w 135"/>
              <a:gd name="T65" fmla="*/ 96 h 139"/>
              <a:gd name="T66" fmla="*/ 92 w 135"/>
              <a:gd name="T67" fmla="*/ 117 h 139"/>
              <a:gd name="T68" fmla="*/ 96 w 135"/>
              <a:gd name="T69" fmla="*/ 131 h 139"/>
              <a:gd name="T70" fmla="*/ 113 w 135"/>
              <a:gd name="T71" fmla="*/ 139 h 139"/>
              <a:gd name="T72" fmla="*/ 135 w 135"/>
              <a:gd name="T73" fmla="*/ 117 h 139"/>
              <a:gd name="T74" fmla="*/ 116 w 135"/>
              <a:gd name="T75" fmla="*/ 96 h 139"/>
              <a:gd name="T76" fmla="*/ 127 w 135"/>
              <a:gd name="T77" fmla="*/ 120 h 139"/>
              <a:gd name="T78" fmla="*/ 116 w 135"/>
              <a:gd name="T79" fmla="*/ 120 h 139"/>
              <a:gd name="T80" fmla="*/ 116 w 135"/>
              <a:gd name="T81" fmla="*/ 131 h 139"/>
              <a:gd name="T82" fmla="*/ 111 w 135"/>
              <a:gd name="T83" fmla="*/ 131 h 139"/>
              <a:gd name="T84" fmla="*/ 111 w 135"/>
              <a:gd name="T85" fmla="*/ 120 h 139"/>
              <a:gd name="T86" fmla="*/ 100 w 135"/>
              <a:gd name="T87" fmla="*/ 120 h 139"/>
              <a:gd name="T88" fmla="*/ 100 w 135"/>
              <a:gd name="T89" fmla="*/ 115 h 139"/>
              <a:gd name="T90" fmla="*/ 111 w 135"/>
              <a:gd name="T91" fmla="*/ 115 h 139"/>
              <a:gd name="T92" fmla="*/ 111 w 135"/>
              <a:gd name="T93" fmla="*/ 104 h 139"/>
              <a:gd name="T94" fmla="*/ 116 w 135"/>
              <a:gd name="T95" fmla="*/ 104 h 139"/>
              <a:gd name="T96" fmla="*/ 116 w 135"/>
              <a:gd name="T97" fmla="*/ 115 h 139"/>
              <a:gd name="T98" fmla="*/ 127 w 135"/>
              <a:gd name="T99" fmla="*/ 115 h 139"/>
              <a:gd name="T100" fmla="*/ 127 w 135"/>
              <a:gd name="T10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5" h="139">
                <a:moveTo>
                  <a:pt x="113" y="88"/>
                </a:moveTo>
                <a:cubicBezTo>
                  <a:pt x="114" y="88"/>
                  <a:pt x="114" y="88"/>
                  <a:pt x="114" y="88"/>
                </a:cubicBezTo>
                <a:cubicBezTo>
                  <a:pt x="114" y="88"/>
                  <a:pt x="114" y="88"/>
                  <a:pt x="114" y="88"/>
                </a:cubicBezTo>
                <a:cubicBezTo>
                  <a:pt x="109" y="76"/>
                  <a:pt x="97" y="76"/>
                  <a:pt x="94" y="75"/>
                </a:cubicBezTo>
                <a:cubicBezTo>
                  <a:pt x="85" y="72"/>
                  <a:pt x="82" y="71"/>
                  <a:pt x="79" y="67"/>
                </a:cubicBezTo>
                <a:cubicBezTo>
                  <a:pt x="77" y="63"/>
                  <a:pt x="74" y="63"/>
                  <a:pt x="74" y="63"/>
                </a:cubicBezTo>
                <a:cubicBezTo>
                  <a:pt x="74" y="61"/>
                  <a:pt x="73" y="59"/>
                  <a:pt x="73" y="57"/>
                </a:cubicBezTo>
                <a:cubicBezTo>
                  <a:pt x="77" y="52"/>
                  <a:pt x="78" y="46"/>
                  <a:pt x="78" y="46"/>
                </a:cubicBezTo>
                <a:cubicBezTo>
                  <a:pt x="81" y="44"/>
                  <a:pt x="82" y="38"/>
                  <a:pt x="82" y="36"/>
                </a:cubicBezTo>
                <a:cubicBezTo>
                  <a:pt x="82" y="34"/>
                  <a:pt x="80" y="33"/>
                  <a:pt x="80" y="33"/>
                </a:cubicBezTo>
                <a:cubicBezTo>
                  <a:pt x="80" y="33"/>
                  <a:pt x="83" y="20"/>
                  <a:pt x="78" y="12"/>
                </a:cubicBezTo>
                <a:cubicBezTo>
                  <a:pt x="72" y="4"/>
                  <a:pt x="64" y="3"/>
                  <a:pt x="64" y="3"/>
                </a:cubicBezTo>
                <a:cubicBezTo>
                  <a:pt x="59" y="2"/>
                  <a:pt x="59" y="2"/>
                  <a:pt x="59" y="2"/>
                </a:cubicBezTo>
                <a:cubicBezTo>
                  <a:pt x="59" y="2"/>
                  <a:pt x="54" y="1"/>
                  <a:pt x="52" y="0"/>
                </a:cubicBezTo>
                <a:cubicBezTo>
                  <a:pt x="52" y="0"/>
                  <a:pt x="53" y="2"/>
                  <a:pt x="54" y="3"/>
                </a:cubicBezTo>
                <a:cubicBezTo>
                  <a:pt x="54" y="3"/>
                  <a:pt x="45" y="4"/>
                  <a:pt x="40" y="12"/>
                </a:cubicBezTo>
                <a:cubicBezTo>
                  <a:pt x="35" y="20"/>
                  <a:pt x="37" y="33"/>
                  <a:pt x="37" y="33"/>
                </a:cubicBezTo>
                <a:cubicBezTo>
                  <a:pt x="37" y="33"/>
                  <a:pt x="36" y="34"/>
                  <a:pt x="36" y="36"/>
                </a:cubicBezTo>
                <a:cubicBezTo>
                  <a:pt x="35" y="38"/>
                  <a:pt x="37" y="44"/>
                  <a:pt x="40" y="46"/>
                </a:cubicBezTo>
                <a:cubicBezTo>
                  <a:pt x="40" y="46"/>
                  <a:pt x="41" y="52"/>
                  <a:pt x="45" y="57"/>
                </a:cubicBezTo>
                <a:cubicBezTo>
                  <a:pt x="44" y="59"/>
                  <a:pt x="44" y="61"/>
                  <a:pt x="43" y="63"/>
                </a:cubicBezTo>
                <a:cubicBezTo>
                  <a:pt x="43" y="63"/>
                  <a:pt x="41" y="63"/>
                  <a:pt x="38" y="67"/>
                </a:cubicBezTo>
                <a:cubicBezTo>
                  <a:pt x="36" y="71"/>
                  <a:pt x="33" y="72"/>
                  <a:pt x="24" y="75"/>
                </a:cubicBezTo>
                <a:cubicBezTo>
                  <a:pt x="20" y="76"/>
                  <a:pt x="8" y="76"/>
                  <a:pt x="4" y="88"/>
                </a:cubicBezTo>
                <a:cubicBezTo>
                  <a:pt x="1" y="93"/>
                  <a:pt x="1" y="106"/>
                  <a:pt x="0" y="118"/>
                </a:cubicBezTo>
                <a:cubicBezTo>
                  <a:pt x="0" y="119"/>
                  <a:pt x="0" y="120"/>
                  <a:pt x="0" y="120"/>
                </a:cubicBezTo>
                <a:cubicBezTo>
                  <a:pt x="0" y="120"/>
                  <a:pt x="0" y="120"/>
                  <a:pt x="0" y="120"/>
                </a:cubicBezTo>
                <a:cubicBezTo>
                  <a:pt x="11" y="128"/>
                  <a:pt x="30" y="136"/>
                  <a:pt x="59" y="136"/>
                </a:cubicBezTo>
                <a:cubicBezTo>
                  <a:pt x="70" y="136"/>
                  <a:pt x="80" y="135"/>
                  <a:pt x="88" y="133"/>
                </a:cubicBezTo>
                <a:cubicBezTo>
                  <a:pt x="85" y="128"/>
                  <a:pt x="84" y="123"/>
                  <a:pt x="84" y="117"/>
                </a:cubicBezTo>
                <a:cubicBezTo>
                  <a:pt x="84" y="101"/>
                  <a:pt x="97" y="88"/>
                  <a:pt x="113" y="88"/>
                </a:cubicBezTo>
                <a:close/>
                <a:moveTo>
                  <a:pt x="116" y="96"/>
                </a:moveTo>
                <a:cubicBezTo>
                  <a:pt x="115" y="96"/>
                  <a:pt x="114" y="96"/>
                  <a:pt x="113" y="96"/>
                </a:cubicBezTo>
                <a:cubicBezTo>
                  <a:pt x="101" y="96"/>
                  <a:pt x="92" y="105"/>
                  <a:pt x="92" y="117"/>
                </a:cubicBezTo>
                <a:cubicBezTo>
                  <a:pt x="92" y="122"/>
                  <a:pt x="93" y="127"/>
                  <a:pt x="96" y="131"/>
                </a:cubicBezTo>
                <a:cubicBezTo>
                  <a:pt x="100" y="136"/>
                  <a:pt x="106" y="139"/>
                  <a:pt x="113" y="139"/>
                </a:cubicBezTo>
                <a:cubicBezTo>
                  <a:pt x="125" y="139"/>
                  <a:pt x="135" y="129"/>
                  <a:pt x="135" y="117"/>
                </a:cubicBezTo>
                <a:cubicBezTo>
                  <a:pt x="135" y="106"/>
                  <a:pt x="127" y="97"/>
                  <a:pt x="116" y="96"/>
                </a:cubicBezTo>
                <a:close/>
                <a:moveTo>
                  <a:pt x="127" y="120"/>
                </a:moveTo>
                <a:cubicBezTo>
                  <a:pt x="116" y="120"/>
                  <a:pt x="116" y="120"/>
                  <a:pt x="116" y="120"/>
                </a:cubicBezTo>
                <a:cubicBezTo>
                  <a:pt x="116" y="131"/>
                  <a:pt x="116" y="131"/>
                  <a:pt x="116" y="131"/>
                </a:cubicBezTo>
                <a:cubicBezTo>
                  <a:pt x="111" y="131"/>
                  <a:pt x="111" y="131"/>
                  <a:pt x="111" y="131"/>
                </a:cubicBezTo>
                <a:cubicBezTo>
                  <a:pt x="111" y="120"/>
                  <a:pt x="111" y="120"/>
                  <a:pt x="111" y="120"/>
                </a:cubicBezTo>
                <a:cubicBezTo>
                  <a:pt x="100" y="120"/>
                  <a:pt x="100" y="120"/>
                  <a:pt x="100" y="120"/>
                </a:cubicBezTo>
                <a:cubicBezTo>
                  <a:pt x="100" y="115"/>
                  <a:pt x="100" y="115"/>
                  <a:pt x="100" y="115"/>
                </a:cubicBezTo>
                <a:cubicBezTo>
                  <a:pt x="111" y="115"/>
                  <a:pt x="111" y="115"/>
                  <a:pt x="111" y="115"/>
                </a:cubicBezTo>
                <a:cubicBezTo>
                  <a:pt x="111" y="104"/>
                  <a:pt x="111" y="104"/>
                  <a:pt x="111" y="104"/>
                </a:cubicBezTo>
                <a:cubicBezTo>
                  <a:pt x="116" y="104"/>
                  <a:pt x="116" y="104"/>
                  <a:pt x="116" y="104"/>
                </a:cubicBezTo>
                <a:cubicBezTo>
                  <a:pt x="116" y="115"/>
                  <a:pt x="116" y="115"/>
                  <a:pt x="116" y="115"/>
                </a:cubicBezTo>
                <a:cubicBezTo>
                  <a:pt x="127" y="115"/>
                  <a:pt x="127" y="115"/>
                  <a:pt x="127" y="115"/>
                </a:cubicBezTo>
                <a:lnTo>
                  <a:pt x="127" y="12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52" name="Freeform 258"/>
          <p:cNvSpPr/>
          <p:nvPr/>
        </p:nvSpPr>
        <p:spPr bwMode="auto">
          <a:xfrm>
            <a:off x="6514565" y="4788078"/>
            <a:ext cx="2310856" cy="708679"/>
          </a:xfrm>
          <a:custGeom>
            <a:avLst/>
            <a:gdLst>
              <a:gd name="T0" fmla="*/ 139 w 907"/>
              <a:gd name="T1" fmla="*/ 278 h 278"/>
              <a:gd name="T2" fmla="*/ 907 w 907"/>
              <a:gd name="T3" fmla="*/ 278 h 278"/>
              <a:gd name="T4" fmla="*/ 907 w 907"/>
              <a:gd name="T5" fmla="*/ 0 h 278"/>
              <a:gd name="T6" fmla="*/ 139 w 907"/>
              <a:gd name="T7" fmla="*/ 0 h 278"/>
              <a:gd name="T8" fmla="*/ 0 w 907"/>
              <a:gd name="T9" fmla="*/ 139 h 278"/>
              <a:gd name="T10" fmla="*/ 0 w 907"/>
              <a:gd name="T11" fmla="*/ 139 h 278"/>
              <a:gd name="T12" fmla="*/ 139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139" y="278"/>
                </a:moveTo>
                <a:cubicBezTo>
                  <a:pt x="907" y="278"/>
                  <a:pt x="907" y="278"/>
                  <a:pt x="907" y="278"/>
                </a:cubicBezTo>
                <a:cubicBezTo>
                  <a:pt x="907" y="0"/>
                  <a:pt x="907" y="0"/>
                  <a:pt x="907" y="0"/>
                </a:cubicBezTo>
                <a:cubicBezTo>
                  <a:pt x="139" y="0"/>
                  <a:pt x="139" y="0"/>
                  <a:pt x="139" y="0"/>
                </a:cubicBezTo>
                <a:cubicBezTo>
                  <a:pt x="62" y="0"/>
                  <a:pt x="0" y="63"/>
                  <a:pt x="0" y="139"/>
                </a:cubicBezTo>
                <a:cubicBezTo>
                  <a:pt x="0" y="139"/>
                  <a:pt x="0" y="139"/>
                  <a:pt x="0" y="139"/>
                </a:cubicBezTo>
                <a:cubicBezTo>
                  <a:pt x="0" y="216"/>
                  <a:pt x="62" y="278"/>
                  <a:pt x="139"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53" name="Freeform 260"/>
          <p:cNvSpPr/>
          <p:nvPr/>
        </p:nvSpPr>
        <p:spPr bwMode="auto">
          <a:xfrm>
            <a:off x="8302833" y="4622379"/>
            <a:ext cx="989092" cy="1040076"/>
          </a:xfrm>
          <a:custGeom>
            <a:avLst/>
            <a:gdLst>
              <a:gd name="T0" fmla="*/ 434 w 776"/>
              <a:gd name="T1" fmla="*/ 0 h 816"/>
              <a:gd name="T2" fmla="*/ 434 w 776"/>
              <a:gd name="T3" fmla="*/ 130 h 816"/>
              <a:gd name="T4" fmla="*/ 0 w 776"/>
              <a:gd name="T5" fmla="*/ 130 h 816"/>
              <a:gd name="T6" fmla="*/ 198 w 776"/>
              <a:gd name="T7" fmla="*/ 408 h 816"/>
              <a:gd name="T8" fmla="*/ 0 w 776"/>
              <a:gd name="T9" fmla="*/ 686 h 816"/>
              <a:gd name="T10" fmla="*/ 434 w 776"/>
              <a:gd name="T11" fmla="*/ 686 h 816"/>
              <a:gd name="T12" fmla="*/ 434 w 776"/>
              <a:gd name="T13" fmla="*/ 816 h 816"/>
              <a:gd name="T14" fmla="*/ 776 w 776"/>
              <a:gd name="T15" fmla="*/ 408 h 816"/>
              <a:gd name="T16" fmla="*/ 434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434" y="0"/>
                </a:moveTo>
                <a:lnTo>
                  <a:pt x="434" y="130"/>
                </a:lnTo>
                <a:lnTo>
                  <a:pt x="0" y="130"/>
                </a:lnTo>
                <a:lnTo>
                  <a:pt x="198" y="408"/>
                </a:lnTo>
                <a:lnTo>
                  <a:pt x="0" y="686"/>
                </a:lnTo>
                <a:lnTo>
                  <a:pt x="434" y="686"/>
                </a:lnTo>
                <a:lnTo>
                  <a:pt x="434" y="816"/>
                </a:lnTo>
                <a:lnTo>
                  <a:pt x="776" y="408"/>
                </a:lnTo>
                <a:lnTo>
                  <a:pt x="434"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54" name="Freeform 265"/>
          <p:cNvSpPr>
            <a:spLocks noEditPoints="1"/>
          </p:cNvSpPr>
          <p:nvPr/>
        </p:nvSpPr>
        <p:spPr bwMode="auto">
          <a:xfrm>
            <a:off x="8644427" y="4966522"/>
            <a:ext cx="361987" cy="308454"/>
          </a:xfrm>
          <a:custGeom>
            <a:avLst/>
            <a:gdLst>
              <a:gd name="T0" fmla="*/ 6 w 142"/>
              <a:gd name="T1" fmla="*/ 116 h 121"/>
              <a:gd name="T2" fmla="*/ 11 w 142"/>
              <a:gd name="T3" fmla="*/ 121 h 121"/>
              <a:gd name="T4" fmla="*/ 38 w 142"/>
              <a:gd name="T5" fmla="*/ 121 h 121"/>
              <a:gd name="T6" fmla="*/ 38 w 142"/>
              <a:gd name="T7" fmla="*/ 66 h 121"/>
              <a:gd name="T8" fmla="*/ 6 w 142"/>
              <a:gd name="T9" fmla="*/ 98 h 121"/>
              <a:gd name="T10" fmla="*/ 6 w 142"/>
              <a:gd name="T11" fmla="*/ 116 h 121"/>
              <a:gd name="T12" fmla="*/ 50 w 142"/>
              <a:gd name="T13" fmla="*/ 79 h 121"/>
              <a:gd name="T14" fmla="*/ 50 w 142"/>
              <a:gd name="T15" fmla="*/ 121 h 121"/>
              <a:gd name="T16" fmla="*/ 82 w 142"/>
              <a:gd name="T17" fmla="*/ 121 h 121"/>
              <a:gd name="T18" fmla="*/ 82 w 142"/>
              <a:gd name="T19" fmla="*/ 83 h 121"/>
              <a:gd name="T20" fmla="*/ 68 w 142"/>
              <a:gd name="T21" fmla="*/ 97 h 121"/>
              <a:gd name="T22" fmla="*/ 50 w 142"/>
              <a:gd name="T23" fmla="*/ 79 h 121"/>
              <a:gd name="T24" fmla="*/ 114 w 142"/>
              <a:gd name="T25" fmla="*/ 3 h 121"/>
              <a:gd name="T26" fmla="*/ 109 w 142"/>
              <a:gd name="T27" fmla="*/ 9 h 121"/>
              <a:gd name="T28" fmla="*/ 115 w 142"/>
              <a:gd name="T29" fmla="*/ 14 h 121"/>
              <a:gd name="T30" fmla="*/ 121 w 142"/>
              <a:gd name="T31" fmla="*/ 13 h 121"/>
              <a:gd name="T32" fmla="*/ 68 w 142"/>
              <a:gd name="T33" fmla="*/ 66 h 121"/>
              <a:gd name="T34" fmla="*/ 38 w 142"/>
              <a:gd name="T35" fmla="*/ 35 h 121"/>
              <a:gd name="T36" fmla="*/ 2 w 142"/>
              <a:gd name="T37" fmla="*/ 71 h 121"/>
              <a:gd name="T38" fmla="*/ 2 w 142"/>
              <a:gd name="T39" fmla="*/ 79 h 121"/>
              <a:gd name="T40" fmla="*/ 10 w 142"/>
              <a:gd name="T41" fmla="*/ 79 h 121"/>
              <a:gd name="T42" fmla="*/ 38 w 142"/>
              <a:gd name="T43" fmla="*/ 51 h 121"/>
              <a:gd name="T44" fmla="*/ 68 w 142"/>
              <a:gd name="T45" fmla="*/ 82 h 121"/>
              <a:gd name="T46" fmla="*/ 129 w 142"/>
              <a:gd name="T47" fmla="*/ 21 h 121"/>
              <a:gd name="T48" fmla="*/ 129 w 142"/>
              <a:gd name="T49" fmla="*/ 28 h 121"/>
              <a:gd name="T50" fmla="*/ 134 w 142"/>
              <a:gd name="T51" fmla="*/ 34 h 121"/>
              <a:gd name="T52" fmla="*/ 134 w 142"/>
              <a:gd name="T53" fmla="*/ 34 h 121"/>
              <a:gd name="T54" fmla="*/ 140 w 142"/>
              <a:gd name="T55" fmla="*/ 29 h 121"/>
              <a:gd name="T56" fmla="*/ 142 w 142"/>
              <a:gd name="T57" fmla="*/ 0 h 121"/>
              <a:gd name="T58" fmla="*/ 114 w 142"/>
              <a:gd name="T59" fmla="*/ 3 h 121"/>
              <a:gd name="T60" fmla="*/ 95 w 142"/>
              <a:gd name="T61" fmla="*/ 70 h 121"/>
              <a:gd name="T62" fmla="*/ 95 w 142"/>
              <a:gd name="T63" fmla="*/ 121 h 121"/>
              <a:gd name="T64" fmla="*/ 121 w 142"/>
              <a:gd name="T65" fmla="*/ 121 h 121"/>
              <a:gd name="T66" fmla="*/ 127 w 142"/>
              <a:gd name="T67" fmla="*/ 116 h 121"/>
              <a:gd name="T68" fmla="*/ 127 w 142"/>
              <a:gd name="T69" fmla="*/ 39 h 121"/>
              <a:gd name="T70" fmla="*/ 99 w 142"/>
              <a:gd name="T71" fmla="*/ 66 h 121"/>
              <a:gd name="T72" fmla="*/ 95 w 142"/>
              <a:gd name="T73"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121">
                <a:moveTo>
                  <a:pt x="6" y="116"/>
                </a:moveTo>
                <a:cubicBezTo>
                  <a:pt x="6" y="119"/>
                  <a:pt x="8" y="121"/>
                  <a:pt x="11" y="121"/>
                </a:cubicBezTo>
                <a:cubicBezTo>
                  <a:pt x="38" y="121"/>
                  <a:pt x="38" y="121"/>
                  <a:pt x="38" y="121"/>
                </a:cubicBezTo>
                <a:cubicBezTo>
                  <a:pt x="38" y="66"/>
                  <a:pt x="38" y="66"/>
                  <a:pt x="38" y="66"/>
                </a:cubicBezTo>
                <a:cubicBezTo>
                  <a:pt x="6" y="98"/>
                  <a:pt x="6" y="98"/>
                  <a:pt x="6" y="98"/>
                </a:cubicBezTo>
                <a:lnTo>
                  <a:pt x="6" y="116"/>
                </a:lnTo>
                <a:close/>
                <a:moveTo>
                  <a:pt x="50" y="79"/>
                </a:moveTo>
                <a:cubicBezTo>
                  <a:pt x="50" y="121"/>
                  <a:pt x="50" y="121"/>
                  <a:pt x="50" y="121"/>
                </a:cubicBezTo>
                <a:cubicBezTo>
                  <a:pt x="82" y="121"/>
                  <a:pt x="82" y="121"/>
                  <a:pt x="82" y="121"/>
                </a:cubicBezTo>
                <a:cubicBezTo>
                  <a:pt x="82" y="83"/>
                  <a:pt x="82" y="83"/>
                  <a:pt x="82" y="83"/>
                </a:cubicBezTo>
                <a:cubicBezTo>
                  <a:pt x="68" y="97"/>
                  <a:pt x="68" y="97"/>
                  <a:pt x="68" y="97"/>
                </a:cubicBezTo>
                <a:lnTo>
                  <a:pt x="50" y="79"/>
                </a:lnTo>
                <a:close/>
                <a:moveTo>
                  <a:pt x="114" y="3"/>
                </a:moveTo>
                <a:cubicBezTo>
                  <a:pt x="111" y="3"/>
                  <a:pt x="108" y="6"/>
                  <a:pt x="109" y="9"/>
                </a:cubicBezTo>
                <a:cubicBezTo>
                  <a:pt x="109" y="12"/>
                  <a:pt x="112" y="14"/>
                  <a:pt x="115" y="14"/>
                </a:cubicBezTo>
                <a:cubicBezTo>
                  <a:pt x="121" y="13"/>
                  <a:pt x="121" y="13"/>
                  <a:pt x="121" y="13"/>
                </a:cubicBezTo>
                <a:cubicBezTo>
                  <a:pt x="68" y="66"/>
                  <a:pt x="68" y="66"/>
                  <a:pt x="68" y="66"/>
                </a:cubicBezTo>
                <a:cubicBezTo>
                  <a:pt x="38" y="35"/>
                  <a:pt x="38" y="35"/>
                  <a:pt x="38" y="35"/>
                </a:cubicBezTo>
                <a:cubicBezTo>
                  <a:pt x="2" y="71"/>
                  <a:pt x="2" y="71"/>
                  <a:pt x="2" y="71"/>
                </a:cubicBezTo>
                <a:cubicBezTo>
                  <a:pt x="0" y="73"/>
                  <a:pt x="0" y="77"/>
                  <a:pt x="2" y="79"/>
                </a:cubicBezTo>
                <a:cubicBezTo>
                  <a:pt x="4" y="81"/>
                  <a:pt x="8" y="81"/>
                  <a:pt x="10" y="79"/>
                </a:cubicBezTo>
                <a:cubicBezTo>
                  <a:pt x="38" y="51"/>
                  <a:pt x="38" y="51"/>
                  <a:pt x="38" y="51"/>
                </a:cubicBezTo>
                <a:cubicBezTo>
                  <a:pt x="68" y="82"/>
                  <a:pt x="68" y="82"/>
                  <a:pt x="68" y="82"/>
                </a:cubicBezTo>
                <a:cubicBezTo>
                  <a:pt x="129" y="21"/>
                  <a:pt x="129" y="21"/>
                  <a:pt x="129" y="21"/>
                </a:cubicBezTo>
                <a:cubicBezTo>
                  <a:pt x="129" y="28"/>
                  <a:pt x="129" y="28"/>
                  <a:pt x="129" y="28"/>
                </a:cubicBezTo>
                <a:cubicBezTo>
                  <a:pt x="128" y="31"/>
                  <a:pt x="131" y="33"/>
                  <a:pt x="134" y="34"/>
                </a:cubicBezTo>
                <a:cubicBezTo>
                  <a:pt x="134" y="34"/>
                  <a:pt x="134" y="34"/>
                  <a:pt x="134" y="34"/>
                </a:cubicBezTo>
                <a:cubicBezTo>
                  <a:pt x="137" y="34"/>
                  <a:pt x="140" y="32"/>
                  <a:pt x="140" y="29"/>
                </a:cubicBezTo>
                <a:cubicBezTo>
                  <a:pt x="142" y="0"/>
                  <a:pt x="142" y="0"/>
                  <a:pt x="142" y="0"/>
                </a:cubicBezTo>
                <a:lnTo>
                  <a:pt x="114" y="3"/>
                </a:lnTo>
                <a:close/>
                <a:moveTo>
                  <a:pt x="95" y="70"/>
                </a:moveTo>
                <a:cubicBezTo>
                  <a:pt x="95" y="121"/>
                  <a:pt x="95" y="121"/>
                  <a:pt x="95" y="121"/>
                </a:cubicBezTo>
                <a:cubicBezTo>
                  <a:pt x="121" y="121"/>
                  <a:pt x="121" y="121"/>
                  <a:pt x="121" y="121"/>
                </a:cubicBezTo>
                <a:cubicBezTo>
                  <a:pt x="124" y="121"/>
                  <a:pt x="127" y="119"/>
                  <a:pt x="127" y="116"/>
                </a:cubicBezTo>
                <a:cubicBezTo>
                  <a:pt x="127" y="39"/>
                  <a:pt x="127" y="39"/>
                  <a:pt x="127" y="39"/>
                </a:cubicBezTo>
                <a:cubicBezTo>
                  <a:pt x="99" y="66"/>
                  <a:pt x="99" y="66"/>
                  <a:pt x="99" y="66"/>
                </a:cubicBezTo>
                <a:lnTo>
                  <a:pt x="95" y="70"/>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55" name="Freeform 248"/>
          <p:cNvSpPr/>
          <p:nvPr/>
        </p:nvSpPr>
        <p:spPr bwMode="auto">
          <a:xfrm>
            <a:off x="6514565" y="3503277"/>
            <a:ext cx="2310856" cy="708679"/>
          </a:xfrm>
          <a:custGeom>
            <a:avLst/>
            <a:gdLst>
              <a:gd name="T0" fmla="*/ 139 w 907"/>
              <a:gd name="T1" fmla="*/ 278 h 278"/>
              <a:gd name="T2" fmla="*/ 907 w 907"/>
              <a:gd name="T3" fmla="*/ 278 h 278"/>
              <a:gd name="T4" fmla="*/ 907 w 907"/>
              <a:gd name="T5" fmla="*/ 0 h 278"/>
              <a:gd name="T6" fmla="*/ 139 w 907"/>
              <a:gd name="T7" fmla="*/ 0 h 278"/>
              <a:gd name="T8" fmla="*/ 0 w 907"/>
              <a:gd name="T9" fmla="*/ 139 h 278"/>
              <a:gd name="T10" fmla="*/ 0 w 907"/>
              <a:gd name="T11" fmla="*/ 139 h 278"/>
              <a:gd name="T12" fmla="*/ 139 w 907"/>
              <a:gd name="T13" fmla="*/ 278 h 278"/>
            </a:gdLst>
            <a:ahLst/>
            <a:cxnLst>
              <a:cxn ang="0">
                <a:pos x="T0" y="T1"/>
              </a:cxn>
              <a:cxn ang="0">
                <a:pos x="T2" y="T3"/>
              </a:cxn>
              <a:cxn ang="0">
                <a:pos x="T4" y="T5"/>
              </a:cxn>
              <a:cxn ang="0">
                <a:pos x="T6" y="T7"/>
              </a:cxn>
              <a:cxn ang="0">
                <a:pos x="T8" y="T9"/>
              </a:cxn>
              <a:cxn ang="0">
                <a:pos x="T10" y="T11"/>
              </a:cxn>
              <a:cxn ang="0">
                <a:pos x="T12" y="T13"/>
              </a:cxn>
            </a:cxnLst>
            <a:rect l="0" t="0" r="r" b="b"/>
            <a:pathLst>
              <a:path w="907" h="278">
                <a:moveTo>
                  <a:pt x="139" y="278"/>
                </a:moveTo>
                <a:cubicBezTo>
                  <a:pt x="907" y="278"/>
                  <a:pt x="907" y="278"/>
                  <a:pt x="907" y="278"/>
                </a:cubicBezTo>
                <a:cubicBezTo>
                  <a:pt x="907" y="0"/>
                  <a:pt x="907" y="0"/>
                  <a:pt x="907" y="0"/>
                </a:cubicBezTo>
                <a:cubicBezTo>
                  <a:pt x="139" y="0"/>
                  <a:pt x="139" y="0"/>
                  <a:pt x="139" y="0"/>
                </a:cubicBezTo>
                <a:cubicBezTo>
                  <a:pt x="62" y="0"/>
                  <a:pt x="0" y="62"/>
                  <a:pt x="0" y="139"/>
                </a:cubicBezTo>
                <a:cubicBezTo>
                  <a:pt x="0" y="139"/>
                  <a:pt x="0" y="139"/>
                  <a:pt x="0" y="139"/>
                </a:cubicBezTo>
                <a:cubicBezTo>
                  <a:pt x="0" y="215"/>
                  <a:pt x="62" y="278"/>
                  <a:pt x="139" y="278"/>
                </a:cubicBezTo>
                <a:close/>
              </a:path>
            </a:pathLst>
          </a:custGeom>
          <a:noFill/>
          <a:ln w="28575">
            <a:solidFill>
              <a:schemeClr val="bg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56" name="Freeform 250"/>
          <p:cNvSpPr/>
          <p:nvPr/>
        </p:nvSpPr>
        <p:spPr bwMode="auto">
          <a:xfrm>
            <a:off x="8302833" y="3337579"/>
            <a:ext cx="989092" cy="1040076"/>
          </a:xfrm>
          <a:custGeom>
            <a:avLst/>
            <a:gdLst>
              <a:gd name="T0" fmla="*/ 434 w 776"/>
              <a:gd name="T1" fmla="*/ 0 h 816"/>
              <a:gd name="T2" fmla="*/ 434 w 776"/>
              <a:gd name="T3" fmla="*/ 130 h 816"/>
              <a:gd name="T4" fmla="*/ 0 w 776"/>
              <a:gd name="T5" fmla="*/ 130 h 816"/>
              <a:gd name="T6" fmla="*/ 198 w 776"/>
              <a:gd name="T7" fmla="*/ 408 h 816"/>
              <a:gd name="T8" fmla="*/ 0 w 776"/>
              <a:gd name="T9" fmla="*/ 686 h 816"/>
              <a:gd name="T10" fmla="*/ 434 w 776"/>
              <a:gd name="T11" fmla="*/ 686 h 816"/>
              <a:gd name="T12" fmla="*/ 434 w 776"/>
              <a:gd name="T13" fmla="*/ 816 h 816"/>
              <a:gd name="T14" fmla="*/ 776 w 776"/>
              <a:gd name="T15" fmla="*/ 408 h 816"/>
              <a:gd name="T16" fmla="*/ 434 w 776"/>
              <a:gd name="T17"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6" h="816">
                <a:moveTo>
                  <a:pt x="434" y="0"/>
                </a:moveTo>
                <a:lnTo>
                  <a:pt x="434" y="130"/>
                </a:lnTo>
                <a:lnTo>
                  <a:pt x="0" y="130"/>
                </a:lnTo>
                <a:lnTo>
                  <a:pt x="198" y="408"/>
                </a:lnTo>
                <a:lnTo>
                  <a:pt x="0" y="686"/>
                </a:lnTo>
                <a:lnTo>
                  <a:pt x="434" y="686"/>
                </a:lnTo>
                <a:lnTo>
                  <a:pt x="434" y="816"/>
                </a:lnTo>
                <a:lnTo>
                  <a:pt x="776" y="408"/>
                </a:lnTo>
                <a:lnTo>
                  <a:pt x="434" y="0"/>
                </a:lnTo>
                <a:close/>
              </a:path>
            </a:pathLst>
          </a:custGeom>
          <a:noFill/>
          <a:ln w="28575">
            <a:solidFill>
              <a:schemeClr val="bg1"/>
            </a:solidFill>
          </a:ln>
        </p:spPr>
        <p:txBody>
          <a:bodyPr vert="horz" wrap="square" lIns="91440" tIns="45720" rIns="91440" bIns="45720" numCol="1" anchor="t" anchorCtr="0" compatLnSpc="1"/>
          <a:lstStyle/>
          <a:p>
            <a:endParaRPr lang="en-US"/>
          </a:p>
        </p:txBody>
      </p:sp>
      <p:sp>
        <p:nvSpPr>
          <p:cNvPr id="57" name="Freeform 266"/>
          <p:cNvSpPr>
            <a:spLocks noEditPoints="1"/>
          </p:cNvSpPr>
          <p:nvPr/>
        </p:nvSpPr>
        <p:spPr bwMode="auto">
          <a:xfrm>
            <a:off x="8682665" y="3679172"/>
            <a:ext cx="308454" cy="303355"/>
          </a:xfrm>
          <a:custGeom>
            <a:avLst/>
            <a:gdLst>
              <a:gd name="T0" fmla="*/ 43 w 121"/>
              <a:gd name="T1" fmla="*/ 71 h 119"/>
              <a:gd name="T2" fmla="*/ 78 w 121"/>
              <a:gd name="T3" fmla="*/ 71 h 119"/>
              <a:gd name="T4" fmla="*/ 87 w 121"/>
              <a:gd name="T5" fmla="*/ 65 h 119"/>
              <a:gd name="T6" fmla="*/ 34 w 121"/>
              <a:gd name="T7" fmla="*/ 65 h 119"/>
              <a:gd name="T8" fmla="*/ 43 w 121"/>
              <a:gd name="T9" fmla="*/ 71 h 119"/>
              <a:gd name="T10" fmla="*/ 60 w 121"/>
              <a:gd name="T11" fmla="*/ 82 h 119"/>
              <a:gd name="T12" fmla="*/ 62 w 121"/>
              <a:gd name="T13" fmla="*/ 82 h 119"/>
              <a:gd name="T14" fmla="*/ 70 w 121"/>
              <a:gd name="T15" fmla="*/ 77 h 119"/>
              <a:gd name="T16" fmla="*/ 51 w 121"/>
              <a:gd name="T17" fmla="*/ 77 h 119"/>
              <a:gd name="T18" fmla="*/ 60 w 121"/>
              <a:gd name="T19" fmla="*/ 82 h 119"/>
              <a:gd name="T20" fmla="*/ 118 w 121"/>
              <a:gd name="T21" fmla="*/ 37 h 119"/>
              <a:gd name="T22" fmla="*/ 65 w 121"/>
              <a:gd name="T23" fmla="*/ 2 h 119"/>
              <a:gd name="T24" fmla="*/ 56 w 121"/>
              <a:gd name="T25" fmla="*/ 2 h 119"/>
              <a:gd name="T26" fmla="*/ 4 w 121"/>
              <a:gd name="T27" fmla="*/ 37 h 119"/>
              <a:gd name="T28" fmla="*/ 0 w 121"/>
              <a:gd name="T29" fmla="*/ 43 h 119"/>
              <a:gd name="T30" fmla="*/ 0 w 121"/>
              <a:gd name="T31" fmla="*/ 112 h 119"/>
              <a:gd name="T32" fmla="*/ 8 w 121"/>
              <a:gd name="T33" fmla="*/ 119 h 119"/>
              <a:gd name="T34" fmla="*/ 113 w 121"/>
              <a:gd name="T35" fmla="*/ 119 h 119"/>
              <a:gd name="T36" fmla="*/ 121 w 121"/>
              <a:gd name="T37" fmla="*/ 112 h 119"/>
              <a:gd name="T38" fmla="*/ 121 w 121"/>
              <a:gd name="T39" fmla="*/ 43 h 119"/>
              <a:gd name="T40" fmla="*/ 118 w 121"/>
              <a:gd name="T41" fmla="*/ 37 h 119"/>
              <a:gd name="T42" fmla="*/ 113 w 121"/>
              <a:gd name="T43" fmla="*/ 54 h 119"/>
              <a:gd name="T44" fmla="*/ 61 w 121"/>
              <a:gd name="T45" fmla="*/ 90 h 119"/>
              <a:gd name="T46" fmla="*/ 8 w 121"/>
              <a:gd name="T47" fmla="*/ 54 h 119"/>
              <a:gd name="T48" fmla="*/ 8 w 121"/>
              <a:gd name="T49" fmla="*/ 47 h 119"/>
              <a:gd name="T50" fmla="*/ 12 w 121"/>
              <a:gd name="T51" fmla="*/ 43 h 119"/>
              <a:gd name="T52" fmla="*/ 109 w 121"/>
              <a:gd name="T53" fmla="*/ 43 h 119"/>
              <a:gd name="T54" fmla="*/ 113 w 121"/>
              <a:gd name="T55" fmla="*/ 47 h 119"/>
              <a:gd name="T56" fmla="*/ 113 w 121"/>
              <a:gd name="T57" fmla="*/ 54 h 119"/>
              <a:gd name="T58" fmla="*/ 25 w 121"/>
              <a:gd name="T59" fmla="*/ 59 h 119"/>
              <a:gd name="T60" fmla="*/ 26 w 121"/>
              <a:gd name="T61" fmla="*/ 60 h 119"/>
              <a:gd name="T62" fmla="*/ 95 w 121"/>
              <a:gd name="T63" fmla="*/ 60 h 119"/>
              <a:gd name="T64" fmla="*/ 97 w 121"/>
              <a:gd name="T65" fmla="*/ 59 h 119"/>
              <a:gd name="T66" fmla="*/ 97 w 121"/>
              <a:gd name="T67" fmla="*/ 54 h 119"/>
              <a:gd name="T68" fmla="*/ 25 w 121"/>
              <a:gd name="T69" fmla="*/ 54 h 119"/>
              <a:gd name="T70" fmla="*/ 25 w 121"/>
              <a:gd name="T71"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9">
                <a:moveTo>
                  <a:pt x="43" y="71"/>
                </a:moveTo>
                <a:cubicBezTo>
                  <a:pt x="78" y="71"/>
                  <a:pt x="78" y="71"/>
                  <a:pt x="78" y="71"/>
                </a:cubicBezTo>
                <a:cubicBezTo>
                  <a:pt x="87" y="65"/>
                  <a:pt x="87" y="65"/>
                  <a:pt x="87" y="65"/>
                </a:cubicBezTo>
                <a:cubicBezTo>
                  <a:pt x="34" y="65"/>
                  <a:pt x="34" y="65"/>
                  <a:pt x="34" y="65"/>
                </a:cubicBezTo>
                <a:lnTo>
                  <a:pt x="43" y="71"/>
                </a:lnTo>
                <a:close/>
                <a:moveTo>
                  <a:pt x="60" y="82"/>
                </a:moveTo>
                <a:cubicBezTo>
                  <a:pt x="62" y="82"/>
                  <a:pt x="62" y="82"/>
                  <a:pt x="62" y="82"/>
                </a:cubicBezTo>
                <a:cubicBezTo>
                  <a:pt x="70" y="77"/>
                  <a:pt x="70" y="77"/>
                  <a:pt x="70" y="77"/>
                </a:cubicBezTo>
                <a:cubicBezTo>
                  <a:pt x="51" y="77"/>
                  <a:pt x="51" y="77"/>
                  <a:pt x="51" y="77"/>
                </a:cubicBezTo>
                <a:lnTo>
                  <a:pt x="60" y="82"/>
                </a:lnTo>
                <a:close/>
                <a:moveTo>
                  <a:pt x="118" y="37"/>
                </a:moveTo>
                <a:cubicBezTo>
                  <a:pt x="65" y="2"/>
                  <a:pt x="65" y="2"/>
                  <a:pt x="65" y="2"/>
                </a:cubicBezTo>
                <a:cubicBezTo>
                  <a:pt x="62" y="0"/>
                  <a:pt x="59" y="0"/>
                  <a:pt x="56" y="2"/>
                </a:cubicBezTo>
                <a:cubicBezTo>
                  <a:pt x="4" y="37"/>
                  <a:pt x="4" y="37"/>
                  <a:pt x="4" y="37"/>
                </a:cubicBezTo>
                <a:cubicBezTo>
                  <a:pt x="2" y="39"/>
                  <a:pt x="0" y="41"/>
                  <a:pt x="0" y="43"/>
                </a:cubicBezTo>
                <a:cubicBezTo>
                  <a:pt x="0" y="112"/>
                  <a:pt x="0" y="112"/>
                  <a:pt x="0" y="112"/>
                </a:cubicBezTo>
                <a:cubicBezTo>
                  <a:pt x="0" y="116"/>
                  <a:pt x="4" y="119"/>
                  <a:pt x="8" y="119"/>
                </a:cubicBezTo>
                <a:cubicBezTo>
                  <a:pt x="113" y="119"/>
                  <a:pt x="113" y="119"/>
                  <a:pt x="113" y="119"/>
                </a:cubicBezTo>
                <a:cubicBezTo>
                  <a:pt x="117" y="119"/>
                  <a:pt x="121" y="116"/>
                  <a:pt x="121" y="112"/>
                </a:cubicBezTo>
                <a:cubicBezTo>
                  <a:pt x="121" y="43"/>
                  <a:pt x="121" y="43"/>
                  <a:pt x="121" y="43"/>
                </a:cubicBezTo>
                <a:cubicBezTo>
                  <a:pt x="121" y="41"/>
                  <a:pt x="120" y="39"/>
                  <a:pt x="118" y="37"/>
                </a:cubicBezTo>
                <a:close/>
                <a:moveTo>
                  <a:pt x="113" y="54"/>
                </a:moveTo>
                <a:cubicBezTo>
                  <a:pt x="61" y="90"/>
                  <a:pt x="61" y="90"/>
                  <a:pt x="61" y="90"/>
                </a:cubicBezTo>
                <a:cubicBezTo>
                  <a:pt x="8" y="54"/>
                  <a:pt x="8" y="54"/>
                  <a:pt x="8" y="54"/>
                </a:cubicBezTo>
                <a:cubicBezTo>
                  <a:pt x="8" y="47"/>
                  <a:pt x="8" y="47"/>
                  <a:pt x="8" y="47"/>
                </a:cubicBezTo>
                <a:cubicBezTo>
                  <a:pt x="8" y="45"/>
                  <a:pt x="10" y="43"/>
                  <a:pt x="12" y="43"/>
                </a:cubicBezTo>
                <a:cubicBezTo>
                  <a:pt x="109" y="43"/>
                  <a:pt x="109" y="43"/>
                  <a:pt x="109" y="43"/>
                </a:cubicBezTo>
                <a:cubicBezTo>
                  <a:pt x="111" y="43"/>
                  <a:pt x="113" y="45"/>
                  <a:pt x="113" y="47"/>
                </a:cubicBezTo>
                <a:lnTo>
                  <a:pt x="113" y="54"/>
                </a:lnTo>
                <a:close/>
                <a:moveTo>
                  <a:pt x="25" y="59"/>
                </a:moveTo>
                <a:cubicBezTo>
                  <a:pt x="26" y="60"/>
                  <a:pt x="26" y="60"/>
                  <a:pt x="26" y="60"/>
                </a:cubicBezTo>
                <a:cubicBezTo>
                  <a:pt x="95" y="60"/>
                  <a:pt x="95" y="60"/>
                  <a:pt x="95" y="60"/>
                </a:cubicBezTo>
                <a:cubicBezTo>
                  <a:pt x="97" y="59"/>
                  <a:pt x="97" y="59"/>
                  <a:pt x="97" y="59"/>
                </a:cubicBezTo>
                <a:cubicBezTo>
                  <a:pt x="97" y="54"/>
                  <a:pt x="97" y="54"/>
                  <a:pt x="97" y="54"/>
                </a:cubicBezTo>
                <a:cubicBezTo>
                  <a:pt x="25" y="54"/>
                  <a:pt x="25" y="54"/>
                  <a:pt x="25" y="54"/>
                </a:cubicBezTo>
                <a:lnTo>
                  <a:pt x="25" y="59"/>
                </a:lnTo>
                <a:close/>
              </a:path>
            </a:pathLst>
          </a:custGeom>
          <a:solidFill>
            <a:srgbClr val="33B0CC"/>
          </a:solidFill>
          <a:ln>
            <a:noFill/>
          </a:ln>
        </p:spPr>
        <p:txBody>
          <a:bodyPr vert="horz" wrap="square" lIns="91440" tIns="45720" rIns="91440" bIns="45720" numCol="1" anchor="t" anchorCtr="0" compatLnSpc="1"/>
          <a:lstStyle/>
          <a:p>
            <a:endParaRPr lang="en-US"/>
          </a:p>
        </p:txBody>
      </p:sp>
      <p:sp>
        <p:nvSpPr>
          <p:cNvPr id="58" name="TextBox 12"/>
          <p:cNvSpPr txBox="1"/>
          <p:nvPr/>
        </p:nvSpPr>
        <p:spPr>
          <a:xfrm>
            <a:off x="5806883" y="2393970"/>
            <a:ext cx="670997" cy="352240"/>
          </a:xfrm>
          <a:prstGeom prst="rect">
            <a:avLst/>
          </a:prstGeom>
          <a:solidFill>
            <a:schemeClr val="bg1"/>
          </a:solidFill>
        </p:spPr>
        <p:txBody>
          <a:bodyPr wrap="square" lIns="0" tIns="0" rIns="0" bIns="0" rtlCol="0" anchor="ctr">
            <a:noAutofit/>
          </a:bodyPr>
          <a:lstStyle/>
          <a:p>
            <a:pPr algn="ctr"/>
            <a:r>
              <a:rPr lang="en-US" sz="2800" b="1" dirty="0" smtClean="0">
                <a:solidFill>
                  <a:srgbClr val="33B0CC"/>
                </a:solidFill>
              </a:rPr>
              <a:t>VS</a:t>
            </a:r>
            <a:endParaRPr lang="en-US" sz="2800" b="1" dirty="0">
              <a:solidFill>
                <a:srgbClr val="33B0CC"/>
              </a:solidFill>
            </a:endParaRPr>
          </a:p>
        </p:txBody>
      </p:sp>
      <p:sp>
        <p:nvSpPr>
          <p:cNvPr id="59" name="TextBox 18"/>
          <p:cNvSpPr txBox="1"/>
          <p:nvPr/>
        </p:nvSpPr>
        <p:spPr>
          <a:xfrm>
            <a:off x="5806883" y="3676386"/>
            <a:ext cx="670997" cy="352240"/>
          </a:xfrm>
          <a:prstGeom prst="rect">
            <a:avLst/>
          </a:prstGeom>
          <a:solidFill>
            <a:schemeClr val="bg1"/>
          </a:solidFill>
        </p:spPr>
        <p:txBody>
          <a:bodyPr wrap="square" lIns="0" tIns="0" rIns="0" bIns="0" rtlCol="0" anchor="ctr">
            <a:noAutofit/>
          </a:bodyPr>
          <a:lstStyle/>
          <a:p>
            <a:pPr algn="ctr"/>
            <a:r>
              <a:rPr lang="en-US" sz="2800" b="1" dirty="0" smtClean="0">
                <a:solidFill>
                  <a:srgbClr val="33B0CC"/>
                </a:solidFill>
              </a:rPr>
              <a:t>VS</a:t>
            </a:r>
            <a:endParaRPr lang="en-US" sz="2800" b="1" dirty="0">
              <a:solidFill>
                <a:srgbClr val="33B0CC"/>
              </a:solidFill>
            </a:endParaRPr>
          </a:p>
        </p:txBody>
      </p:sp>
      <p:sp>
        <p:nvSpPr>
          <p:cNvPr id="60" name="TextBox 27"/>
          <p:cNvSpPr txBox="1"/>
          <p:nvPr/>
        </p:nvSpPr>
        <p:spPr>
          <a:xfrm>
            <a:off x="5806883" y="4958802"/>
            <a:ext cx="670997" cy="352240"/>
          </a:xfrm>
          <a:prstGeom prst="rect">
            <a:avLst/>
          </a:prstGeom>
          <a:solidFill>
            <a:schemeClr val="bg1"/>
          </a:solidFill>
        </p:spPr>
        <p:txBody>
          <a:bodyPr wrap="square" lIns="0" tIns="0" rIns="0" bIns="0" rtlCol="0" anchor="ctr">
            <a:noAutofit/>
          </a:bodyPr>
          <a:lstStyle/>
          <a:p>
            <a:pPr algn="ctr"/>
            <a:r>
              <a:rPr lang="en-US" sz="2800" b="1" dirty="0" smtClean="0">
                <a:solidFill>
                  <a:srgbClr val="33B0CC"/>
                </a:solidFill>
              </a:rPr>
              <a:t>VS</a:t>
            </a:r>
            <a:endParaRPr lang="en-US" sz="2800" b="1" dirty="0">
              <a:solidFill>
                <a:srgbClr val="33B0CC"/>
              </a:solidFill>
            </a:endParaRPr>
          </a:p>
        </p:txBody>
      </p:sp>
      <p:sp>
        <p:nvSpPr>
          <p:cNvPr id="4" name="文本框 3"/>
          <p:cNvSpPr txBox="1"/>
          <p:nvPr/>
        </p:nvSpPr>
        <p:spPr>
          <a:xfrm>
            <a:off x="3531997" y="2380663"/>
            <a:ext cx="2408860"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81" name="文本框 80"/>
          <p:cNvSpPr txBox="1"/>
          <p:nvPr/>
        </p:nvSpPr>
        <p:spPr>
          <a:xfrm>
            <a:off x="3531997" y="3672950"/>
            <a:ext cx="2408860"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82" name="文本框 81"/>
          <p:cNvSpPr txBox="1"/>
          <p:nvPr/>
        </p:nvSpPr>
        <p:spPr>
          <a:xfrm>
            <a:off x="3531997" y="4950245"/>
            <a:ext cx="2408860"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83" name="文本框 82"/>
          <p:cNvSpPr txBox="1"/>
          <p:nvPr/>
        </p:nvSpPr>
        <p:spPr>
          <a:xfrm>
            <a:off x="6373019" y="2380663"/>
            <a:ext cx="2408860"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84" name="文本框 83"/>
          <p:cNvSpPr txBox="1"/>
          <p:nvPr/>
        </p:nvSpPr>
        <p:spPr>
          <a:xfrm>
            <a:off x="6373019" y="3672950"/>
            <a:ext cx="2408860"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85" name="文本框 84"/>
          <p:cNvSpPr txBox="1"/>
          <p:nvPr/>
        </p:nvSpPr>
        <p:spPr>
          <a:xfrm>
            <a:off x="6373019" y="4950245"/>
            <a:ext cx="2408860" cy="369332"/>
          </a:xfrm>
          <a:prstGeom prst="rect">
            <a:avLst/>
          </a:prstGeom>
          <a:noFill/>
        </p:spPr>
        <p:txBody>
          <a:bodyPr wrap="square" rtlCol="0">
            <a:spAutoFit/>
          </a:bodyPr>
          <a:lstStyle/>
          <a:p>
            <a:pPr algn="ctr"/>
            <a:r>
              <a:rPr lang="en-US" altLang="zh-CN" dirty="0" smtClean="0">
                <a:solidFill>
                  <a:schemeClr val="bg1"/>
                </a:solidFill>
              </a:rPr>
              <a:t>Add your title  here</a:t>
            </a:r>
            <a:endParaRPr lang="zh-CN" altLang="en-US" dirty="0">
              <a:solidFill>
                <a:schemeClr val="bg1"/>
              </a:solidFill>
            </a:endParaRPr>
          </a:p>
        </p:txBody>
      </p:sp>
      <p:sp>
        <p:nvSpPr>
          <p:cNvPr id="86" name="文本框 85"/>
          <p:cNvSpPr txBox="1"/>
          <p:nvPr/>
        </p:nvSpPr>
        <p:spPr>
          <a:xfrm>
            <a:off x="9291924" y="2348646"/>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87" name="文本框 86"/>
          <p:cNvSpPr txBox="1"/>
          <p:nvPr/>
        </p:nvSpPr>
        <p:spPr>
          <a:xfrm>
            <a:off x="9291925" y="2005800"/>
            <a:ext cx="1843151"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9291924" y="3677876"/>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9291925" y="3335030"/>
            <a:ext cx="1843151"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9291924" y="4931459"/>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9291925" y="4588613"/>
            <a:ext cx="1843151"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832407" y="2348646"/>
            <a:ext cx="2074717"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1063973" y="2005800"/>
            <a:ext cx="1843151"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832407" y="3677876"/>
            <a:ext cx="2074717"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95" name="文本框 94"/>
          <p:cNvSpPr txBox="1"/>
          <p:nvPr/>
        </p:nvSpPr>
        <p:spPr>
          <a:xfrm>
            <a:off x="1063973" y="3335030"/>
            <a:ext cx="1843151"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832407" y="4931459"/>
            <a:ext cx="2074717" cy="784830"/>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1063973" y="4588613"/>
            <a:ext cx="1843151" cy="338554"/>
          </a:xfrm>
          <a:prstGeom prst="rect">
            <a:avLst/>
          </a:prstGeom>
          <a:noFill/>
        </p:spPr>
        <p:txBody>
          <a:bodyPr wrap="square" rtlCol="0">
            <a:spAutoFit/>
          </a:bodyPr>
          <a:lstStyle/>
          <a:p>
            <a:pPr algn="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3B0CC"/>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44509" t="16185" r="-1"/>
          <a:stretch>
            <a:fillRect/>
          </a:stretch>
        </p:blipFill>
        <p:spPr>
          <a:xfrm>
            <a:off x="7988724" y="3672114"/>
            <a:ext cx="3868340" cy="2921404"/>
          </a:xfrm>
          <a:prstGeom prst="rect">
            <a:avLst/>
          </a:prstGeom>
        </p:spPr>
      </p:pic>
      <p:pic>
        <p:nvPicPr>
          <p:cNvPr id="9" name="图片 8"/>
          <p:cNvPicPr>
            <a:picLocks noChangeAspect="1"/>
          </p:cNvPicPr>
          <p:nvPr/>
        </p:nvPicPr>
        <p:blipFill>
          <a:blip r:embed="rId2"/>
          <a:stretch>
            <a:fillRect/>
          </a:stretch>
        </p:blipFill>
        <p:spPr>
          <a:xfrm>
            <a:off x="882564" y="391886"/>
            <a:ext cx="876472" cy="1255486"/>
          </a:xfrm>
          <a:prstGeom prst="rect">
            <a:avLst/>
          </a:prstGeom>
        </p:spPr>
      </p:pic>
      <p:grpSp>
        <p:nvGrpSpPr>
          <p:cNvPr id="22" name="组合 21"/>
          <p:cNvGrpSpPr/>
          <p:nvPr/>
        </p:nvGrpSpPr>
        <p:grpSpPr>
          <a:xfrm>
            <a:off x="4171949" y="1504950"/>
            <a:ext cx="3848101" cy="3848100"/>
            <a:chOff x="4095748" y="1428749"/>
            <a:chExt cx="4000502" cy="4000502"/>
          </a:xfrm>
        </p:grpSpPr>
        <p:sp>
          <p:nvSpPr>
            <p:cNvPr id="23" name="椭圆 22"/>
            <p:cNvSpPr/>
            <p:nvPr/>
          </p:nvSpPr>
          <p:spPr>
            <a:xfrm>
              <a:off x="4095748" y="1428749"/>
              <a:ext cx="4000502" cy="400050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81712" y="1981852"/>
              <a:ext cx="1628576" cy="1628576"/>
            </a:xfrm>
            <a:prstGeom prst="ellipse">
              <a:avLst/>
            </a:prstGeom>
            <a:solidFill>
              <a:srgbClr val="33B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D6C9"/>
                </a:solidFill>
              </a:endParaRPr>
            </a:p>
          </p:txBody>
        </p:sp>
        <p:sp>
          <p:nvSpPr>
            <p:cNvPr id="25" name="文本框 24"/>
            <p:cNvSpPr txBox="1"/>
            <p:nvPr/>
          </p:nvSpPr>
          <p:spPr>
            <a:xfrm>
              <a:off x="5109028" y="2068217"/>
              <a:ext cx="1973944" cy="1503840"/>
            </a:xfrm>
            <a:prstGeom prst="rect">
              <a:avLst/>
            </a:prstGeom>
            <a:noFill/>
          </p:spPr>
          <p:txBody>
            <a:bodyPr wrap="square" rtlCol="0">
              <a:spAutoFit/>
            </a:bodyPr>
            <a:lstStyle/>
            <a:p>
              <a:pPr algn="ctr"/>
              <a:r>
                <a:rPr lang="en-US" altLang="zh-CN" sz="8800" b="1" dirty="0" smtClean="0">
                  <a:solidFill>
                    <a:schemeClr val="bg1">
                      <a:lumMod val="95000"/>
                    </a:schemeClr>
                  </a:solidFill>
                  <a:latin typeface="微软雅黑" panose="020B0503020204020204" pitchFamily="34" charset="-122"/>
                  <a:ea typeface="微软雅黑" panose="020B0503020204020204" pitchFamily="34" charset="-122"/>
                </a:rPr>
                <a:t>02</a:t>
              </a:r>
              <a:endParaRPr lang="zh-CN" altLang="en-US" sz="8800" b="1"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579523" y="3729788"/>
            <a:ext cx="4959929" cy="523220"/>
          </a:xfrm>
          <a:prstGeom prst="rect">
            <a:avLst/>
          </a:prstGeom>
          <a:noFill/>
        </p:spPr>
        <p:txBody>
          <a:bodyPr wrap="square" rtlCol="0">
            <a:spAutoFit/>
          </a:bodyPr>
          <a:lstStyle/>
          <a:p>
            <a:pPr algn="ctr"/>
            <a:r>
              <a:rPr lang="zh-CN" altLang="en-US" sz="2800" b="1" dirty="0" smtClean="0">
                <a:solidFill>
                  <a:srgbClr val="33B0CC"/>
                </a:solidFill>
                <a:latin typeface="微软雅黑" panose="020B0503020204020204" pitchFamily="34" charset="-122"/>
                <a:ea typeface="微软雅黑" panose="020B0503020204020204" pitchFamily="34" charset="-122"/>
              </a:rPr>
              <a:t>选题的思路与方法</a:t>
            </a:r>
            <a:endParaRPr lang="en-US" altLang="zh-CN" sz="2800" b="1" dirty="0" smtClean="0">
              <a:solidFill>
                <a:srgbClr val="33B0CC"/>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48434" y="4249031"/>
            <a:ext cx="5022106" cy="369332"/>
          </a:xfrm>
          <a:prstGeom prst="snip1Rect">
            <a:avLst>
              <a:gd name="adj" fmla="val 0"/>
            </a:avLst>
          </a:prstGeom>
          <a:noFill/>
          <a:ln w="28575">
            <a:noFill/>
          </a:ln>
        </p:spPr>
        <p:txBody>
          <a:bodyPr wrap="square" rtlCol="0">
            <a:spAutoFit/>
          </a:bodyPr>
          <a:lstStyle/>
          <a:p>
            <a:pPr algn="ctr"/>
            <a:r>
              <a:rPr lang="en-US" altLang="zh-CN" dirty="0" smtClean="0">
                <a:solidFill>
                  <a:srgbClr val="33B0CC"/>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33B0CC"/>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2" name="文本框 61"/>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63" name="矩形 62"/>
          <p:cNvSpPr/>
          <p:nvPr/>
        </p:nvSpPr>
        <p:spPr>
          <a:xfrm>
            <a:off x="1852306" y="383495"/>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1852306" y="8879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673366" y="2138276"/>
            <a:ext cx="8878520" cy="3993502"/>
            <a:chOff x="1542826" y="2079560"/>
            <a:chExt cx="9139600" cy="4110934"/>
          </a:xfrm>
        </p:grpSpPr>
        <p:sp>
          <p:nvSpPr>
            <p:cNvPr id="65" name="任意多边形 64"/>
            <p:cNvSpPr/>
            <p:nvPr/>
          </p:nvSpPr>
          <p:spPr>
            <a:xfrm flipH="1">
              <a:off x="1542826" y="2079560"/>
              <a:ext cx="4932772" cy="2125400"/>
            </a:xfrm>
            <a:custGeom>
              <a:avLst/>
              <a:gdLst>
                <a:gd name="connsiteX0" fmla="*/ 3734982 w 4932772"/>
                <a:gd name="connsiteY0" fmla="*/ 0 h 2125400"/>
                <a:gd name="connsiteX1" fmla="*/ 3734982 w 4932772"/>
                <a:gd name="connsiteY1" fmla="*/ 407025 h 2125400"/>
                <a:gd name="connsiteX2" fmla="*/ 2235829 w 4932772"/>
                <a:gd name="connsiteY2" fmla="*/ 407025 h 2125400"/>
                <a:gd name="connsiteX3" fmla="*/ 2235829 w 4932772"/>
                <a:gd name="connsiteY3" fmla="*/ 403493 h 2125400"/>
                <a:gd name="connsiteX4" fmla="*/ 338947 w 4932772"/>
                <a:gd name="connsiteY4" fmla="*/ 403493 h 2125400"/>
                <a:gd name="connsiteX5" fmla="*/ 0 w 4932772"/>
                <a:gd name="connsiteY5" fmla="*/ 742611 h 2125400"/>
                <a:gd name="connsiteX6" fmla="*/ 0 w 4932772"/>
                <a:gd name="connsiteY6" fmla="*/ 2056184 h 2125400"/>
                <a:gd name="connsiteX7" fmla="*/ 338947 w 4932772"/>
                <a:gd name="connsiteY7" fmla="*/ 1717066 h 2125400"/>
                <a:gd name="connsiteX8" fmla="*/ 1901929 w 4932772"/>
                <a:gd name="connsiteY8" fmla="*/ 1717066 h 2125400"/>
                <a:gd name="connsiteX9" fmla="*/ 2229827 w 4932772"/>
                <a:gd name="connsiteY9" fmla="*/ 1717066 h 2125400"/>
                <a:gd name="connsiteX10" fmla="*/ 2229827 w 4932772"/>
                <a:gd name="connsiteY10" fmla="*/ 1718375 h 2125400"/>
                <a:gd name="connsiteX11" fmla="*/ 3734982 w 4932772"/>
                <a:gd name="connsiteY11" fmla="*/ 1718375 h 2125400"/>
                <a:gd name="connsiteX12" fmla="*/ 3734982 w 4932772"/>
                <a:gd name="connsiteY12" fmla="*/ 2125400 h 2125400"/>
                <a:gd name="connsiteX13" fmla="*/ 4932772 w 4932772"/>
                <a:gd name="connsiteY13" fmla="*/ 1062700 h 21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32772" h="2125400">
                  <a:moveTo>
                    <a:pt x="3734982" y="0"/>
                  </a:moveTo>
                  <a:lnTo>
                    <a:pt x="3734982" y="407025"/>
                  </a:lnTo>
                  <a:lnTo>
                    <a:pt x="2235829" y="407025"/>
                  </a:lnTo>
                  <a:lnTo>
                    <a:pt x="2235829" y="403493"/>
                  </a:lnTo>
                  <a:cubicBezTo>
                    <a:pt x="2235829" y="403493"/>
                    <a:pt x="2235829" y="403493"/>
                    <a:pt x="338947" y="403493"/>
                  </a:cubicBezTo>
                  <a:cubicBezTo>
                    <a:pt x="153139" y="403493"/>
                    <a:pt x="0" y="554666"/>
                    <a:pt x="0" y="742611"/>
                  </a:cubicBezTo>
                  <a:cubicBezTo>
                    <a:pt x="0" y="742611"/>
                    <a:pt x="0" y="742611"/>
                    <a:pt x="0" y="2056184"/>
                  </a:cubicBezTo>
                  <a:cubicBezTo>
                    <a:pt x="0" y="1870282"/>
                    <a:pt x="153139" y="1717066"/>
                    <a:pt x="338947" y="1717066"/>
                  </a:cubicBezTo>
                  <a:cubicBezTo>
                    <a:pt x="338947" y="1717066"/>
                    <a:pt x="338947" y="1717066"/>
                    <a:pt x="1901929" y="1717066"/>
                  </a:cubicBezTo>
                  <a:lnTo>
                    <a:pt x="2229827" y="1717066"/>
                  </a:lnTo>
                  <a:lnTo>
                    <a:pt x="2229827" y="1718375"/>
                  </a:lnTo>
                  <a:lnTo>
                    <a:pt x="3734982" y="1718375"/>
                  </a:lnTo>
                  <a:lnTo>
                    <a:pt x="3734982" y="2125400"/>
                  </a:lnTo>
                  <a:lnTo>
                    <a:pt x="4932772" y="1062700"/>
                  </a:ln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6" name="Freeform 7"/>
            <p:cNvSpPr/>
            <p:nvPr/>
          </p:nvSpPr>
          <p:spPr bwMode="auto">
            <a:xfrm>
              <a:off x="6137096" y="2236998"/>
              <a:ext cx="1651269" cy="2235826"/>
            </a:xfrm>
            <a:custGeom>
              <a:avLst/>
              <a:gdLst>
                <a:gd name="T0" fmla="*/ 809 w 809"/>
                <a:gd name="T1" fmla="*/ 929 h 1095"/>
                <a:gd name="T2" fmla="*/ 809 w 809"/>
                <a:gd name="T3" fmla="*/ 0 h 1095"/>
                <a:gd name="T4" fmla="*/ 166 w 809"/>
                <a:gd name="T5" fmla="*/ 0 h 1095"/>
                <a:gd name="T6" fmla="*/ 166 w 809"/>
                <a:gd name="T7" fmla="*/ 929 h 1095"/>
                <a:gd name="T8" fmla="*/ 0 w 809"/>
                <a:gd name="T9" fmla="*/ 1095 h 1095"/>
                <a:gd name="T10" fmla="*/ 643 w 809"/>
                <a:gd name="T11" fmla="*/ 1095 h 1095"/>
                <a:gd name="T12" fmla="*/ 809 w 809"/>
                <a:gd name="T13" fmla="*/ 929 h 1095"/>
              </a:gdLst>
              <a:ahLst/>
              <a:cxnLst>
                <a:cxn ang="0">
                  <a:pos x="T0" y="T1"/>
                </a:cxn>
                <a:cxn ang="0">
                  <a:pos x="T2" y="T3"/>
                </a:cxn>
                <a:cxn ang="0">
                  <a:pos x="T4" y="T5"/>
                </a:cxn>
                <a:cxn ang="0">
                  <a:pos x="T6" y="T7"/>
                </a:cxn>
                <a:cxn ang="0">
                  <a:pos x="T8" y="T9"/>
                </a:cxn>
                <a:cxn ang="0">
                  <a:pos x="T10" y="T11"/>
                </a:cxn>
                <a:cxn ang="0">
                  <a:pos x="T12" y="T13"/>
                </a:cxn>
              </a:cxnLst>
              <a:rect l="0" t="0" r="r" b="b"/>
              <a:pathLst>
                <a:path w="809" h="1095">
                  <a:moveTo>
                    <a:pt x="809" y="929"/>
                  </a:moveTo>
                  <a:cubicBezTo>
                    <a:pt x="809" y="0"/>
                    <a:pt x="809" y="0"/>
                    <a:pt x="809" y="0"/>
                  </a:cubicBezTo>
                  <a:cubicBezTo>
                    <a:pt x="166" y="0"/>
                    <a:pt x="166" y="0"/>
                    <a:pt x="166" y="0"/>
                  </a:cubicBezTo>
                  <a:cubicBezTo>
                    <a:pt x="166" y="929"/>
                    <a:pt x="166" y="929"/>
                    <a:pt x="166" y="929"/>
                  </a:cubicBezTo>
                  <a:cubicBezTo>
                    <a:pt x="166" y="1021"/>
                    <a:pt x="91" y="1095"/>
                    <a:pt x="0" y="1095"/>
                  </a:cubicBezTo>
                  <a:cubicBezTo>
                    <a:pt x="643" y="1095"/>
                    <a:pt x="643" y="1095"/>
                    <a:pt x="643" y="1095"/>
                  </a:cubicBezTo>
                  <a:cubicBezTo>
                    <a:pt x="735" y="1095"/>
                    <a:pt x="809" y="1021"/>
                    <a:pt x="809" y="929"/>
                  </a:cubicBezTo>
                  <a:close/>
                </a:path>
              </a:pathLst>
            </a:custGeom>
            <a:noFill/>
            <a:ln w="28575">
              <a:solidFill>
                <a:schemeClr val="bg1"/>
              </a:solidFill>
            </a:ln>
          </p:spPr>
          <p:txBody>
            <a:bodyPr vert="horz" wrap="square" lIns="91440" tIns="45720" rIns="91440" bIns="45720" numCol="1" anchor="t" anchorCtr="0" compatLnSpc="1"/>
            <a:lstStyle/>
            <a:p>
              <a:endParaRPr lang="en-US">
                <a:solidFill>
                  <a:schemeClr val="bg1"/>
                </a:solidFill>
              </a:endParaRPr>
            </a:p>
          </p:txBody>
        </p:sp>
        <p:sp>
          <p:nvSpPr>
            <p:cNvPr id="67" name="任意多边形 66"/>
            <p:cNvSpPr/>
            <p:nvPr/>
          </p:nvSpPr>
          <p:spPr>
            <a:xfrm>
              <a:off x="5800013" y="4065094"/>
              <a:ext cx="4882413" cy="2125400"/>
            </a:xfrm>
            <a:custGeom>
              <a:avLst/>
              <a:gdLst>
                <a:gd name="connsiteX0" fmla="*/ 3684623 w 4882413"/>
                <a:gd name="connsiteY0" fmla="*/ 0 h 2125400"/>
                <a:gd name="connsiteX1" fmla="*/ 4882413 w 4882413"/>
                <a:gd name="connsiteY1" fmla="*/ 1062700 h 2125400"/>
                <a:gd name="connsiteX2" fmla="*/ 3684623 w 4882413"/>
                <a:gd name="connsiteY2" fmla="*/ 2125400 h 2125400"/>
                <a:gd name="connsiteX3" fmla="*/ 3684623 w 4882413"/>
                <a:gd name="connsiteY3" fmla="*/ 1718375 h 2125400"/>
                <a:gd name="connsiteX4" fmla="*/ 2235828 w 4882413"/>
                <a:gd name="connsiteY4" fmla="*/ 1718375 h 2125400"/>
                <a:gd name="connsiteX5" fmla="*/ 2235828 w 4882413"/>
                <a:gd name="connsiteY5" fmla="*/ 1720496 h 2125400"/>
                <a:gd name="connsiteX6" fmla="*/ 338947 w 4882413"/>
                <a:gd name="connsiteY6" fmla="*/ 1720496 h 2125400"/>
                <a:gd name="connsiteX7" fmla="*/ 0 w 4882413"/>
                <a:gd name="connsiteY7" fmla="*/ 1381378 h 2125400"/>
                <a:gd name="connsiteX8" fmla="*/ 0 w 4882413"/>
                <a:gd name="connsiteY8" fmla="*/ 67805 h 2125400"/>
                <a:gd name="connsiteX9" fmla="*/ 338947 w 4882413"/>
                <a:gd name="connsiteY9" fmla="*/ 406924 h 2125400"/>
                <a:gd name="connsiteX10" fmla="*/ 2235828 w 4882413"/>
                <a:gd name="connsiteY10" fmla="*/ 406924 h 2125400"/>
                <a:gd name="connsiteX11" fmla="*/ 2235828 w 4882413"/>
                <a:gd name="connsiteY11" fmla="*/ 407025 h 2125400"/>
                <a:gd name="connsiteX12" fmla="*/ 3684623 w 4882413"/>
                <a:gd name="connsiteY12" fmla="*/ 407025 h 21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2413" h="2125400">
                  <a:moveTo>
                    <a:pt x="3684623" y="0"/>
                  </a:moveTo>
                  <a:lnTo>
                    <a:pt x="4882413" y="1062700"/>
                  </a:lnTo>
                  <a:lnTo>
                    <a:pt x="3684623" y="2125400"/>
                  </a:lnTo>
                  <a:lnTo>
                    <a:pt x="3684623" y="1718375"/>
                  </a:lnTo>
                  <a:lnTo>
                    <a:pt x="2235828" y="1718375"/>
                  </a:lnTo>
                  <a:lnTo>
                    <a:pt x="2235828" y="1720496"/>
                  </a:lnTo>
                  <a:cubicBezTo>
                    <a:pt x="2235828" y="1720496"/>
                    <a:pt x="2235828" y="1720496"/>
                    <a:pt x="338947" y="1720496"/>
                  </a:cubicBezTo>
                  <a:cubicBezTo>
                    <a:pt x="153139" y="1720496"/>
                    <a:pt x="0" y="1569323"/>
                    <a:pt x="0" y="1381378"/>
                  </a:cubicBezTo>
                  <a:cubicBezTo>
                    <a:pt x="0" y="1381378"/>
                    <a:pt x="0" y="1381378"/>
                    <a:pt x="0" y="67805"/>
                  </a:cubicBezTo>
                  <a:cubicBezTo>
                    <a:pt x="0" y="255750"/>
                    <a:pt x="153139" y="406924"/>
                    <a:pt x="338947" y="406924"/>
                  </a:cubicBezTo>
                  <a:cubicBezTo>
                    <a:pt x="338947" y="406924"/>
                    <a:pt x="338947" y="406924"/>
                    <a:pt x="2235828" y="406924"/>
                  </a:cubicBezTo>
                  <a:lnTo>
                    <a:pt x="2235828" y="407025"/>
                  </a:lnTo>
                  <a:lnTo>
                    <a:pt x="3684623" y="407025"/>
                  </a:ln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8" name="Freeform 9"/>
            <p:cNvSpPr/>
            <p:nvPr/>
          </p:nvSpPr>
          <p:spPr bwMode="auto">
            <a:xfrm>
              <a:off x="4487249" y="3795818"/>
              <a:ext cx="1651269" cy="2235826"/>
            </a:xfrm>
            <a:custGeom>
              <a:avLst/>
              <a:gdLst>
                <a:gd name="T0" fmla="*/ 0 w 809"/>
                <a:gd name="T1" fmla="*/ 166 h 1095"/>
                <a:gd name="T2" fmla="*/ 0 w 809"/>
                <a:gd name="T3" fmla="*/ 1095 h 1095"/>
                <a:gd name="T4" fmla="*/ 643 w 809"/>
                <a:gd name="T5" fmla="*/ 1095 h 1095"/>
                <a:gd name="T6" fmla="*/ 643 w 809"/>
                <a:gd name="T7" fmla="*/ 166 h 1095"/>
                <a:gd name="T8" fmla="*/ 809 w 809"/>
                <a:gd name="T9" fmla="*/ 0 h 1095"/>
                <a:gd name="T10" fmla="*/ 166 w 809"/>
                <a:gd name="T11" fmla="*/ 0 h 1095"/>
                <a:gd name="T12" fmla="*/ 0 w 809"/>
                <a:gd name="T13" fmla="*/ 166 h 1095"/>
              </a:gdLst>
              <a:ahLst/>
              <a:cxnLst>
                <a:cxn ang="0">
                  <a:pos x="T0" y="T1"/>
                </a:cxn>
                <a:cxn ang="0">
                  <a:pos x="T2" y="T3"/>
                </a:cxn>
                <a:cxn ang="0">
                  <a:pos x="T4" y="T5"/>
                </a:cxn>
                <a:cxn ang="0">
                  <a:pos x="T6" y="T7"/>
                </a:cxn>
                <a:cxn ang="0">
                  <a:pos x="T8" y="T9"/>
                </a:cxn>
                <a:cxn ang="0">
                  <a:pos x="T10" y="T11"/>
                </a:cxn>
                <a:cxn ang="0">
                  <a:pos x="T12" y="T13"/>
                </a:cxn>
              </a:cxnLst>
              <a:rect l="0" t="0" r="r" b="b"/>
              <a:pathLst>
                <a:path w="809" h="1095">
                  <a:moveTo>
                    <a:pt x="0" y="166"/>
                  </a:moveTo>
                  <a:cubicBezTo>
                    <a:pt x="0" y="1095"/>
                    <a:pt x="0" y="1095"/>
                    <a:pt x="0" y="1095"/>
                  </a:cubicBezTo>
                  <a:cubicBezTo>
                    <a:pt x="643" y="1095"/>
                    <a:pt x="643" y="1095"/>
                    <a:pt x="643" y="1095"/>
                  </a:cubicBezTo>
                  <a:cubicBezTo>
                    <a:pt x="643" y="166"/>
                    <a:pt x="643" y="166"/>
                    <a:pt x="643" y="166"/>
                  </a:cubicBezTo>
                  <a:cubicBezTo>
                    <a:pt x="643" y="75"/>
                    <a:pt x="718" y="0"/>
                    <a:pt x="809" y="0"/>
                  </a:cubicBezTo>
                  <a:cubicBezTo>
                    <a:pt x="166" y="0"/>
                    <a:pt x="166" y="0"/>
                    <a:pt x="166" y="0"/>
                  </a:cubicBezTo>
                  <a:cubicBezTo>
                    <a:pt x="74" y="0"/>
                    <a:pt x="0" y="75"/>
                    <a:pt x="0" y="166"/>
                  </a:cubicBezTo>
                  <a:close/>
                </a:path>
              </a:pathLst>
            </a:custGeom>
            <a:noFill/>
            <a:ln w="28575">
              <a:solidFill>
                <a:schemeClr val="bg1"/>
              </a:solidFill>
            </a:ln>
          </p:spPr>
          <p:txBody>
            <a:bodyPr vert="horz" wrap="square" lIns="91440" tIns="45720" rIns="91440" bIns="45720" numCol="1" anchor="t" anchorCtr="0" compatLnSpc="1"/>
            <a:lstStyle/>
            <a:p>
              <a:endParaRPr lang="en-US">
                <a:solidFill>
                  <a:schemeClr val="bg1"/>
                </a:solidFill>
              </a:endParaRPr>
            </a:p>
          </p:txBody>
        </p:sp>
        <p:sp>
          <p:nvSpPr>
            <p:cNvPr id="69" name="TextBox 13"/>
            <p:cNvSpPr txBox="1"/>
            <p:nvPr/>
          </p:nvSpPr>
          <p:spPr>
            <a:xfrm>
              <a:off x="2521009" y="2555664"/>
              <a:ext cx="704039" cy="707886"/>
            </a:xfrm>
            <a:prstGeom prst="rect">
              <a:avLst/>
            </a:prstGeom>
            <a:noFill/>
            <a:ln w="28575">
              <a:noFill/>
            </a:ln>
          </p:spPr>
          <p:txBody>
            <a:bodyPr wrap="none" rtlCol="0">
              <a:spAutoFit/>
            </a:bodyPr>
            <a:lstStyle/>
            <a:p>
              <a:r>
                <a:rPr lang="en-US" sz="4000" dirty="0" smtClean="0">
                  <a:solidFill>
                    <a:schemeClr val="bg1"/>
                  </a:solidFill>
                  <a:latin typeface="Lato Black" panose="020F0A02020204030203" pitchFamily="34" charset="0"/>
                </a:rPr>
                <a:t>01</a:t>
              </a:r>
              <a:endParaRPr lang="en-US" sz="4000" dirty="0">
                <a:solidFill>
                  <a:schemeClr val="bg1"/>
                </a:solidFill>
                <a:latin typeface="Lato Black" panose="020F0A02020204030203" pitchFamily="34" charset="0"/>
              </a:endParaRPr>
            </a:p>
          </p:txBody>
        </p:sp>
        <p:sp>
          <p:nvSpPr>
            <p:cNvPr id="71" name="TextBox 46"/>
            <p:cNvSpPr txBox="1"/>
            <p:nvPr/>
          </p:nvSpPr>
          <p:spPr>
            <a:xfrm>
              <a:off x="6492455" y="2399503"/>
              <a:ext cx="704039" cy="707886"/>
            </a:xfrm>
            <a:prstGeom prst="rect">
              <a:avLst/>
            </a:prstGeom>
            <a:noFill/>
            <a:ln w="28575">
              <a:noFill/>
            </a:ln>
          </p:spPr>
          <p:txBody>
            <a:bodyPr wrap="none" rtlCol="0">
              <a:spAutoFit/>
            </a:bodyPr>
            <a:lstStyle/>
            <a:p>
              <a:r>
                <a:rPr lang="en-US" sz="4000" dirty="0" smtClean="0">
                  <a:solidFill>
                    <a:schemeClr val="bg1"/>
                  </a:solidFill>
                  <a:latin typeface="Lato Black" panose="020F0A02020204030203" pitchFamily="34" charset="0"/>
                </a:rPr>
                <a:t>02</a:t>
              </a:r>
              <a:endParaRPr lang="en-US" sz="4000" dirty="0">
                <a:solidFill>
                  <a:schemeClr val="bg1"/>
                </a:solidFill>
                <a:latin typeface="Lato Black" panose="020F0A02020204030203" pitchFamily="34" charset="0"/>
              </a:endParaRPr>
            </a:p>
          </p:txBody>
        </p:sp>
        <p:sp>
          <p:nvSpPr>
            <p:cNvPr id="73" name="TextBox 48"/>
            <p:cNvSpPr txBox="1"/>
            <p:nvPr/>
          </p:nvSpPr>
          <p:spPr>
            <a:xfrm>
              <a:off x="4508181" y="3885532"/>
              <a:ext cx="704039" cy="707886"/>
            </a:xfrm>
            <a:prstGeom prst="rect">
              <a:avLst/>
            </a:prstGeom>
            <a:noFill/>
            <a:ln w="28575">
              <a:noFill/>
            </a:ln>
          </p:spPr>
          <p:txBody>
            <a:bodyPr wrap="none" rtlCol="0">
              <a:spAutoFit/>
            </a:bodyPr>
            <a:lstStyle/>
            <a:p>
              <a:r>
                <a:rPr lang="en-US" sz="4000" dirty="0" smtClean="0">
                  <a:solidFill>
                    <a:schemeClr val="bg1"/>
                  </a:solidFill>
                  <a:latin typeface="Lato Black" panose="020F0A02020204030203" pitchFamily="34" charset="0"/>
                </a:rPr>
                <a:t>04</a:t>
              </a:r>
              <a:endParaRPr lang="en-US" sz="4000" dirty="0">
                <a:solidFill>
                  <a:schemeClr val="bg1"/>
                </a:solidFill>
                <a:latin typeface="Lato Black" panose="020F0A02020204030203" pitchFamily="34" charset="0"/>
              </a:endParaRPr>
            </a:p>
          </p:txBody>
        </p:sp>
        <p:sp>
          <p:nvSpPr>
            <p:cNvPr id="75" name="TextBox 50"/>
            <p:cNvSpPr txBox="1"/>
            <p:nvPr/>
          </p:nvSpPr>
          <p:spPr>
            <a:xfrm>
              <a:off x="5973977" y="4549928"/>
              <a:ext cx="704039" cy="707886"/>
            </a:xfrm>
            <a:prstGeom prst="rect">
              <a:avLst/>
            </a:prstGeom>
            <a:noFill/>
            <a:ln w="28575">
              <a:noFill/>
            </a:ln>
          </p:spPr>
          <p:txBody>
            <a:bodyPr wrap="none" rtlCol="0">
              <a:spAutoFit/>
            </a:bodyPr>
            <a:lstStyle/>
            <a:p>
              <a:r>
                <a:rPr lang="en-US" sz="4000" dirty="0" smtClean="0">
                  <a:solidFill>
                    <a:schemeClr val="bg1"/>
                  </a:solidFill>
                  <a:latin typeface="Lato Black" panose="020F0A02020204030203" pitchFamily="34" charset="0"/>
                </a:rPr>
                <a:t>03</a:t>
              </a:r>
              <a:endParaRPr lang="en-US" sz="4000" dirty="0">
                <a:solidFill>
                  <a:schemeClr val="bg1"/>
                </a:solidFill>
                <a:latin typeface="Lato Black" panose="020F0A02020204030203" pitchFamily="34" charset="0"/>
              </a:endParaRPr>
            </a:p>
          </p:txBody>
        </p:sp>
      </p:grpSp>
      <p:sp>
        <p:nvSpPr>
          <p:cNvPr id="102" name="文本框 101"/>
          <p:cNvSpPr txBox="1"/>
          <p:nvPr/>
        </p:nvSpPr>
        <p:spPr>
          <a:xfrm>
            <a:off x="3179337" y="2694746"/>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605503" y="4678641"/>
            <a:ext cx="2074717"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6536134" y="2952476"/>
            <a:ext cx="1227822" cy="147732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a:off x="4531662" y="4443216"/>
            <a:ext cx="1227822" cy="147732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5450" y="418010"/>
            <a:ext cx="11391900" cy="6158826"/>
          </a:xfrm>
          <a:prstGeom prst="rect">
            <a:avLst/>
          </a:prstGeom>
          <a:solidFill>
            <a:srgbClr val="33B0CC"/>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80"/>
          <p:cNvSpPr/>
          <p:nvPr/>
        </p:nvSpPr>
        <p:spPr bwMode="auto">
          <a:xfrm>
            <a:off x="1123880" y="606672"/>
            <a:ext cx="574292" cy="575454"/>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chemeClr val="bg1"/>
              </a:solidFill>
              <a:effectLst/>
              <a:uLnTx/>
              <a:uFillTx/>
              <a:latin typeface="Arial" panose="020B0604020202020204" pitchFamily="34" charset="0"/>
              <a:ea typeface="宋体" panose="02010600030101010101" pitchFamily="2" charset="-122"/>
            </a:endParaRPr>
          </a:p>
        </p:txBody>
      </p:sp>
      <p:sp>
        <p:nvSpPr>
          <p:cNvPr id="62" name="文本框 61"/>
          <p:cNvSpPr txBox="1"/>
          <p:nvPr/>
        </p:nvSpPr>
        <p:spPr>
          <a:xfrm>
            <a:off x="1013287" y="582942"/>
            <a:ext cx="795478" cy="584775"/>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63" name="矩形 62"/>
          <p:cNvSpPr/>
          <p:nvPr/>
        </p:nvSpPr>
        <p:spPr>
          <a:xfrm>
            <a:off x="1852306" y="383495"/>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1852306" y="8879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2252216" y="1756318"/>
            <a:ext cx="7322977" cy="4287650"/>
            <a:chOff x="2662323" y="1991677"/>
            <a:chExt cx="6526046" cy="3821040"/>
          </a:xfrm>
        </p:grpSpPr>
        <p:sp>
          <p:nvSpPr>
            <p:cNvPr id="7" name="Freeform 5"/>
            <p:cNvSpPr/>
            <p:nvPr/>
          </p:nvSpPr>
          <p:spPr bwMode="auto">
            <a:xfrm>
              <a:off x="3218105" y="4856833"/>
              <a:ext cx="767413" cy="704122"/>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noFill/>
            <a:ln w="28575">
              <a:solidFill>
                <a:schemeClr val="bg1"/>
              </a:solidFill>
            </a:ln>
          </p:spPr>
          <p:txBody>
            <a:bodyPr vert="horz" wrap="square" lIns="91440" tIns="45720" rIns="91440" bIns="45720" numCol="1" anchor="t" anchorCtr="0" compatLnSpc="1"/>
            <a:lstStyle/>
            <a:p>
              <a:endParaRPr lang="id-ID">
                <a:solidFill>
                  <a:schemeClr val="bg1"/>
                </a:solidFill>
              </a:endParaRPr>
            </a:p>
          </p:txBody>
        </p:sp>
        <p:sp>
          <p:nvSpPr>
            <p:cNvPr id="9" name="Freeform 9"/>
            <p:cNvSpPr/>
            <p:nvPr/>
          </p:nvSpPr>
          <p:spPr bwMode="auto">
            <a:xfrm>
              <a:off x="2719682" y="2491302"/>
              <a:ext cx="1716790" cy="577538"/>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noFill/>
            <a:ln w="28575">
              <a:solidFill>
                <a:schemeClr val="bg1"/>
              </a:solidFill>
            </a:ln>
          </p:spPr>
          <p:txBody>
            <a:bodyPr vert="horz" wrap="square" lIns="91440" tIns="45720" rIns="91440" bIns="45720" numCol="1" anchor="t" anchorCtr="0" compatLnSpc="1"/>
            <a:lstStyle/>
            <a:p>
              <a:pPr algn="ctr"/>
              <a:endParaRPr lang="id-ID" dirty="0">
                <a:solidFill>
                  <a:schemeClr val="bg1"/>
                </a:solidFill>
              </a:endParaRPr>
            </a:p>
          </p:txBody>
        </p:sp>
        <p:sp>
          <p:nvSpPr>
            <p:cNvPr id="10" name="TextBox 21"/>
            <p:cNvSpPr txBox="1"/>
            <p:nvPr/>
          </p:nvSpPr>
          <p:spPr>
            <a:xfrm>
              <a:off x="3450390" y="2661497"/>
              <a:ext cx="288000" cy="288000"/>
            </a:xfrm>
            <a:prstGeom prst="rect">
              <a:avLst/>
            </a:prstGeom>
            <a:noFill/>
            <a:ln w="28575">
              <a:solidFill>
                <a:schemeClr val="bg1"/>
              </a:solidFill>
            </a:ln>
          </p:spPr>
          <p:txBody>
            <a:bodyPr wrap="none" lIns="0" tIns="0" rIns="0" bIns="0" rtlCol="0">
              <a:spAutoFit/>
            </a:bodyPr>
            <a:lstStyle/>
            <a:p>
              <a:pPr algn="ctr"/>
              <a:r>
                <a:rPr lang="en-AU" sz="1600" dirty="0" smtClean="0">
                  <a:solidFill>
                    <a:schemeClr val="bg1"/>
                  </a:solidFill>
                  <a:latin typeface="Lato Black" panose="020F0A02020204030203" pitchFamily="34" charset="0"/>
                </a:rPr>
                <a:t>01</a:t>
              </a:r>
              <a:endParaRPr lang="en-US" sz="1600" dirty="0">
                <a:solidFill>
                  <a:schemeClr val="bg1"/>
                </a:solidFill>
                <a:latin typeface="Lato Black" panose="020F0A02020204030203" pitchFamily="34" charset="0"/>
              </a:endParaRPr>
            </a:p>
          </p:txBody>
        </p:sp>
        <p:sp>
          <p:nvSpPr>
            <p:cNvPr id="12" name="Freeform 8"/>
            <p:cNvSpPr/>
            <p:nvPr/>
          </p:nvSpPr>
          <p:spPr bwMode="auto">
            <a:xfrm>
              <a:off x="2662323" y="3068839"/>
              <a:ext cx="1835463" cy="581494"/>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noFill/>
            <a:ln w="28575">
              <a:solidFill>
                <a:schemeClr val="bg1"/>
              </a:solidFill>
            </a:ln>
          </p:spPr>
          <p:txBody>
            <a:bodyPr vert="horz" wrap="square" lIns="91440" tIns="45720" rIns="91440" bIns="45720" numCol="1" anchor="t" anchorCtr="0" compatLnSpc="1"/>
            <a:lstStyle/>
            <a:p>
              <a:endParaRPr lang="id-ID">
                <a:solidFill>
                  <a:schemeClr val="bg1"/>
                </a:solidFill>
              </a:endParaRPr>
            </a:p>
          </p:txBody>
        </p:sp>
        <p:sp>
          <p:nvSpPr>
            <p:cNvPr id="13" name="TextBox 22"/>
            <p:cNvSpPr txBox="1"/>
            <p:nvPr/>
          </p:nvSpPr>
          <p:spPr>
            <a:xfrm>
              <a:off x="3450390" y="3228339"/>
              <a:ext cx="288000" cy="288000"/>
            </a:xfrm>
            <a:prstGeom prst="rect">
              <a:avLst/>
            </a:prstGeom>
            <a:noFill/>
            <a:ln w="28575">
              <a:solidFill>
                <a:schemeClr val="bg1"/>
              </a:solidFill>
            </a:ln>
          </p:spPr>
          <p:txBody>
            <a:bodyPr wrap="none" lIns="0" tIns="0" rIns="0" bIns="0" rtlCol="0">
              <a:spAutoFit/>
            </a:bodyPr>
            <a:lstStyle/>
            <a:p>
              <a:pPr algn="ctr"/>
              <a:r>
                <a:rPr lang="en-AU" sz="1600" dirty="0" smtClean="0">
                  <a:solidFill>
                    <a:schemeClr val="bg1"/>
                  </a:solidFill>
                  <a:latin typeface="Lato Black" panose="020F0A02020204030203" pitchFamily="34" charset="0"/>
                </a:rPr>
                <a:t>02</a:t>
              </a:r>
              <a:endParaRPr lang="en-US" sz="1600" dirty="0">
                <a:solidFill>
                  <a:schemeClr val="bg1"/>
                </a:solidFill>
                <a:latin typeface="Lato Black" panose="020F0A02020204030203" pitchFamily="34" charset="0"/>
              </a:endParaRPr>
            </a:p>
          </p:txBody>
        </p:sp>
        <p:sp>
          <p:nvSpPr>
            <p:cNvPr id="15" name="Freeform 7"/>
            <p:cNvSpPr/>
            <p:nvPr/>
          </p:nvSpPr>
          <p:spPr bwMode="auto">
            <a:xfrm>
              <a:off x="2709792" y="3650333"/>
              <a:ext cx="1740525" cy="577538"/>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noFill/>
            <a:ln w="28575">
              <a:solidFill>
                <a:schemeClr val="bg1"/>
              </a:solidFill>
            </a:ln>
          </p:spPr>
          <p:txBody>
            <a:bodyPr vert="horz" wrap="square" lIns="91440" tIns="45720" rIns="91440" bIns="45720" numCol="1" anchor="t" anchorCtr="0" compatLnSpc="1"/>
            <a:lstStyle/>
            <a:p>
              <a:endParaRPr lang="id-ID">
                <a:solidFill>
                  <a:schemeClr val="bg1"/>
                </a:solidFill>
              </a:endParaRPr>
            </a:p>
          </p:txBody>
        </p:sp>
        <p:sp>
          <p:nvSpPr>
            <p:cNvPr id="16" name="TextBox 23"/>
            <p:cNvSpPr txBox="1"/>
            <p:nvPr/>
          </p:nvSpPr>
          <p:spPr>
            <a:xfrm>
              <a:off x="3450390" y="3817247"/>
              <a:ext cx="288000" cy="288000"/>
            </a:xfrm>
            <a:prstGeom prst="rect">
              <a:avLst/>
            </a:prstGeom>
            <a:noFill/>
            <a:ln w="28575">
              <a:solidFill>
                <a:schemeClr val="bg1"/>
              </a:solidFill>
            </a:ln>
          </p:spPr>
          <p:txBody>
            <a:bodyPr wrap="none" lIns="0" tIns="0" rIns="0" bIns="0" rtlCol="0">
              <a:spAutoFit/>
            </a:bodyPr>
            <a:lstStyle/>
            <a:p>
              <a:pPr algn="ctr"/>
              <a:r>
                <a:rPr lang="en-AU" sz="1600" dirty="0" smtClean="0">
                  <a:solidFill>
                    <a:schemeClr val="bg1"/>
                  </a:solidFill>
                  <a:latin typeface="Lato Black" panose="020F0A02020204030203" pitchFamily="34" charset="0"/>
                </a:rPr>
                <a:t>03</a:t>
              </a:r>
              <a:endParaRPr lang="en-US" sz="1600" dirty="0">
                <a:solidFill>
                  <a:schemeClr val="bg1"/>
                </a:solidFill>
                <a:latin typeface="Lato Black" panose="020F0A02020204030203" pitchFamily="34" charset="0"/>
              </a:endParaRPr>
            </a:p>
          </p:txBody>
        </p:sp>
        <p:sp>
          <p:nvSpPr>
            <p:cNvPr id="18" name="Freeform 6"/>
            <p:cNvSpPr/>
            <p:nvPr/>
          </p:nvSpPr>
          <p:spPr bwMode="auto">
            <a:xfrm>
              <a:off x="3016362" y="4227871"/>
              <a:ext cx="1123430" cy="577538"/>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noFill/>
            <a:ln w="28575">
              <a:solidFill>
                <a:schemeClr val="bg1"/>
              </a:solidFill>
            </a:ln>
          </p:spPr>
          <p:txBody>
            <a:bodyPr vert="horz" wrap="square" lIns="91440" tIns="45720" rIns="91440" bIns="45720" numCol="1" anchor="t" anchorCtr="0" compatLnSpc="1"/>
            <a:lstStyle/>
            <a:p>
              <a:endParaRPr lang="id-ID">
                <a:solidFill>
                  <a:schemeClr val="bg1"/>
                </a:solidFill>
              </a:endParaRPr>
            </a:p>
          </p:txBody>
        </p:sp>
        <p:sp>
          <p:nvSpPr>
            <p:cNvPr id="19" name="TextBox 24"/>
            <p:cNvSpPr txBox="1"/>
            <p:nvPr/>
          </p:nvSpPr>
          <p:spPr>
            <a:xfrm>
              <a:off x="3450390" y="4384090"/>
              <a:ext cx="288000" cy="288000"/>
            </a:xfrm>
            <a:prstGeom prst="rect">
              <a:avLst/>
            </a:prstGeom>
            <a:noFill/>
            <a:ln w="28575">
              <a:solidFill>
                <a:schemeClr val="bg1"/>
              </a:solidFill>
            </a:ln>
          </p:spPr>
          <p:txBody>
            <a:bodyPr wrap="none" lIns="0" tIns="0" rIns="0" bIns="0" rtlCol="0">
              <a:spAutoFit/>
            </a:bodyPr>
            <a:lstStyle/>
            <a:p>
              <a:pPr algn="ctr"/>
              <a:r>
                <a:rPr lang="en-AU" sz="1600" dirty="0" smtClean="0">
                  <a:solidFill>
                    <a:schemeClr val="bg1"/>
                  </a:solidFill>
                  <a:latin typeface="Lato Black" panose="020F0A02020204030203" pitchFamily="34" charset="0"/>
                </a:rPr>
                <a:t>04</a:t>
              </a:r>
              <a:endParaRPr lang="en-US" sz="1600" dirty="0">
                <a:solidFill>
                  <a:schemeClr val="bg1"/>
                </a:solidFill>
                <a:latin typeface="Lato Black" panose="020F0A02020204030203" pitchFamily="34" charset="0"/>
              </a:endParaRPr>
            </a:p>
          </p:txBody>
        </p:sp>
        <p:sp>
          <p:nvSpPr>
            <p:cNvPr id="20" name="Oval 29"/>
            <p:cNvSpPr>
              <a:spLocks noChangeAspect="1"/>
            </p:cNvSpPr>
            <p:nvPr/>
          </p:nvSpPr>
          <p:spPr>
            <a:xfrm>
              <a:off x="6187873" y="2065794"/>
              <a:ext cx="533135" cy="5331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23" name="Oval 30"/>
            <p:cNvSpPr>
              <a:spLocks noChangeAspect="1"/>
            </p:cNvSpPr>
            <p:nvPr/>
          </p:nvSpPr>
          <p:spPr>
            <a:xfrm>
              <a:off x="6187873" y="3101579"/>
              <a:ext cx="533135" cy="5331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26" name="Oval 38"/>
            <p:cNvSpPr>
              <a:spLocks noChangeAspect="1"/>
            </p:cNvSpPr>
            <p:nvPr/>
          </p:nvSpPr>
          <p:spPr>
            <a:xfrm>
              <a:off x="6187873" y="4168082"/>
              <a:ext cx="533135" cy="5331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AU" dirty="0">
                <a:solidFill>
                  <a:schemeClr val="bg1"/>
                </a:solidFill>
                <a:latin typeface="FontAwesome" pitchFamily="2" charset="0"/>
              </a:endParaRPr>
            </a:p>
          </p:txBody>
        </p:sp>
        <p:sp>
          <p:nvSpPr>
            <p:cNvPr id="29" name="Oval 42"/>
            <p:cNvSpPr>
              <a:spLocks noChangeAspect="1"/>
            </p:cNvSpPr>
            <p:nvPr/>
          </p:nvSpPr>
          <p:spPr>
            <a:xfrm>
              <a:off x="6187873" y="5203867"/>
              <a:ext cx="533135" cy="5331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AU" dirty="0">
                <a:solidFill>
                  <a:schemeClr val="bg1"/>
                </a:solidFill>
                <a:latin typeface="FontAwesome" pitchFamily="2" charset="0"/>
              </a:endParaRPr>
            </a:p>
          </p:txBody>
        </p:sp>
        <p:cxnSp>
          <p:nvCxnSpPr>
            <p:cNvPr id="32" name="Elbow Connector 9"/>
            <p:cNvCxnSpPr/>
            <p:nvPr/>
          </p:nvCxnSpPr>
          <p:spPr>
            <a:xfrm flipV="1">
              <a:off x="4542388" y="2336211"/>
              <a:ext cx="1393184" cy="390541"/>
            </a:xfrm>
            <a:prstGeom prst="bentConnector3">
              <a:avLst>
                <a:gd name="adj1" fmla="val 39133"/>
              </a:avLst>
            </a:prstGeom>
            <a:ln w="285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62"/>
            <p:cNvCxnSpPr/>
            <p:nvPr/>
          </p:nvCxnSpPr>
          <p:spPr>
            <a:xfrm>
              <a:off x="4251495" y="4516639"/>
              <a:ext cx="1684077" cy="953796"/>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64"/>
            <p:cNvCxnSpPr/>
            <p:nvPr/>
          </p:nvCxnSpPr>
          <p:spPr>
            <a:xfrm>
              <a:off x="4542388" y="3950928"/>
              <a:ext cx="1406982" cy="483720"/>
            </a:xfrm>
            <a:prstGeom prst="bentConnector3">
              <a:avLst>
                <a:gd name="adj1" fmla="val 5837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60"/>
            <p:cNvCxnSpPr/>
            <p:nvPr/>
          </p:nvCxnSpPr>
          <p:spPr>
            <a:xfrm>
              <a:off x="4749609" y="3368147"/>
              <a:ext cx="1185962" cy="0"/>
            </a:xfrm>
            <a:prstGeom prst="line">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819348" y="2127388"/>
              <a:ext cx="1270184" cy="369332"/>
            </a:xfrm>
            <a:prstGeom prst="rect">
              <a:avLst/>
            </a:prstGeom>
            <a:noFill/>
            <a:ln w="28575">
              <a:noFill/>
            </a:ln>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37" name="文本框 36"/>
            <p:cNvSpPr txBox="1"/>
            <p:nvPr/>
          </p:nvSpPr>
          <p:spPr>
            <a:xfrm>
              <a:off x="5819348" y="3168132"/>
              <a:ext cx="1270184" cy="369332"/>
            </a:xfrm>
            <a:prstGeom prst="rect">
              <a:avLst/>
            </a:prstGeom>
            <a:noFill/>
            <a:ln w="28575">
              <a:noFill/>
            </a:ln>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38" name="文本框 37"/>
            <p:cNvSpPr txBox="1"/>
            <p:nvPr/>
          </p:nvSpPr>
          <p:spPr>
            <a:xfrm>
              <a:off x="5819348" y="4245957"/>
              <a:ext cx="1270184" cy="369332"/>
            </a:xfrm>
            <a:prstGeom prst="rect">
              <a:avLst/>
            </a:prstGeom>
            <a:noFill/>
            <a:ln w="28575">
              <a:noFill/>
            </a:ln>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39" name="文本框 38"/>
            <p:cNvSpPr txBox="1"/>
            <p:nvPr/>
          </p:nvSpPr>
          <p:spPr>
            <a:xfrm>
              <a:off x="5819348" y="5288587"/>
              <a:ext cx="1270184" cy="369332"/>
            </a:xfrm>
            <a:prstGeom prst="rect">
              <a:avLst/>
            </a:prstGeom>
            <a:noFill/>
            <a:ln w="28575">
              <a:noFill/>
            </a:ln>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40" name="文本框 39"/>
            <p:cNvSpPr txBox="1"/>
            <p:nvPr/>
          </p:nvSpPr>
          <p:spPr>
            <a:xfrm>
              <a:off x="6780209" y="1991677"/>
              <a:ext cx="2408160" cy="69942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757484" y="2999050"/>
              <a:ext cx="2408160" cy="69942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757484" y="4092458"/>
              <a:ext cx="2408160" cy="69942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757484" y="5113297"/>
              <a:ext cx="2408160" cy="69942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3170</Words>
  <Application>WPS 演示</Application>
  <PresentationFormat>宽屏</PresentationFormat>
  <Paragraphs>390</Paragraphs>
  <Slides>20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宋体</vt:lpstr>
      <vt:lpstr>Wingdings</vt:lpstr>
      <vt:lpstr>微软雅黑</vt:lpstr>
      <vt:lpstr>华文仿宋</vt:lpstr>
      <vt:lpstr>Lato Black</vt:lpstr>
      <vt:lpstr>FontAwesome</vt:lpstr>
      <vt:lpstr>Open Sans</vt:lpstr>
      <vt:lpstr>Arial Unicode MS</vt:lpstr>
      <vt:lpstr>Calibri Light</vt:lpstr>
      <vt:lpstr>Calibri</vt:lpstr>
      <vt:lpstr>Raleway Light</vt:lpstr>
      <vt:lpstr>Gill Sans</vt:lpstr>
      <vt:lpstr>Calibri</vt:lpstr>
      <vt:lpstr>Source Sans Pro Black</vt:lpstr>
      <vt:lpstr>Road Rage</vt:lpstr>
      <vt:lpstr>Segoe Print</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Administrator</cp:lastModifiedBy>
  <cp:revision>12</cp:revision>
  <dcterms:created xsi:type="dcterms:W3CDTF">2017-06-20T00:44:00Z</dcterms:created>
  <dcterms:modified xsi:type="dcterms:W3CDTF">2017-09-30T03:06:59Z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