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28" r:id="rId2"/>
    <p:sldId id="331" r:id="rId3"/>
    <p:sldId id="330" r:id="rId4"/>
    <p:sldId id="333" r:id="rId5"/>
    <p:sldId id="332" r:id="rId6"/>
    <p:sldId id="337" r:id="rId7"/>
    <p:sldId id="334" r:id="rId8"/>
    <p:sldId id="336" r:id="rId9"/>
    <p:sldId id="33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风破浪" initials="陈" lastIdx="2" clrIdx="0">
    <p:extLst>
      <p:ext uri="{19B8F6BF-5375-455C-9EA6-DF929625EA0E}">
        <p15:presenceInfo xmlns:p15="http://schemas.microsoft.com/office/powerpoint/2012/main" userId="acbc7ee0825104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87066" autoAdjust="0"/>
  </p:normalViewPr>
  <p:slideViewPr>
    <p:cSldViewPr snapToGrid="0">
      <p:cViewPr varScale="1">
        <p:scale>
          <a:sx n="59" d="100"/>
          <a:sy n="59" d="100"/>
        </p:scale>
        <p:origin x="720" y="45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26BB-2DA6-46EF-85B0-1E5A1E22B4E3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0EF-5B23-4459-A55F-AB8EA6C41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0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0EF-5B23-4459-A55F-AB8EA6C419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5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0EF-5B23-4459-A55F-AB8EA6C419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6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0EF-5B23-4459-A55F-AB8EA6C419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2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0EF-5B23-4459-A55F-AB8EA6C419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7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0EF-5B23-4459-A55F-AB8EA6C419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9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0EF-5B23-4459-A55F-AB8EA6C419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80EF-5B23-4459-A55F-AB8EA6C419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7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17725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84493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19382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2693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1417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60815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23472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72911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4677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7490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0644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8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262AB-B754-449D-B106-1994DCB6EC7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DC87E-1ACC-4869-A821-FDA04CBC23CB}"/>
              </a:ext>
            </a:extLst>
          </p:cNvPr>
          <p:cNvSpPr txBox="1"/>
          <p:nvPr/>
        </p:nvSpPr>
        <p:spPr>
          <a:xfrm>
            <a:off x="186117" y="1076241"/>
            <a:ext cx="1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background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5BE8DF-F0EE-4313-87B3-ED94553EC2C3}"/>
              </a:ext>
            </a:extLst>
          </p:cNvPr>
          <p:cNvSpPr/>
          <p:nvPr/>
        </p:nvSpPr>
        <p:spPr>
          <a:xfrm>
            <a:off x="186116" y="1598989"/>
            <a:ext cx="1187910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nonlinear characteristic of the voltage-variable capacitor produces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unwanted harmonics </a:t>
            </a: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driven by a large exciting signal, which causes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electromagnetic radiation spurious emission (RSE)</a:t>
            </a: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complications.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an accurate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model </a:t>
            </a: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nonlinear behavior</a:t>
            </a: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RF devices becomes essential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Behavioral model research: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 approaches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Winner models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black-box models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machines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b="1" dirty="0">
              <a:solidFill>
                <a:srgbClr val="2420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altLang="zh-CN" dirty="0"/>
            </a:b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53886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DFA651-801D-43FA-9018-29D57ABEFEAB}"/>
              </a:ext>
            </a:extLst>
          </p:cNvPr>
          <p:cNvSpPr txBox="1"/>
          <p:nvPr/>
        </p:nvSpPr>
        <p:spPr>
          <a:xfrm>
            <a:off x="194209" y="1472750"/>
            <a:ext cx="9127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b="1" dirty="0"/>
              <a:t>循环神经网络</a:t>
            </a:r>
            <a:endParaRPr lang="en-US" altLang="zh-CN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原理</a:t>
            </a:r>
            <a:r>
              <a:rPr lang="zh-CN" altLang="en-US" dirty="0"/>
              <a:t>：以渐进的方式处理信息，同时保存一个关于所处理内容的内部模型，该模型根据过去的信息所构建，并随着新信息的进入而不断更新。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主要应用</a:t>
            </a:r>
            <a:r>
              <a:rPr lang="zh-CN" altLang="en-US" dirty="0"/>
              <a:t>：</a:t>
            </a:r>
            <a:r>
              <a:rPr lang="en-US" altLang="zh-CN" dirty="0"/>
              <a:t>1.</a:t>
            </a:r>
            <a:r>
              <a:rPr lang="zh-CN" altLang="en-US" dirty="0"/>
              <a:t>文本相关（自然语言处理、对话系统、情感分析）</a:t>
            </a:r>
            <a:r>
              <a:rPr lang="en-US" altLang="zh-CN" dirty="0"/>
              <a:t>2.</a:t>
            </a:r>
            <a:r>
              <a:rPr lang="zh-CN" altLang="en-US" dirty="0"/>
              <a:t>时序相关（天气、温度预测）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区别</a:t>
            </a:r>
            <a:r>
              <a:rPr lang="zh-CN" altLang="en-US" dirty="0"/>
              <a:t>（与全连接或卷积）：有记忆性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优缺点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b="1" dirty="0"/>
              <a:t>	</a:t>
            </a:r>
            <a:r>
              <a:rPr lang="zh-CN" altLang="en-US" b="1" dirty="0"/>
              <a:t>优点</a:t>
            </a:r>
            <a:r>
              <a:rPr lang="zh-CN" altLang="en-US" dirty="0"/>
              <a:t>：处理序列化问题效果比</a:t>
            </a:r>
            <a:r>
              <a:rPr lang="en-US" altLang="zh-CN" dirty="0"/>
              <a:t>DNN</a:t>
            </a:r>
            <a:r>
              <a:rPr lang="zh-CN" altLang="en-US" dirty="0"/>
              <a:t>好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b="1" dirty="0"/>
              <a:t>缺点</a:t>
            </a:r>
            <a:r>
              <a:rPr lang="zh-CN" altLang="en-US" dirty="0"/>
              <a:t>：由于梯度消失的原因，不能处理长序列问题。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EC1189E-B6AA-40F2-90AF-5DD3E2D1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05" y="4283201"/>
            <a:ext cx="2494858" cy="16552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6B7D586-B354-45E6-A0E0-47CC0B98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621" y="3964902"/>
            <a:ext cx="6279480" cy="24693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ABD0060-7C6E-4258-8523-4ED48318241E}"/>
              </a:ext>
            </a:extLst>
          </p:cNvPr>
          <p:cNvSpPr/>
          <p:nvPr/>
        </p:nvSpPr>
        <p:spPr>
          <a:xfrm>
            <a:off x="9322025" y="6158040"/>
            <a:ext cx="1406076" cy="105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41604E-F1B5-461F-9238-6C11DE570F5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8C7F58-AA47-4D5A-9692-D1B57C417E78}"/>
              </a:ext>
            </a:extLst>
          </p:cNvPr>
          <p:cNvSpPr txBox="1"/>
          <p:nvPr/>
        </p:nvSpPr>
        <p:spPr>
          <a:xfrm>
            <a:off x="186117" y="1076241"/>
            <a:ext cx="1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background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80491608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8BAB866-6170-4B69-9811-91896DB21358}"/>
              </a:ext>
            </a:extLst>
          </p:cNvPr>
          <p:cNvSpPr txBox="1"/>
          <p:nvPr/>
        </p:nvSpPr>
        <p:spPr>
          <a:xfrm>
            <a:off x="1270450" y="186117"/>
            <a:ext cx="4353515" cy="51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D92577-5DAB-4B22-8B0E-231C3319A0EC}"/>
              </a:ext>
            </a:extLst>
          </p:cNvPr>
          <p:cNvSpPr txBox="1"/>
          <p:nvPr/>
        </p:nvSpPr>
        <p:spPr>
          <a:xfrm>
            <a:off x="517890" y="5017062"/>
            <a:ext cx="529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2D8140-7949-4695-86EB-666425416326}"/>
              </a:ext>
            </a:extLst>
          </p:cNvPr>
          <p:cNvSpPr txBox="1"/>
          <p:nvPr/>
        </p:nvSpPr>
        <p:spPr>
          <a:xfrm>
            <a:off x="194209" y="1472750"/>
            <a:ext cx="912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b)  LSTM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原理：</a:t>
            </a:r>
            <a:r>
              <a:rPr lang="zh-CN" altLang="en-US" dirty="0"/>
              <a:t>在</a:t>
            </a:r>
            <a:r>
              <a:rPr lang="en-US" altLang="zh-CN" dirty="0"/>
              <a:t>RNN</a:t>
            </a:r>
            <a:r>
              <a:rPr lang="zh-CN" altLang="en-US" dirty="0"/>
              <a:t>的基础上保存信息以便以后使用，从而防止早期信号在处理过程中逐渐消失。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优点</a:t>
            </a:r>
            <a:r>
              <a:rPr lang="zh-CN" altLang="en-US" dirty="0"/>
              <a:t>：解决了梯度消失的问题，能够处理长序列。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F415F7-1957-482A-9583-C10805A0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4" y="3685933"/>
            <a:ext cx="6667549" cy="26622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B8D667-EA90-496A-B797-8B00D94C0250}"/>
              </a:ext>
            </a:extLst>
          </p:cNvPr>
          <p:cNvSpPr/>
          <p:nvPr/>
        </p:nvSpPr>
        <p:spPr>
          <a:xfrm>
            <a:off x="5980013" y="6125671"/>
            <a:ext cx="1456567" cy="80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27A2C-5B3E-4587-A6BC-0C025478FFD9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3B007B-270B-474E-B8D8-84BE42451A86}"/>
              </a:ext>
            </a:extLst>
          </p:cNvPr>
          <p:cNvSpPr txBox="1"/>
          <p:nvPr/>
        </p:nvSpPr>
        <p:spPr>
          <a:xfrm>
            <a:off x="186117" y="1076241"/>
            <a:ext cx="1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background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46552273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262AB-B754-449D-B106-1994DCB6EC7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DC87E-1ACC-4869-A821-FDA04CBC23CB}"/>
              </a:ext>
            </a:extLst>
          </p:cNvPr>
          <p:cNvSpPr txBox="1"/>
          <p:nvPr/>
        </p:nvSpPr>
        <p:spPr>
          <a:xfrm>
            <a:off x="186117" y="1076241"/>
            <a:ext cx="1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contribution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72B20E-66F3-4C33-A652-BCBFB3DD5382}"/>
              </a:ext>
            </a:extLst>
          </p:cNvPr>
          <p:cNvSpPr txBox="1"/>
          <p:nvPr/>
        </p:nvSpPr>
        <p:spPr>
          <a:xfrm>
            <a:off x="647363" y="1586039"/>
            <a:ext cx="9281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Presents an efficient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capacitance polynomial model method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coupling with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harmonics test systems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to predict the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behavior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of the voltage-variable capacitor.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neural network model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is trained to reduce the need to manually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 the nonlinear parameters.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For devices exhibiting strong nonlinearity, an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long short-term memory (LSTM) network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is proposed to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harmonics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the nonlinear parameter prediction for such devices is obtained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quickly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by implementing our developed method, which provides intuitive guidance in the design phase.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849685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262AB-B754-449D-B106-1994DCB6EC7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DC87E-1ACC-4869-A821-FDA04CBC23CB}"/>
              </a:ext>
            </a:extLst>
          </p:cNvPr>
          <p:cNvSpPr txBox="1"/>
          <p:nvPr/>
        </p:nvSpPr>
        <p:spPr>
          <a:xfrm>
            <a:off x="186116" y="1076241"/>
            <a:ext cx="345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System structure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BFF904-ED56-461B-BE63-6FCEC583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1" y="1839938"/>
            <a:ext cx="3954022" cy="38122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F1FBD6-AB6D-4FC9-99DF-4799FECF4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76" y="5781759"/>
            <a:ext cx="2176478" cy="3095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820072-6E3D-4B4A-9C96-DE6ADAF9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037" y="1384175"/>
            <a:ext cx="3802719" cy="47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6804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262AB-B754-449D-B106-1994DCB6EC7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DC87E-1ACC-4869-A821-FDA04CBC23CB}"/>
              </a:ext>
            </a:extLst>
          </p:cNvPr>
          <p:cNvSpPr txBox="1"/>
          <p:nvPr/>
        </p:nvSpPr>
        <p:spPr>
          <a:xfrm>
            <a:off x="186116" y="1076241"/>
            <a:ext cx="345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System structure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D1FC2-F6D6-4903-9180-18A52BF4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4" y="1922227"/>
            <a:ext cx="4306386" cy="38324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B59DEC-41DB-44B9-8C1D-68E5EB0CAEC6}"/>
              </a:ext>
            </a:extLst>
          </p:cNvPr>
          <p:cNvSpPr/>
          <p:nvPr/>
        </p:nvSpPr>
        <p:spPr>
          <a:xfrm>
            <a:off x="1155260" y="5754704"/>
            <a:ext cx="270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021"/>
                </a:solidFill>
                <a:latin typeface="Times-Roman"/>
              </a:rPr>
              <a:t>Improved LSTM network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2744D2-E235-41A8-BEA3-F1B1A5965BEB}"/>
              </a:ext>
            </a:extLst>
          </p:cNvPr>
          <p:cNvSpPr txBox="1"/>
          <p:nvPr/>
        </p:nvSpPr>
        <p:spPr>
          <a:xfrm>
            <a:off x="4806668" y="3346022"/>
            <a:ext cx="58181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对各阶基波和谐波的训练，得到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LSTM</a:t>
            </a:r>
            <a:r>
              <a:rPr lang="zh-CN" altLang="en-US" sz="2000" dirty="0"/>
              <a:t>网络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LSTM</a:t>
            </a:r>
            <a:r>
              <a:rPr lang="zh-CN" altLang="en-US" sz="2000" dirty="0"/>
              <a:t>网络组合训练，各个波互相影响。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7850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262AB-B754-449D-B106-1994DCB6EC7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DC87E-1ACC-4869-A821-FDA04CBC23CB}"/>
              </a:ext>
            </a:extLst>
          </p:cNvPr>
          <p:cNvSpPr txBox="1"/>
          <p:nvPr/>
        </p:nvSpPr>
        <p:spPr>
          <a:xfrm>
            <a:off x="186117" y="1076241"/>
            <a:ext cx="1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sets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9DE228-8D45-40BA-9B91-92FCBB80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9" y="1618622"/>
            <a:ext cx="7270768" cy="44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32943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262AB-B754-449D-B106-1994DCB6EC7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DC87E-1ACC-4869-A821-FDA04CBC23CB}"/>
              </a:ext>
            </a:extLst>
          </p:cNvPr>
          <p:cNvSpPr txBox="1"/>
          <p:nvPr/>
        </p:nvSpPr>
        <p:spPr>
          <a:xfrm>
            <a:off x="186117" y="1076241"/>
            <a:ext cx="1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Results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BB0D8B-3E52-44D5-9138-9012443C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24" y="1584944"/>
            <a:ext cx="5780307" cy="2215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8809C2-CD99-4AFA-A4CA-914F156C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24" y="4074505"/>
            <a:ext cx="5780307" cy="11407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474A5D-C49F-4B68-B029-C2B9A3B224D5}"/>
              </a:ext>
            </a:extLst>
          </p:cNvPr>
          <p:cNvSpPr/>
          <p:nvPr/>
        </p:nvSpPr>
        <p:spPr>
          <a:xfrm>
            <a:off x="3516387" y="121561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nonlinear data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475079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9262AB-B754-449D-B106-1994DCB6EC7C}"/>
              </a:ext>
            </a:extLst>
          </p:cNvPr>
          <p:cNvSpPr/>
          <p:nvPr/>
        </p:nvSpPr>
        <p:spPr>
          <a:xfrm>
            <a:off x="1155260" y="229264"/>
            <a:ext cx="10818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42021"/>
                </a:solidFill>
                <a:latin typeface="Times-Roman"/>
              </a:rPr>
              <a:t>Efficient Nonlinear Behavior Modeling Method for Voltage-Variable Capacitors</a:t>
            </a:r>
            <a:r>
              <a:rPr lang="en-US" altLang="zh-CN" sz="2400" b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4DC87E-1ACC-4869-A821-FDA04CBC23CB}"/>
              </a:ext>
            </a:extLst>
          </p:cNvPr>
          <p:cNvSpPr txBox="1"/>
          <p:nvPr/>
        </p:nvSpPr>
        <p:spPr>
          <a:xfrm>
            <a:off x="186117" y="1076241"/>
            <a:ext cx="1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Results 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81A45-3EEE-40C0-A1D7-0589C6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74" y="2458562"/>
            <a:ext cx="5238974" cy="13750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1504AAA-130D-45D7-84AF-CF71E18BC359}"/>
              </a:ext>
            </a:extLst>
          </p:cNvPr>
          <p:cNvSpPr/>
          <p:nvPr/>
        </p:nvSpPr>
        <p:spPr>
          <a:xfrm>
            <a:off x="3655126" y="202481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242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nonlinear data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077993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414</Words>
  <Application>Microsoft Office PowerPoint</Application>
  <PresentationFormat>宽屏</PresentationFormat>
  <Paragraphs>56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Times-Roman</vt:lpstr>
      <vt:lpstr>等线</vt:lpstr>
      <vt:lpstr>宋体</vt:lpstr>
      <vt:lpstr>Arial</vt:lpstr>
      <vt:lpstr>Calibri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风破浪</dc:creator>
  <cp:lastModifiedBy>LingP</cp:lastModifiedBy>
  <cp:revision>438</cp:revision>
  <dcterms:created xsi:type="dcterms:W3CDTF">2018-11-18T11:40:13Z</dcterms:created>
  <dcterms:modified xsi:type="dcterms:W3CDTF">2021-06-23T07:42:35Z</dcterms:modified>
</cp:coreProperties>
</file>