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能够掌握 </a:t>
            </a:r>
            <a:r>
              <a:rPr lang="en-US" altLang="zh-CN" dirty="0"/>
              <a:t>Git </a:t>
            </a:r>
            <a:r>
              <a:rPr lang="zh-CN" altLang="en-US" dirty="0"/>
              <a:t>基本命令的使用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Github </a:t>
            </a:r>
            <a:r>
              <a:rPr lang="zh-CN" altLang="en-US" dirty="0"/>
              <a:t>创建和维护远程仓库</a:t>
            </a:r>
            <a:endParaRPr lang="en-US" altLang="zh-CN" dirty="0"/>
          </a:p>
          <a:p>
            <a:r>
              <a:rPr lang="zh-CN" altLang="en-US" dirty="0"/>
              <a:t>能够掌握 </a:t>
            </a:r>
            <a:r>
              <a:rPr lang="en-US" altLang="zh-CN" dirty="0"/>
              <a:t>Git </a:t>
            </a:r>
            <a:r>
              <a:rPr lang="zh-CN" altLang="en-US" dirty="0"/>
              <a:t>分支的基本使用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起步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/>
              <a:t>Github</a:t>
            </a:r>
          </a:p>
          <a:p>
            <a:r>
              <a:rPr lang="en-US" altLang="zh-CN" dirty="0"/>
              <a:t>Git </a:t>
            </a:r>
            <a:r>
              <a:rPr lang="zh-CN" altLang="en-US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30</Words>
  <Application>Microsoft Office PowerPoint</Application>
  <PresentationFormat>宽屏</PresentationFormat>
  <Paragraphs>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Git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107</cp:revision>
  <dcterms:created xsi:type="dcterms:W3CDTF">2020-03-31T02:23:27Z</dcterms:created>
  <dcterms:modified xsi:type="dcterms:W3CDTF">2020-05-12T12:33:30Z</dcterms:modified>
</cp:coreProperties>
</file>