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473" r:id="rId9"/>
    <p:sldId id="474" r:id="rId10"/>
    <p:sldId id="476" r:id="rId11"/>
    <p:sldId id="475" r:id="rId12"/>
    <p:sldId id="4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阶段说明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学习路线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课程安排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889138" y="2212814"/>
            <a:ext cx="1652678" cy="3418603"/>
            <a:chOff x="2889138" y="2212814"/>
            <a:chExt cx="1652678" cy="341860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WEB APIs</a:t>
              </a:r>
              <a:endPara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950467" y="3650934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889138" y="4246422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操作</a:t>
              </a:r>
              <a:r>
                <a:rPr lang="en-US" altLang="zh-CN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DOM BOM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 控制网页元素交互等各种网页交互效果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14167" y="2210587"/>
            <a:ext cx="1652678" cy="3099219"/>
            <a:chOff x="5114167" y="2210587"/>
            <a:chExt cx="1652678" cy="309921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JS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高级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76303" y="3650934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4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114167" y="4247977"/>
              <a:ext cx="1652678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高级语法</a:t>
              </a:r>
              <a:endParaRPr lang="zh-CN" altLang="en-US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新增语法，高级技巧等等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62661" y="2210587"/>
            <a:ext cx="1652678" cy="3418603"/>
            <a:chOff x="7462661" y="2210587"/>
            <a:chExt cx="1652678" cy="341860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7660526" y="2210587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jQuery</a:t>
              </a:r>
              <a:endParaRPr lang="zh-CN" altLang="en-US" sz="14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7523990" y="3648707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7462661" y="4244195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高效开发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对我们原生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JS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做了封装，使我们开发更高效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21924" y="2210587"/>
            <a:ext cx="1652678" cy="3418603"/>
            <a:chOff x="10021924" y="2210587"/>
            <a:chExt cx="1652678" cy="3418603"/>
          </a:xfrm>
        </p:grpSpPr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10021924" y="4244195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综合练习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HTML5+CSS3 + JavaScript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综合演练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10132112" y="2210587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数据可视化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10021924" y="3651742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2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4109" y="2210588"/>
            <a:ext cx="1652678" cy="3418601"/>
            <a:chOff x="664109" y="2210588"/>
            <a:chExt cx="1652678" cy="341860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JS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基础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726245" y="3651743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5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64109" y="4244194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基本语法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比如变量、数据类型、循环、函数、对象等等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4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 APIs </a:t>
            </a:r>
            <a:r>
              <a:rPr kumimoji="1" lang="zh-CN" altLang="en-US" dirty="0" smtClean="0"/>
              <a:t>课程安排 </a:t>
            </a:r>
            <a:r>
              <a:rPr kumimoji="1" lang="en-US" altLang="zh-CN" dirty="0"/>
              <a:t>7</a:t>
            </a:r>
            <a:r>
              <a:rPr kumimoji="1" lang="zh-CN" altLang="en-US" dirty="0" smtClean="0"/>
              <a:t>天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612546" y="1503221"/>
            <a:ext cx="1917359" cy="2452888"/>
            <a:chOff x="2756797" y="2212814"/>
            <a:chExt cx="1917359" cy="245288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第二天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791858" y="3650934"/>
              <a:ext cx="1847238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DOM-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事件基础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756797" y="4250204"/>
              <a:ext cx="191735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注册事件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tab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栏切换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34422" y="1503221"/>
            <a:ext cx="1852928" cy="2422688"/>
            <a:chOff x="5114167" y="2210587"/>
            <a:chExt cx="1852928" cy="242268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第三天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14167" y="3648707"/>
              <a:ext cx="1759419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DOM-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节点操作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314417" y="4247977"/>
              <a:ext cx="1652678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节点的增删改查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297722" y="1463264"/>
            <a:ext cx="1726371" cy="2772272"/>
            <a:chOff x="7425814" y="2210587"/>
            <a:chExt cx="1726371" cy="277227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7660526" y="2210587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第四天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7425814" y="3685405"/>
              <a:ext cx="1726371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DOM-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事件高级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7462661" y="4244195"/>
              <a:ext cx="165267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事件对象、</a:t>
              </a: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事件委托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6943" y="1503221"/>
            <a:ext cx="1891087" cy="2454033"/>
            <a:chOff x="646438" y="2210588"/>
            <a:chExt cx="1891087" cy="245403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第一天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46438" y="4249123"/>
              <a:ext cx="189108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获取元素、修改属性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790685" y="2941341"/>
            <a:ext cx="1759083" cy="396992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DOM-</a:t>
            </a: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获取元素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3" y="4376021"/>
            <a:ext cx="2518768" cy="11422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04" y="4376021"/>
            <a:ext cx="3126841" cy="1620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770" y="4508850"/>
            <a:ext cx="3370314" cy="13426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789" y="4363954"/>
            <a:ext cx="3298211" cy="16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5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 APIs </a:t>
            </a:r>
            <a:r>
              <a:rPr kumimoji="1" lang="zh-CN" altLang="en-US" dirty="0" smtClean="0"/>
              <a:t>课程安排 </a:t>
            </a:r>
            <a:r>
              <a:rPr kumimoji="1" lang="en-US" altLang="zh-CN" dirty="0"/>
              <a:t>7</a:t>
            </a:r>
            <a:r>
              <a:rPr kumimoji="1" lang="zh-CN" altLang="en-US" dirty="0" smtClean="0"/>
              <a:t>天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701806" y="1478700"/>
            <a:ext cx="2059587" cy="2452888"/>
            <a:chOff x="2756797" y="2212814"/>
            <a:chExt cx="2059587" cy="245288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第六天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756797" y="3675455"/>
              <a:ext cx="2059587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B</a:t>
              </a:r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OM-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操作浏览器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756797" y="4250204"/>
              <a:ext cx="205958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BOM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、插件、本地存储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12691" y="1533421"/>
            <a:ext cx="2008167" cy="2453193"/>
            <a:chOff x="5114167" y="2210587"/>
            <a:chExt cx="2008167" cy="245319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第七天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14167" y="3648707"/>
              <a:ext cx="1759419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正则表达式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114167" y="4248282"/>
              <a:ext cx="200816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正则表达式、综合案例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6943" y="1503221"/>
            <a:ext cx="1891087" cy="2423833"/>
            <a:chOff x="646438" y="2210588"/>
            <a:chExt cx="1891087" cy="242383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第五天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46438" y="4249123"/>
              <a:ext cx="1891087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网页特效、轮播图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790685" y="2941341"/>
            <a:ext cx="1759083" cy="396992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DOM-</a:t>
            </a: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网页特效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" y="4155153"/>
            <a:ext cx="3439175" cy="19635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985898"/>
            <a:ext cx="4137656" cy="21328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786" y="3985898"/>
            <a:ext cx="2193975" cy="24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2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</a:t>
            </a:r>
            <a:r>
              <a:rPr kumimoji="1" lang="zh-CN" altLang="en-US" dirty="0" smtClean="0"/>
              <a:t>设计原则</a:t>
            </a:r>
            <a:endParaRPr kumimoji="1" lang="zh-CN" altLang="en-US" dirty="0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3" name="Freeform 131">
            <a:extLst>
              <a:ext uri="{FF2B5EF4-FFF2-40B4-BE49-F238E27FC236}">
                <a16:creationId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34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5" name="Freeform 231">
            <a:extLst>
              <a:ext uri="{FF2B5EF4-FFF2-40B4-BE49-F238E27FC236}">
                <a16:creationId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6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7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Freeform 116">
            <a:extLst>
              <a:ext uri="{FF2B5EF4-FFF2-40B4-BE49-F238E27FC236}">
                <a16:creationId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每天一个综合案例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105259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当天学的好不好，看看综合案例是否能</a:t>
            </a: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独立完成</a:t>
            </a:r>
            <a:endParaRPr lang="en-US" altLang="zh-CN" sz="1600" dirty="0" smtClean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之后练习作业强化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6" y="1957053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拒绝百科全书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更注重</a:t>
            </a: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实用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，有效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让更多的精力放在有用的价值上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191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注重实战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79643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编程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注重实战能力，而我们是以交付实战能力为主</a:t>
            </a: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1703851" y="4018169"/>
            <a:ext cx="2449710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有些课堂练习自己写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983583" y="4490508"/>
            <a:ext cx="3169978" cy="105259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有些课堂案例我不讲，而是引导小伙伴自己独立思考完成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锻炼思考能力</a:t>
            </a:r>
            <a:endParaRPr lang="zh-CN" altLang="en-US" sz="1600" dirty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cxnSp>
        <p:nvCxnSpPr>
          <p:cNvPr id="48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42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</a:t>
            </a:r>
          </a:p>
        </p:txBody>
      </p:sp>
      <p:sp>
        <p:nvSpPr>
          <p:cNvPr id="10" name="矩形 9"/>
          <p:cNvSpPr/>
          <p:nvPr/>
        </p:nvSpPr>
        <p:spPr>
          <a:xfrm>
            <a:off x="710880" y="2320405"/>
            <a:ext cx="3892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你准备好了吗？？？</a:t>
            </a:r>
            <a:endParaRPr lang="zh-CN" alt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gimg2.baidu.com/image_search/src=http%3A%2F%2F5b0988e595225.cdn.sohucs.com%2Fimages%2F20200429%2F31602cb800b845f7a74d28b7027d4961.jpeg&amp;refer=http%3A%2F%2F5b0988e595225.cdn.sohucs.com&amp;app=2002&amp;size=f9999,10000&amp;q=a80&amp;n=0&amp;g=0n&amp;fmt=jpeg?sec=1629106530&amp;t=154f421c7b6abda72618aede8eec0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93" y="1773901"/>
            <a:ext cx="3672636" cy="36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</TotalTime>
  <Words>250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Alibaba PuHuiTi B</vt:lpstr>
      <vt:lpstr>Alibaba PuHuiTi M</vt:lpstr>
      <vt:lpstr>Alibaba PuHuiTi R</vt:lpstr>
      <vt:lpstr>Bebas</vt:lpstr>
      <vt:lpstr>Lato Light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JavaScript</vt:lpstr>
      <vt:lpstr>JavaScript学习路线-课程安排</vt:lpstr>
      <vt:lpstr>Web APIs 课程安排 7天</vt:lpstr>
      <vt:lpstr>Web APIs 课程安排 7天</vt:lpstr>
      <vt:lpstr>课程设计原则</vt:lpstr>
      <vt:lpstr>最后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315</cp:revision>
  <dcterms:created xsi:type="dcterms:W3CDTF">2020-03-31T02:23:27Z</dcterms:created>
  <dcterms:modified xsi:type="dcterms:W3CDTF">2021-08-25T08:14:41Z</dcterms:modified>
</cp:coreProperties>
</file>