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8" r:id="rId6"/>
    <p:sldId id="289" r:id="rId7"/>
    <p:sldId id="290" r:id="rId8"/>
    <p:sldId id="291" r:id="rId9"/>
    <p:sldId id="295" r:id="rId10"/>
    <p:sldId id="296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9" autoAdjust="0"/>
    <p:restoredTop sz="95274" autoAdjust="0"/>
  </p:normalViewPr>
  <p:slideViewPr>
    <p:cSldViewPr snapToGrid="0">
      <p:cViewPr varScale="1">
        <p:scale>
          <a:sx n="116" d="100"/>
          <a:sy n="116" d="100"/>
        </p:scale>
        <p:origin x="372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4A7886-E69C-4D0A-8675-3A27E2D379DF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2017年11月13日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en-US" altLang="zh-TW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027572A-0634-4A80-9420-2A9C479FA489}" type="datetime2">
              <a:rPr lang="zh-TW" altLang="en-US" smtClean="0"/>
              <a:pPr/>
              <a:t>2017年11月13日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7FB667E1-E601-4AAF-B95C-B25720D70A6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4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17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8902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2971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73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pPr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998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7" name="手繪多邊形​​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5" name="手繪多邊形​​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6" name="手繪多邊形​​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7" name="手繪多邊形​​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8" name="手繪多邊形​​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49" name="手繪多邊形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手繪多邊形​​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2" name="手繪多邊形​​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3" name="手繪多邊形​​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4" name="手繪多邊形​​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5" name="手繪多邊形​​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6" name="手繪多邊形​​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7" name="手繪多邊形​​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8" name="手繪多邊形​​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59" name="手繪多邊形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60" name="手繪多邊形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61" name="群組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手繪多邊形​​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3" name="手繪多邊形​​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4" name="手繪多邊形​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5" name="手繪多邊形​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6" name="手繪多邊形​​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7" name="手繪多邊形​​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8" name="手繪多邊形​​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0" name="手繪多邊形​​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5" name="手繪多邊形​​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81" name="群組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手繪多邊形​​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3" name="手繪多邊形​​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4" name="手繪多邊形​​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5" name="手繪多邊形​​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6" name="手繪多邊形​​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87" name="群組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手繪多邊形​​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9" name="手繪多邊形​​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0" name="手繪多邊形​​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1" name="手繪多邊形​​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2" name="手繪多邊形​​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3" name="手繪多邊形​​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94" name="群組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手繪多邊形​​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6" name="手繪多邊形​​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7" name="手繪多邊形​​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8" name="手繪多邊形​​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99" name="群組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手繪多邊形​​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1" name="手繪多邊形​​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2" name="手繪多邊形​​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3" name="手繪多邊形​​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4" name="手繪多邊形​​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5" name="手繪多邊形​​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1" name="手繪多邊形​​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2" name="手繪多邊形​​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3" name="手繪多邊形​​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4" name="手繪多邊形​​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115" name="手繪多邊形​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16" name="手繪多邊形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117" name="群組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146" name="群組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手繪多邊形​​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8" name="手繪多邊形​​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9" name="手繪多邊形​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0" name="手繪多邊形​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1" name="手繪多邊形​​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2" name="手繪多邊形​​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3" name="手繪多邊形​​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5" name="手繪多邊形​​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0" name="手繪多邊形​​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171" name="群組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6" name="手繪多邊形​​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7" name="手繪多邊形​​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8" name="手繪多邊形​​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9" name="手繪多邊形​​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rtlCol="0" anchor="b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6F7EF6-5B78-4C88-BD29-BCC8F9074FCA}" type="datetime2">
              <a:rPr lang="zh-TW" altLang="en-US" smtClean="0"/>
              <a:pPr/>
              <a:t>2017年11月13日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128358-86BF-4BE1-AE44-D087FAA2D3C0}" type="datetime2">
              <a:rPr lang="zh-TW" altLang="en-US" smtClean="0"/>
              <a:pPr/>
              <a:t>2017年11月13日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1B9076-0067-4F32-B6D1-9C31E42ECC73}" type="datetime2">
              <a:rPr lang="zh-TW" altLang="en-US" smtClean="0"/>
              <a:pPr/>
              <a:t>2017年11月13日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rtlCol="0" anchor="b">
            <a:normAutofit/>
          </a:bodyPr>
          <a:lstStyle>
            <a:lvl1pPr algn="l">
              <a:defRPr sz="52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rtlCol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3E40E8-A7AC-40A6-B203-C51F50516F94}" type="datetime2">
              <a:rPr lang="zh-TW" altLang="en-US" smtClean="0"/>
              <a:pPr/>
              <a:t>2017年11月13日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22E5CE-50DE-4091-87FA-1AC56BE031B7}" type="datetime2">
              <a:rPr lang="zh-TW" altLang="en-US" smtClean="0"/>
              <a:pPr/>
              <a:t>2017年11月13日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8DC7A5-D8FB-4063-B028-D6E3FB48D178}" type="datetime2">
              <a:rPr lang="zh-TW" altLang="en-US" smtClean="0"/>
              <a:pPr/>
              <a:t>2017年11月13日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​​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7" name="手繪多邊形​​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手繪多邊形​​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9" name="群組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" name="手繪多邊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" name="手繪多邊形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" name="手繪多邊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5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6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7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8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9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0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1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5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6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7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8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9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0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1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2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3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4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5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6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7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8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9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0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1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2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3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4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5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6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7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8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9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0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1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2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3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4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5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6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7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8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79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0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1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2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3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4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5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6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7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8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89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0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1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2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93" name="群組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手繪多邊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5" name="手繪多邊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6" name="手繪多邊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7" name="手繪多邊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8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9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0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1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2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3" name="手繪多邊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4" name="手繪多邊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5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6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7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8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9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0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1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2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3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4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5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6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7" name="手繪多邊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8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19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0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1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2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3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4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5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6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7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8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9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0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1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2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3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4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5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6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7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8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9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0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1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2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3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4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5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6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7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8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9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0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1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2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3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4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5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6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7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8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9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0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1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2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3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4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5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6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7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8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9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0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1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2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3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4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5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6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177" name="群組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9" name="手繪多邊形​​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0" name="手繪多邊形​​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1" name="手繪多邊形​​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2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3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4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5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6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7" name="手繪多邊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8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9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0" name="手繪多邊形​​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1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2" name="手繪多邊形​​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3" name="手繪多邊形​​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4" name="手繪多邊形​​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5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6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7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8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99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0" name="手繪多邊形​​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1" name="手繪多邊形​​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2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3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4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5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6" name="手繪多邊形​​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7" name="手繪多邊形​​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8" name="手繪多邊形​​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09" name="手繪多邊形​​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0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1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2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3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4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5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6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7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8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9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0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1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2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3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4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5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6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7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8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9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0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1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2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3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4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5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6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7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8" name="手繪多邊形​​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9" name="手繪多邊形​​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0" name="手繪多邊形​​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1" name="手繪多邊形​​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2" name="手繪多邊形​​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3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4" name="手繪多邊形​​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5" name="手繪多邊形​​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6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7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8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9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0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1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2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3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4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5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6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7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8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9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260" name="群組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手繪多邊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2" name="手繪多邊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3" name="手繪多邊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4" name="手繪多邊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5" name="手繪多邊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6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7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8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69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0" name="手繪多邊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1" name="手繪多邊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2" name="手繪多邊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3" name="手繪多邊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solidFill>
                  <a:schemeClr val="accent6"/>
                </a:solidFill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4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5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6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7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solidFill>
                  <a:schemeClr val="accent6"/>
                </a:solidFill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8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79" name="手繪多邊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0" name="手繪多邊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1" name="手繪多邊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2" name="手繪多邊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3" name="手繪多邊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4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5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solidFill>
                  <a:schemeClr val="accent6">
                    <a:lumMod val="7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6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7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8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289" name="群組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手繪多邊形​​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1" name="橢圓​​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2" name="手繪多邊形​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3" name="手繪多邊形​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4" name="手繪多邊形​​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5" name="手繪多邊形​​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6" name="手繪多邊形​​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7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8" name="手繪多邊形​​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9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0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1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2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3" name="手繪多邊形​​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4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5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6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7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8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9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310" name="手繪多邊形​​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311" name="群組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3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4" name="手繪多邊形​​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5" name="手繪多邊形​​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6" name="手繪多邊形​​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7" name="手繪多邊形​​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8" name="手繪多邊形​​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9" name="手繪多邊形​​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0" name="手繪多邊形​​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1" name="手繪多邊形​​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2" name="手繪多邊形​​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3" name="手繪多邊形​​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4" name="手繪多邊形​​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5" name="手繪多邊形​​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6" name="手繪多邊形​​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7" name="手繪多邊形​​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8" name="手繪多邊形​​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9" name="手繪多邊形​​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0" name="手繪多邊形​​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1" name="手繪多邊形​​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2" name="手繪多邊形​​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3" name="手繪多邊形​​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4" name="手繪多邊形​​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5" name="手繪多邊形​​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6" name="手繪多邊形​​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7" name="手繪多邊形​​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8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9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0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1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2" name="手繪多邊形​​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3" name="手繪多邊形​​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4" name="手繪多邊形​​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5" name="手繪多邊形​​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6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47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348" name="群組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群組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6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7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8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9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0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1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2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3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4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5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6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7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8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89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0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1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2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3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4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5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6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7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8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99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0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1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2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3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4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5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6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7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8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09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0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1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2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3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4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5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6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7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8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19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20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421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</p:grpSp>
        <p:grpSp>
          <p:nvGrpSpPr>
            <p:cNvPr id="350" name="群組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7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8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9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0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1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2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3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74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</p:grpSp>
        <p:grpSp>
          <p:nvGrpSpPr>
            <p:cNvPr id="351" name="群組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0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1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2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3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4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65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</p:grpSp>
        <p:grpSp>
          <p:nvGrpSpPr>
            <p:cNvPr id="352" name="群組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54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55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56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57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  <p:sp>
            <p:nvSpPr>
              <p:cNvPr id="358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TW" altLang="en-US" dirty="0">
                  <a:latin typeface="細明體" panose="02020509000000000000" pitchFamily="49" charset="-120"/>
                  <a:ea typeface="細明體" panose="02020509000000000000" pitchFamily="49" charset="-120"/>
                </a:endParaRPr>
              </a:p>
            </p:txBody>
          </p:sp>
        </p:grpSp>
      </p:grpSp>
      <p:grpSp>
        <p:nvGrpSpPr>
          <p:cNvPr id="422" name="群組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4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5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6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7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8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9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0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431" name="群組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3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4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5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6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7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8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39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440" name="群組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2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3" name="手繪多邊形​​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4" name="手繪多邊形​​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5" name="手繪多邊形​​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6" name="手繪多邊形​​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7" name="手繪多邊形​​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48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rtlCol="0" anchor="ctr">
            <a:normAutofit/>
          </a:bodyPr>
          <a:lstStyle>
            <a:lvl1pPr algn="ctr">
              <a:defRPr sz="60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B326-09BA-4C4B-85DC-25848ABE508E}" type="datetime2">
              <a:rPr lang="zh-TW" altLang="en-US" smtClean="0"/>
              <a:pPr/>
              <a:t>2017年11月13日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2AA930-071B-4D31-942E-248AE87D3587}" type="datetime2">
              <a:rPr lang="zh-TW" altLang="en-US" smtClean="0"/>
              <a:pPr/>
              <a:t>2017年11月13日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BFAAA-1205-491F-95F1-844FB0E38A2B}" type="datetime2">
              <a:rPr lang="zh-TW" altLang="en-US" smtClean="0"/>
              <a:pPr/>
              <a:t>2017年11月13日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FF3C93-EEA5-4646-BDA0-2DCD844B8D7B}" type="datetime2">
              <a:rPr lang="zh-TW" altLang="en-US" smtClean="0"/>
              <a:pPr/>
              <a:t>2017年11月13日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手繪多邊形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9" name="手繪多邊形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grpSp>
        <p:nvGrpSpPr>
          <p:cNvPr id="10" name="群組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2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3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4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6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手繪多邊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" name="手繪多邊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2" name="手繪多邊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3" name="手繪多邊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4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5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26" name="群組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手繪多邊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8" name="手繪多邊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9" name="手繪多邊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0" name="手繪多邊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1" name="手繪多邊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2" name="手繪多邊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3" name="手繪多邊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34" name="群組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手繪多邊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6" name="手繪多邊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7" name="手繪多邊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8" name="手繪多邊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39" name="手繪多邊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0" name="手繪多邊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1" name="手繪多邊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2" name="手繪多邊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43" name="群組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5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6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7" name="手繪多邊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8" name="手繪多邊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49" name="手繪多邊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0" name="手繪多邊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1" name="手繪多邊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52" name="群組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4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5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6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7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8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59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0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61" name="群組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6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7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8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69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751297" y="6601968"/>
            <a:ext cx="1266278" cy="193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3D97914-47BC-412D-AA3F-505857C493CE}" type="datetime2">
              <a:rPr lang="zh-TW" altLang="en-US" smtClean="0"/>
              <a:pPr/>
              <a:t>2017年11月13日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CA8D9AD5-F248-4919-864A-CFD76CC027D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81288" y="157271"/>
            <a:ext cx="9360418" cy="226325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80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勿忘我</a:t>
            </a:r>
            <a:endParaRPr lang="zh-TW" altLang="en-US" sz="80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7599674" y="3693535"/>
            <a:ext cx="3140651" cy="824222"/>
          </a:xfrm>
        </p:spPr>
        <p:txBody>
          <a:bodyPr rtlCol="0">
            <a:normAutofit fontScale="55000" lnSpcReduction="20000"/>
          </a:bodyPr>
          <a:lstStyle/>
          <a:p>
            <a:pPr latinLnBrk="1"/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10411117 </a:t>
            </a:r>
            <a:r>
              <a:rPr lang="zh-TW" altLang="zh-TW" sz="3600" dirty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朱苓語</a:t>
            </a:r>
          </a:p>
          <a:p>
            <a:pPr latinLnBrk="1"/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10411132 </a:t>
            </a:r>
            <a:r>
              <a:rPr lang="zh-TW" altLang="zh-TW" sz="3600" dirty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陳巧妮</a:t>
            </a:r>
          </a:p>
          <a:p>
            <a:pPr latinLnBrk="1"/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10411181 </a:t>
            </a:r>
            <a:r>
              <a:rPr lang="zh-TW" altLang="zh-TW" sz="3600" dirty="0">
                <a:solidFill>
                  <a:schemeClr val="accent1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張文慈</a:t>
            </a:r>
          </a:p>
          <a:p>
            <a:pPr algn="l" rtl="0"/>
            <a:endParaRPr lang="zh-TW" altLang="en-US" sz="3600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1585995" y="830577"/>
            <a:ext cx="9133730" cy="1233424"/>
          </a:xfrm>
        </p:spPr>
        <p:txBody>
          <a:bodyPr rtlCol="0"/>
          <a:lstStyle/>
          <a:p>
            <a:r>
              <a:rPr lang="zh-TW" altLang="en-US" sz="48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48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...</a:t>
            </a:r>
            <a:r>
              <a:rPr lang="zh-TW" altLang="en-US" sz="48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忘了嗎</a:t>
            </a:r>
            <a:r>
              <a:rPr lang="en-US" altLang="zh-TW" sz="48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?                            </a:t>
            </a:r>
            <a:r>
              <a:rPr lang="zh-TW" altLang="en-US" sz="32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32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</a:br>
            <a:endParaRPr lang="zh-TW" altLang="en-US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>
              <a:buNone/>
            </a:pPr>
            <a:r>
              <a:rPr lang="zh-TW" altLang="zh-TW" sz="5400" dirty="0">
                <a:latin typeface="微軟正黑體" pitchFamily="34" charset="-120"/>
                <a:ea typeface="微軟正黑體" pitchFamily="34" charset="-120"/>
              </a:rPr>
              <a:t>某年某月某日的我</a:t>
            </a:r>
            <a:r>
              <a:rPr lang="en-US" altLang="zh-TW" sz="5400" dirty="0">
                <a:latin typeface="微軟正黑體" pitchFamily="34" charset="-120"/>
                <a:ea typeface="微軟正黑體" pitchFamily="34" charset="-120"/>
              </a:rPr>
              <a:t>, 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5720" indent="0">
              <a:buNone/>
            </a:pPr>
            <a:r>
              <a:rPr lang="zh-TW" altLang="zh-TW" sz="5400" dirty="0" smtClean="0">
                <a:latin typeface="微軟正黑體" pitchFamily="34" charset="-120"/>
                <a:ea typeface="微軟正黑體" pitchFamily="34" charset="-120"/>
              </a:rPr>
              <a:t>到底</a:t>
            </a:r>
            <a:r>
              <a:rPr lang="zh-TW" altLang="zh-TW" sz="5400" dirty="0">
                <a:latin typeface="微軟正黑體" pitchFamily="34" charset="-120"/>
                <a:ea typeface="微軟正黑體" pitchFamily="34" charset="-120"/>
              </a:rPr>
              <a:t>做了什麼事</a:t>
            </a:r>
            <a:r>
              <a:rPr lang="en-US" altLang="zh-TW" sz="5400" dirty="0">
                <a:latin typeface="微軟正黑體" pitchFamily="34" charset="-120"/>
                <a:ea typeface="微軟正黑體" pitchFamily="34" charset="-120"/>
              </a:rPr>
              <a:t>...?</a:t>
            </a:r>
            <a:endParaRPr lang="zh-TW" altLang="zh-TW" sz="5400" dirty="0">
              <a:latin typeface="微軟正黑體" pitchFamily="34" charset="-120"/>
              <a:ea typeface="微軟正黑體" pitchFamily="34" charset="-120"/>
            </a:endParaRPr>
          </a:p>
          <a:p>
            <a:pPr marL="45720" indent="0" rtl="0">
              <a:buNone/>
            </a:pPr>
            <a:endParaRPr lang="zh-TW" altLang="en-US" dirty="0"/>
          </a:p>
        </p:txBody>
      </p:sp>
      <p:pic>
        <p:nvPicPr>
          <p:cNvPr id="1026" name="Picture 2" descr="C:\Users\admin\Desktop\24719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15" y="3664140"/>
            <a:ext cx="5602638" cy="272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動機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8572" y="1485900"/>
            <a:ext cx="9134856" cy="494643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現代的人實在太仰賴手機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因此手機的功能也需越來越符合人性</a:t>
            </a:r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。記憶</a:t>
            </a:r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系統的特點就是擅長遺忘多於記憶，德國心理學家艾賓浩斯（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Hermann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Ebbinghaus</a:t>
            </a:r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1850-1909</a:t>
            </a:r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）發現一半的記憶會在四小時內消失</a:t>
            </a:r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。而</a:t>
            </a:r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我們使用的手寫記事本會隨著時間與日俱增，並且查詢、攜帶不便，況且它也不會提醒你，因此我們開發此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APP</a:t>
            </a:r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，請手機當我們的記憶小</a:t>
            </a:r>
            <a:r>
              <a:rPr lang="zh-TW" altLang="zh-TW" sz="2400" dirty="0" smtClean="0">
                <a:latin typeface="微軟正黑體" pitchFamily="34" charset="-120"/>
                <a:ea typeface="微軟正黑體" pitchFamily="34" charset="-120"/>
              </a:rPr>
              <a:t>幫手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sz="2400" strike="sngStrike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strike="sngStrike" dirty="0" smtClean="0">
                <a:latin typeface="微軟正黑體" pitchFamily="34" charset="-120"/>
                <a:ea typeface="微軟正黑體" pitchFamily="34" charset="-120"/>
              </a:rPr>
              <a:t>然而圖片是在自拍，而且還頁配</a:t>
            </a:r>
            <a:r>
              <a:rPr lang="en-US" altLang="zh-TW" sz="2400" strike="sngStrike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400" strike="sngStrike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 descr="C:\Users\admin\Desktop\1800568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05" y="3850130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6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內容介紹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lvl="0" indent="0">
              <a:spcAft>
                <a:spcPts val="0"/>
              </a:spcAft>
              <a:buNone/>
            </a:pPr>
            <a:r>
              <a:rPr lang="en-US" altLang="zh-TW" sz="2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1.</a:t>
            </a:r>
            <a:r>
              <a:rPr lang="zh-TW" altLang="zh-TW" sz="2400" cap="small" dirty="0">
                <a:ea typeface="Arial Unicode MS" panose="020B0604020202020204" pitchFamily="34" charset="-120"/>
              </a:rPr>
              <a:t>提供年、月、日選擇的服務，先點選年，再挑選月日，點選進入紀錄頁面，就能記下重要的事件。舉例：如果你怕你老了健忘，但還是想要慶祝自己未來</a:t>
            </a:r>
            <a:r>
              <a:rPr lang="en-US" altLang="zh-TW" sz="2400" cap="small" dirty="0">
                <a:ea typeface="Arial Unicode MS" panose="020B0604020202020204" pitchFamily="34" charset="-120"/>
              </a:rPr>
              <a:t>80</a:t>
            </a:r>
            <a:r>
              <a:rPr lang="zh-TW" altLang="zh-TW" sz="2400" cap="small" dirty="0">
                <a:ea typeface="Arial Unicode MS" panose="020B0604020202020204" pitchFamily="34" charset="-120"/>
              </a:rPr>
              <a:t>歲的生日，就可以設定提醒囉～</a:t>
            </a:r>
            <a:endParaRPr lang="zh-TW" altLang="zh-TW" sz="2400" dirty="0">
              <a:effectLst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78" y="1485519"/>
            <a:ext cx="2442504" cy="4706007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465" y="1485519"/>
            <a:ext cx="2440152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內容介紹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Aft>
                <a:spcPts val="0"/>
              </a:spcAft>
              <a:buNone/>
            </a:pPr>
            <a:r>
              <a:rPr lang="en-US" altLang="zh-TW" sz="24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2</a:t>
            </a:r>
            <a:r>
              <a:rPr lang="en-US" altLang="zh-TW" sz="24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.</a:t>
            </a:r>
            <a:r>
              <a:rPr lang="zh-TW" altLang="zh-TW" sz="2400" cap="small" dirty="0">
                <a:ea typeface="Arial Unicode MS" panose="020B0604020202020204" pitchFamily="34" charset="-120"/>
              </a:rPr>
              <a:t>當你想不起來自己做過甚麼，可以選取某月或者某日進行瀏覽，可以清楚瞭解當月所做過的事。舉例：我好像忘記</a:t>
            </a:r>
            <a:r>
              <a:rPr lang="en-US" altLang="zh-TW" sz="2400" cap="small" dirty="0">
                <a:ea typeface="Arial Unicode MS" panose="020B0604020202020204" pitchFamily="34" charset="-120"/>
              </a:rPr>
              <a:t>11</a:t>
            </a:r>
            <a:r>
              <a:rPr lang="zh-TW" altLang="zh-TW" sz="2400" cap="small" dirty="0">
                <a:ea typeface="Arial Unicode MS" panose="020B0604020202020204" pitchFamily="34" charset="-120"/>
              </a:rPr>
              <a:t>月的哪一天要無線網路期中考了，哦～那我來打開</a:t>
            </a:r>
            <a:r>
              <a:rPr lang="en-US" altLang="zh-TW" sz="2400" cap="small" dirty="0">
                <a:ea typeface="Arial Unicode MS" panose="020B0604020202020204" pitchFamily="34" charset="-120"/>
              </a:rPr>
              <a:t>APP</a:t>
            </a:r>
            <a:r>
              <a:rPr lang="zh-TW" altLang="zh-TW" sz="2400" cap="small" dirty="0">
                <a:ea typeface="Arial Unicode MS" panose="020B0604020202020204" pitchFamily="34" charset="-120"/>
              </a:rPr>
              <a:t>看一下</a:t>
            </a:r>
            <a:r>
              <a:rPr lang="en-US" altLang="zh-TW" sz="2400" cap="small" dirty="0">
                <a:ea typeface="Arial Unicode MS" panose="020B0604020202020204" pitchFamily="34" charset="-120"/>
              </a:rPr>
              <a:t>11</a:t>
            </a:r>
            <a:r>
              <a:rPr lang="zh-TW" altLang="zh-TW" sz="2400" cap="small" dirty="0">
                <a:ea typeface="Arial Unicode MS" panose="020B0604020202020204" pitchFamily="34" charset="-120"/>
              </a:rPr>
              <a:t>月的備忘錄，原來是明天就要考了哦！</a:t>
            </a:r>
            <a:endParaRPr lang="zh-TW" altLang="zh-TW" sz="2400" dirty="0"/>
          </a:p>
          <a:p>
            <a:endParaRPr lang="zh-TW" altLang="en-US" dirty="0"/>
          </a:p>
        </p:txBody>
      </p:sp>
      <p:pic>
        <p:nvPicPr>
          <p:cNvPr id="7" name="內容版面配置區 11" descr="畫面剪輯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000" y="1485900"/>
            <a:ext cx="2077437" cy="4124325"/>
          </a:xfrm>
        </p:spPr>
      </p:pic>
    </p:spTree>
    <p:extLst>
      <p:ext uri="{BB962C8B-B14F-4D97-AF65-F5344CB8AC3E}">
        <p14:creationId xmlns:p14="http://schemas.microsoft.com/office/powerpoint/2010/main" val="15640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內容介紹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TW" sz="2400" cap="small" dirty="0">
                <a:latin typeface="+mn-ea"/>
                <a:ea typeface="+mn-ea"/>
              </a:rPr>
              <a:t>3</a:t>
            </a:r>
            <a:r>
              <a:rPr lang="en-US" altLang="zh-TW" sz="2400" cap="small" dirty="0">
                <a:ea typeface="Arial Unicode MS" panose="020B0604020202020204" pitchFamily="34" charset="-120"/>
              </a:rPr>
              <a:t>.</a:t>
            </a:r>
            <a:r>
              <a:rPr lang="zh-TW" altLang="zh-TW" sz="2400" cap="small" dirty="0" smtClean="0">
                <a:ea typeface="Arial Unicode MS" panose="020B0604020202020204" pitchFamily="34" charset="-120"/>
              </a:rPr>
              <a:t>若你</a:t>
            </a:r>
            <a:r>
              <a:rPr lang="zh-TW" altLang="zh-TW" sz="2400" cap="small" dirty="0">
                <a:ea typeface="Arial Unicode MS" panose="020B0604020202020204" pitchFamily="34" charset="-120"/>
              </a:rPr>
              <a:t>只記得你必須要做甚麼事，而忘記哪年哪天，那你可以直接透過搜尋，就能查找出那一天了。舉例：身為社團負責人的巧妮只記得要團練，可是忘記哪天了</a:t>
            </a:r>
            <a:r>
              <a:rPr lang="en-US" altLang="zh-TW" sz="2400" strike="sngStrike" cap="small" dirty="0">
                <a:ea typeface="Arial Unicode MS" panose="020B0604020202020204" pitchFamily="34" charset="-120"/>
              </a:rPr>
              <a:t>(</a:t>
            </a:r>
            <a:r>
              <a:rPr lang="zh-TW" altLang="zh-TW" sz="2400" strike="sngStrike" cap="small" dirty="0">
                <a:ea typeface="Arial Unicode MS" panose="020B0604020202020204" pitchFamily="34" charset="-120"/>
              </a:rPr>
              <a:t>為她</a:t>
            </a:r>
            <a:r>
              <a:rPr lang="en-US" altLang="zh-TW" sz="2400" strike="sngStrike" cap="small" dirty="0">
                <a:ea typeface="Arial Unicode MS" panose="020B0604020202020204" pitchFamily="34" charset="-120"/>
              </a:rPr>
              <a:t>QQ)</a:t>
            </a:r>
            <a:r>
              <a:rPr lang="zh-TW" altLang="zh-TW" sz="2400" cap="small" dirty="0">
                <a:ea typeface="Arial Unicode MS" panose="020B0604020202020204" pitchFamily="34" charset="-120"/>
              </a:rPr>
              <a:t>，不過沒關係，她有這款</a:t>
            </a:r>
            <a:r>
              <a:rPr lang="en-US" altLang="zh-TW" sz="2400" cap="small" dirty="0">
                <a:ea typeface="Arial Unicode MS" panose="020B0604020202020204" pitchFamily="34" charset="-120"/>
              </a:rPr>
              <a:t>APP</a:t>
            </a:r>
            <a:r>
              <a:rPr lang="zh-TW" altLang="zh-TW" sz="2400" cap="small" dirty="0">
                <a:ea typeface="Arial Unicode MS" panose="020B0604020202020204" pitchFamily="34" charset="-120"/>
              </a:rPr>
              <a:t>，就能藉由搜尋得知是哪一天！</a:t>
            </a:r>
            <a:endParaRPr lang="zh-TW" altLang="zh-TW" sz="2400" dirty="0">
              <a:effectLst/>
            </a:endParaRP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87" y="1485519"/>
            <a:ext cx="2059626" cy="4124325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429" y="1485900"/>
            <a:ext cx="2105301" cy="412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" name="內容版面配置區 7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44" y="1485900"/>
            <a:ext cx="2062162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289526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1771_TF02895269.potx" id="{E520B431-7946-410B-823A-4C608060E591}" vid="{BBCC4DC1-3964-466B-9C8B-212AB5EB7615}"/>
    </a:ext>
  </a:extLst>
</a:theme>
</file>

<file path=ppt/theme/theme2.xml><?xml version="1.0" encoding="utf-8"?>
<a:theme xmlns:a="http://schemas.openxmlformats.org/drawingml/2006/main" name="Office 佈景主題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9B8A7B-DB68-4625-86A7-7FECB4C2A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F5AFAE-B80F-42D3-94B4-729362BC1BCB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40262f94-9f35-4ac3-9a90-690165a166b7"/>
    <ds:schemaRef ds:uri="http://purl.org/dc/dcmitype/"/>
    <ds:schemaRef ds:uri="http://schemas.openxmlformats.org/package/2006/metadata/core-properties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tf02895269</Template>
  <TotalTime>121</TotalTime>
  <Words>350</Words>
  <Application>Microsoft Office PowerPoint</Application>
  <PresentationFormat>寬螢幕</PresentationFormat>
  <Paragraphs>21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 Unicode MS</vt:lpstr>
      <vt:lpstr>細明體</vt:lpstr>
      <vt:lpstr>微軟正黑體</vt:lpstr>
      <vt:lpstr>Arial</vt:lpstr>
      <vt:lpstr>tf02895269</vt:lpstr>
      <vt:lpstr>勿忘我</vt:lpstr>
      <vt:lpstr>你...忘了嗎?                             </vt:lpstr>
      <vt:lpstr>動機</vt:lpstr>
      <vt:lpstr>內容介紹</vt:lpstr>
      <vt:lpstr>內容介紹</vt:lpstr>
      <vt:lpstr>內容介紹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勿忘我</dc:title>
  <dc:creator>admin</dc:creator>
  <cp:lastModifiedBy>admin</cp:lastModifiedBy>
  <cp:revision>14</cp:revision>
  <dcterms:created xsi:type="dcterms:W3CDTF">2017-11-13T09:16:00Z</dcterms:created>
  <dcterms:modified xsi:type="dcterms:W3CDTF">2017-11-13T12:07:48Z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