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6" r:id="rId5"/>
    <p:sldId id="272" r:id="rId6"/>
    <p:sldId id="261" r:id="rId7"/>
    <p:sldId id="274" r:id="rId8"/>
    <p:sldId id="277" r:id="rId9"/>
    <p:sldId id="265" r:id="rId10"/>
    <p:sldId id="262" r:id="rId11"/>
    <p:sldId id="27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09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IN" i="0" dirty="0">
                <a:solidFill>
                  <a:srgbClr val="000000"/>
                </a:solidFill>
                <a:effectLst/>
              </a:rPr>
              <a:t>Optimizing Classroom Scheduling: </a:t>
            </a:r>
            <a:r>
              <a:rPr lang="en-IN" sz="4800" b="0" i="0" dirty="0">
                <a:solidFill>
                  <a:srgbClr val="000000"/>
                </a:solidFill>
                <a:effectLst/>
              </a:rPr>
              <a:t>A Data-Driven Dashboard</a:t>
            </a:r>
            <a:endParaRPr lang="en-US" sz="48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533" y="4340582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2000" dirty="0"/>
              <a:t>Linga Adithya K (22MIA1002)</a:t>
            </a:r>
          </a:p>
          <a:p>
            <a:r>
              <a:rPr lang="en-US" sz="2000" dirty="0"/>
              <a:t>Kumaraswamy G (22MIA1133)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0F8C9D-70D2-E429-3E41-C8DB2966D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08" y="1276709"/>
            <a:ext cx="3778370" cy="1047247"/>
          </a:xfrm>
        </p:spPr>
        <p:txBody>
          <a:bodyPr/>
          <a:lstStyle/>
          <a:p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0633" y="3429000"/>
            <a:ext cx="7422165" cy="2575848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classroom scheduling is a common issue, leading to underutilized rooms and overutilized rooms.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583" y="685800"/>
            <a:ext cx="5212080" cy="5760720"/>
          </a:xfrm>
          <a:noFill/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an interactive dashboard to analyze current usage, predict future demand, and provide actionable scheduling recommendations.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Motivation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Aims to save resources, improve student access, and enhance faculty planning.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Tools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with Python for data processing,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interface, Prophet for forecasting,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visualizations.</a:t>
            </a:r>
          </a:p>
        </p:txBody>
      </p:sp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C104B58F-0457-0DDD-8192-7F427A951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1666335"/>
            <a:ext cx="1572883" cy="1572883"/>
          </a:xfrm>
          <a:prstGeom prst="rect">
            <a:avLst/>
          </a:prstGeom>
        </p:spPr>
      </p:pic>
      <p:pic>
        <p:nvPicPr>
          <p:cNvPr id="19" name="Graphic 18" descr="Presentation with pie chart with solid fill">
            <a:extLst>
              <a:ext uri="{FF2B5EF4-FFF2-40B4-BE49-F238E27FC236}">
                <a16:creationId xmlns:a16="http://schemas.microsoft.com/office/drawing/2014/main" id="{10D07500-DDC2-2762-4135-CAC195C9C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7765" y="3615905"/>
            <a:ext cx="1624642" cy="162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721-D146-EC57-6F92-4D2398A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229" y="299049"/>
            <a:ext cx="5261776" cy="1809822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EBA2-3D8F-552D-5443-226FAF28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231" y="2512790"/>
            <a:ext cx="4651362" cy="2410017"/>
          </a:xfrm>
        </p:spPr>
        <p:txBody>
          <a:bodyPr>
            <a:no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Source: class_utilization.csv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Key Data: Rooms, Days, Time Slots, Occupancy.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Preprocessing: Added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Is_Peak_Hour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Utilization_Rate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7F54E-4FB7-D512-6889-17A8E3CD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73" y="1493220"/>
            <a:ext cx="5480649" cy="38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FE6AD-CE11-B389-1D1C-DD284A229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948-8C6C-52CF-7EC2-1C2EF079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942" y="235788"/>
            <a:ext cx="5261776" cy="1792569"/>
          </a:xfrm>
        </p:spPr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8A15F-F6A0-D225-0D26-33428975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43" y="2124601"/>
            <a:ext cx="5387484" cy="4028907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an interactive web-based interface.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Features sidebar filters for Department (multi-select), Day (multi-select), and Room (dropdown for forecasts).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Analyzes current utilization             patterns.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Forecasts future utilization trends.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data-driven scheduling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7ABBB-8B90-1421-B97F-682CF606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958" y="1968912"/>
            <a:ext cx="4923926" cy="32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9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073" y="304799"/>
            <a:ext cx="5212080" cy="1305177"/>
          </a:xfrm>
          <a:noFill/>
        </p:spPr>
        <p:txBody>
          <a:bodyPr>
            <a:noAutofit/>
          </a:bodyPr>
          <a:lstStyle/>
          <a:p>
            <a:r>
              <a:rPr lang="en-IN" b="1" dirty="0">
                <a:effectLst/>
              </a:rPr>
              <a:t>Descriptive Analytics</a:t>
            </a:r>
            <a:endParaRPr lang="en-IN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23804"/>
            <a:ext cx="5721614" cy="4586263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utilization rates by Room and Day.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Room A-108 shows 80% utilization, indicating overbooking; A-111   shows &lt;30%, suggesting underuse.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Shows utilization by Time Slot and Department, highlighting peak hours (9 AM–12 PM) with higher occupancy.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30352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Peak hours are busiest across all departments.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Illustrates the distribution of the top 10 courses, revealing popular classes.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492BE-F104-F2A3-AB29-EE00797EB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96" y="199277"/>
            <a:ext cx="3872857" cy="2073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401CFE-83AF-65DA-614F-399CB44B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96" y="2366770"/>
            <a:ext cx="3553635" cy="2285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0F946-E610-0E6F-CFB9-3F0F6527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897" y="4746132"/>
            <a:ext cx="3768786" cy="18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  <a:noFill/>
        </p:spPr>
        <p:txBody>
          <a:bodyPr>
            <a:noAutofit/>
          </a:bodyPr>
          <a:lstStyle/>
          <a:p>
            <a:r>
              <a:rPr lang="en-IN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Prophet, a time-series forecasting tool, to predict utilization for 5 days starting April 26, 2025.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yhat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predicted utilization rate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(central estimate).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yhat_lower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yhat_upper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95%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confidence interval bounds.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Room A-101, forecast predicts 60% utilization on April 27, with a range of 50%–70%, indicating moderate demand with some uncertainty.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anticipate future needs and adjust schedules proactively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BDB57-E7FC-4BA1-9E0C-6DDC1F19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91"/>
          <a:stretch/>
        </p:blipFill>
        <p:spPr>
          <a:xfrm>
            <a:off x="943261" y="2628180"/>
            <a:ext cx="5091779" cy="27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Capacity 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Categorizes rooms based on utilization: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Underutilized (&lt;30%)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Optimal (30–70%)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Overutilized (&gt;70%)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Schedule additional classes in A-111 (Underutilized).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Move classes from A-108 (Overutilized) to other rooms.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Gantt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Visualizes schedules for under/overutilized rooms, aiding detailed planning.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062A7-A513-CD94-41EA-4FE373FC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43151"/>
            <a:ext cx="4157932" cy="2323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3702DB-C1A6-1469-E95D-5BD75314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31" y="4467627"/>
            <a:ext cx="2737448" cy="1870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0352FF-B90E-9433-655D-7867C2A0F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379" y="4467627"/>
            <a:ext cx="2336661" cy="19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01EE-C508-5704-DEF8-AD2F27E3C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 anchorCtr="0"/>
          <a:lstStyle/>
          <a:p>
            <a:r>
              <a:rPr lang="en-IN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14D1F-752E-9DF9-9F3F-758971C82396}"/>
              </a:ext>
            </a:extLst>
          </p:cNvPr>
          <p:cNvSpPr txBox="1"/>
          <p:nvPr/>
        </p:nvSpPr>
        <p:spPr>
          <a:xfrm>
            <a:off x="7004648" y="586596"/>
            <a:ext cx="477328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800" dirty="0">
                <a:latin typeface="Arial" panose="020B0604020202020204" pitchFamily="34" charset="0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eveloped an interactive dashboard that analyzes classroom utilization, predicts future trends, and provides actionable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a practical tool to optimize scheduling, save resources, and improve educational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22742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64</TotalTime>
  <Words>483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Optimizing Classroom Scheduling: A Data-Driven Dashboard</vt:lpstr>
      <vt:lpstr>CONTEXT</vt:lpstr>
      <vt:lpstr>Introduction</vt:lpstr>
      <vt:lpstr>Dataset Overview</vt:lpstr>
      <vt:lpstr>Dashboard Overview</vt:lpstr>
      <vt:lpstr>Descriptive Analytics</vt:lpstr>
      <vt:lpstr>Predictive Analytics</vt:lpstr>
      <vt:lpstr>Prescriptive analytics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Linga Adithya K</dc:creator>
  <cp:lastModifiedBy>Linga Adithya K</cp:lastModifiedBy>
  <cp:revision>1</cp:revision>
  <dcterms:created xsi:type="dcterms:W3CDTF">2025-04-24T17:24:23Z</dcterms:created>
  <dcterms:modified xsi:type="dcterms:W3CDTF">2025-04-24T18:29:06Z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