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270" r:id="rId2"/>
    <p:sldId id="318" r:id="rId3"/>
    <p:sldId id="323" r:id="rId4"/>
    <p:sldId id="260" r:id="rId5"/>
    <p:sldId id="261" r:id="rId6"/>
    <p:sldId id="273" r:id="rId7"/>
  </p:sldIdLst>
  <p:sldSz cx="9144000" cy="6858000" type="screen4x3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666FF"/>
    <a:srgbClr val="3366FF"/>
    <a:srgbClr val="33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83" autoAdjust="0"/>
  </p:normalViewPr>
  <p:slideViewPr>
    <p:cSldViewPr>
      <p:cViewPr varScale="1">
        <p:scale>
          <a:sx n="66" d="100"/>
          <a:sy n="66" d="100"/>
        </p:scale>
        <p:origin x="-142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35019D-2FF4-4EBC-A541-F620E3214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63CC06-EEB4-4408-946F-0D8DC8EE2D4A}" type="datetimeFigureOut">
              <a:rPr lang="en-US"/>
              <a:pPr>
                <a:defRPr/>
              </a:pPr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25938"/>
            <a:ext cx="5486400" cy="409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12E8A39-DF07-475D-9354-373C432F9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3BA4FE-F74D-4681-A021-3A7DD77111AF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9375" y="912813"/>
            <a:ext cx="4160838" cy="31194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35463"/>
            <a:ext cx="4770437" cy="346233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90488"/>
            <a:ext cx="2170113" cy="5776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90488"/>
            <a:ext cx="6361112" cy="5776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90488"/>
            <a:ext cx="86836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2295525"/>
            <a:ext cx="8224837" cy="3571875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A808-264D-448C-83F6-CBFA209FE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2295525"/>
            <a:ext cx="4035425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295525"/>
            <a:ext cx="4037012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scoBulletCroppedWh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4763" y="-15875"/>
            <a:ext cx="9148763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90488"/>
            <a:ext cx="8683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2295525"/>
            <a:ext cx="8224837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551863" y="6604000"/>
            <a:ext cx="4365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r" defTabSz="814388">
              <a:defRPr/>
            </a:pPr>
            <a:r>
              <a:rPr lang="en-US" sz="800">
                <a:solidFill>
                  <a:srgbClr val="808080"/>
                </a:solidFill>
                <a:latin typeface="Arial" charset="0"/>
              </a:rPr>
              <a:t>11-</a:t>
            </a:r>
            <a:fld id="{50B6FA75-A4B2-4D56-9675-EA86A1577B74}" type="slidenum">
              <a:rPr lang="en-US" sz="800">
                <a:solidFill>
                  <a:srgbClr val="808080"/>
                </a:solidFill>
                <a:latin typeface="Arial" charset="0"/>
              </a:rPr>
              <a:pPr algn="r" defTabSz="814388">
                <a:defRPr/>
              </a:pPr>
              <a:t>‹#›</a:t>
            </a:fld>
            <a:endParaRPr lang="en-US" sz="800">
              <a:solidFill>
                <a:srgbClr val="808080"/>
              </a:solidFill>
              <a:latin typeface="Arial" charset="0"/>
            </a:endParaRPr>
          </a:p>
        </p:txBody>
      </p:sp>
      <p:pic>
        <p:nvPicPr>
          <p:cNvPr id="1030" name="Picture 6" descr="blk penguin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826375" y="5410200"/>
            <a:ext cx="8985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+mj-lt"/>
          <a:ea typeface="+mj-ea"/>
          <a:cs typeface="+mj-cs"/>
        </a:defRPr>
      </a:lvl1pPr>
      <a:lvl2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Arial" charset="0"/>
        </a:defRPr>
      </a:lvl2pPr>
      <a:lvl3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Arial" charset="0"/>
        </a:defRPr>
      </a:lvl3pPr>
      <a:lvl4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Arial" charset="0"/>
        </a:defRPr>
      </a:lvl4pPr>
      <a:lvl5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Arial" charset="0"/>
        </a:defRPr>
      </a:lvl5pPr>
      <a:lvl6pPr marL="457200"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Arial" charset="0"/>
        </a:defRPr>
      </a:lvl6pPr>
      <a:lvl7pPr marL="914400"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Arial" charset="0"/>
        </a:defRPr>
      </a:lvl7pPr>
      <a:lvl8pPr marL="1371600"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Arial" charset="0"/>
        </a:defRPr>
      </a:lvl8pPr>
      <a:lvl9pPr marL="1828800"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hlink"/>
          </a:solidFill>
          <a:latin typeface="Arial" charset="0"/>
        </a:defRPr>
      </a:lvl9pPr>
    </p:titleStyle>
    <p:bodyStyle>
      <a:lvl1pPr marL="231775" indent="-231775" algn="l" defTabSz="814388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rgbClr val="35C5FF"/>
        </a:buClr>
        <a:buSzPct val="100000"/>
        <a:buFont typeface="Arial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31775" algn="l" defTabSz="814388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folHlink"/>
        </a:buClr>
        <a:buChar char="–"/>
        <a:defRPr sz="2800" b="1">
          <a:solidFill>
            <a:schemeClr val="tx1"/>
          </a:solidFill>
          <a:latin typeface="+mn-lt"/>
        </a:defRPr>
      </a:lvl2pPr>
      <a:lvl3pPr marL="915988" indent="-223838" algn="l" defTabSz="814388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</a:defRPr>
      </a:lvl3pPr>
      <a:lvl4pPr marL="1257300" indent="-227013" algn="l" defTabSz="814388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4pPr>
      <a:lvl5pPr marL="1601788" indent="-230188" algn="l" defTabSz="814388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5pPr>
      <a:lvl6pPr marL="2058988" indent="-230188" algn="l" defTabSz="814388" rtl="0" fontAlgn="base">
        <a:lnSpc>
          <a:spcPct val="95000"/>
        </a:lnSpc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6pPr>
      <a:lvl7pPr marL="2516188" indent="-230188" algn="l" defTabSz="814388" rtl="0" fontAlgn="base">
        <a:lnSpc>
          <a:spcPct val="95000"/>
        </a:lnSpc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7pPr>
      <a:lvl8pPr marL="2973388" indent="-230188" algn="l" defTabSz="814388" rtl="0" fontAlgn="base">
        <a:lnSpc>
          <a:spcPct val="95000"/>
        </a:lnSpc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8pPr>
      <a:lvl9pPr marL="3430588" indent="-230188" algn="l" defTabSz="814388" rtl="0" fontAlgn="base">
        <a:lnSpc>
          <a:spcPct val="95000"/>
        </a:lnSpc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bg1"/>
                </a:solidFill>
                <a:latin typeface="Book Antiqua" pitchFamily="18" charset="0"/>
              </a:rPr>
              <a:t>LINUX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3200400"/>
            <a:ext cx="4108450" cy="26670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2800">
                <a:latin typeface="Book Antiqua" pitchFamily="18" charset="0"/>
              </a:rPr>
              <a:t>Presented by:</a:t>
            </a:r>
          </a:p>
          <a:p>
            <a:pPr lvl="1" eaLnBrk="1" hangingPunct="1">
              <a:buFontTx/>
              <a:buNone/>
            </a:pPr>
            <a:r>
              <a:rPr lang="en-US">
                <a:latin typeface="Book Antiqua" pitchFamily="18" charset="0"/>
              </a:rPr>
              <a:t>Kumar</a:t>
            </a:r>
          </a:p>
        </p:txBody>
      </p:sp>
      <p:pic>
        <p:nvPicPr>
          <p:cNvPr id="3076" name="Picture 9" descr="urs_luxus_big_an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31813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3"/>
          <p:cNvSpPr txBox="1">
            <a:spLocks noChangeArrowheads="1"/>
          </p:cNvSpPr>
          <p:nvPr/>
        </p:nvSpPr>
        <p:spPr bwMode="auto">
          <a:xfrm>
            <a:off x="7620000" y="5257800"/>
            <a:ext cx="1219200" cy="1190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gdfdgdfdhfhfjdfhjgfhgfgjdfhgjdhffkkfjgkfj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808913" cy="984250"/>
          </a:xfrm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>
                <a:solidFill>
                  <a:srgbClr val="E4005C"/>
                </a:solidFill>
              </a:rPr>
              <a:t>Modules</a:t>
            </a:r>
            <a:endParaRPr lang="en-GB" dirty="0">
              <a:solidFill>
                <a:srgbClr val="E4005C"/>
              </a:solidFill>
            </a:endParaRPr>
          </a:p>
        </p:txBody>
      </p:sp>
      <p:sp>
        <p:nvSpPr>
          <p:cNvPr id="5123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Linux Installation &amp; Hard Disk Partition Details </a:t>
            </a:r>
          </a:p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LINUX Commands &amp; Shell Commands</a:t>
            </a:r>
          </a:p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User Administration</a:t>
            </a:r>
          </a:p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Network Configuration</a:t>
            </a:r>
          </a:p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Job Automation</a:t>
            </a:r>
          </a:p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Disk quota management </a:t>
            </a:r>
          </a:p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Package Management </a:t>
            </a:r>
          </a:p>
          <a:p>
            <a:pPr marL="436563" indent="-260350" defTabSz="414338"/>
            <a:r>
              <a:rPr lang="fr-FR" sz="2000" dirty="0">
                <a:latin typeface="Book Antiqua" pitchFamily="18" charset="0"/>
              </a:rPr>
              <a:t>DNS </a:t>
            </a:r>
          </a:p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Managing Installed Services</a:t>
            </a:r>
          </a:p>
          <a:p>
            <a:pPr marL="436563" indent="-260350" defTabSz="414338"/>
            <a:r>
              <a:rPr lang="en-US" sz="2000" dirty="0">
                <a:latin typeface="Book Antiqua" pitchFamily="18" charset="0"/>
              </a:rPr>
              <a:t>Managing Process</a:t>
            </a:r>
          </a:p>
          <a:p>
            <a:pPr marL="436563" indent="-260350" defTabSz="414338">
              <a:lnSpc>
                <a:spcPct val="80000"/>
              </a:lnSpc>
            </a:pPr>
            <a:r>
              <a:rPr lang="en-US" sz="2000" dirty="0">
                <a:latin typeface="Book Antiqua" pitchFamily="18" charset="0"/>
              </a:rPr>
              <a:t>Apache Web Server</a:t>
            </a:r>
          </a:p>
          <a:p>
            <a:pPr marL="436563" indent="-260350" defTabSz="414338">
              <a:lnSpc>
                <a:spcPct val="80000"/>
              </a:lnSpc>
            </a:pPr>
            <a:r>
              <a:rPr lang="en-US" sz="2000" dirty="0" err="1">
                <a:latin typeface="Book Antiqua" pitchFamily="18" charset="0"/>
              </a:rPr>
              <a:t>MySQL</a:t>
            </a:r>
            <a:r>
              <a:rPr lang="en-US" sz="2000" dirty="0">
                <a:latin typeface="Book Antiqua" pitchFamily="18" charset="0"/>
              </a:rPr>
              <a:t> Server and </a:t>
            </a:r>
            <a:r>
              <a:rPr lang="en-US" sz="2000" dirty="0" err="1">
                <a:latin typeface="Book Antiqua" pitchFamily="18" charset="0"/>
              </a:rPr>
              <a:t>MariaD</a:t>
            </a:r>
            <a:endParaRPr lang="en-US" sz="2000" dirty="0">
              <a:latin typeface="Book Antiqua" pitchFamily="18" charset="0"/>
            </a:endParaRPr>
          </a:p>
          <a:p>
            <a:pPr marL="436563" indent="-260350" defTabSz="414338">
              <a:lnSpc>
                <a:spcPct val="80000"/>
              </a:lnSpc>
            </a:pPr>
            <a:r>
              <a:rPr lang="en-US" sz="2000" dirty="0">
                <a:latin typeface="Book Antiqua" pitchFamily="18" charset="0"/>
              </a:rPr>
              <a:t>Log Server and Log File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533400" y="1143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sz="2500" b="1">
                <a:solidFill>
                  <a:schemeClr val="bg1"/>
                </a:solidFill>
                <a:latin typeface="Times"/>
              </a:rPr>
              <a:t>Course Content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762000"/>
            <a:ext cx="8610600" cy="57531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Linux Distributions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00200"/>
          <a:ext cx="6705600" cy="495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Arch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ClearOS</a:t>
                      </a:r>
                      <a:endParaRPr lang="en-US" sz="1800" b="1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CentOS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Baskerville Old Face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Arch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Damn Small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Slackware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Baskerville Old Face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Debian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Baskerville Old Face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Fedora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Red Hat Enterprise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OpenSUSE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Baskerville Old Face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SUSE Linux Enterprise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Puppy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Oracle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Ubuntu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Baskerville Old Face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Mageia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Mandriva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Baskerville Old Face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Baskerville Old Face" pitchFamily="18" charset="0"/>
                          <a:ea typeface="+mn-ea"/>
                          <a:cs typeface="+mn-cs"/>
                        </a:rPr>
                        <a:t>Xandros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Baskerville Old Face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Why Use Linux?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>
                <a:latin typeface="Book Antiqua" pitchFamily="18" charset="0"/>
              </a:rPr>
              <a:t>Costs less</a:t>
            </a:r>
          </a:p>
          <a:p>
            <a:pPr eaLnBrk="1" hangingPunct="1">
              <a:buClr>
                <a:schemeClr val="tx1"/>
              </a:buClr>
            </a:pPr>
            <a:r>
              <a:rPr lang="en-US">
                <a:latin typeface="Book Antiqua" pitchFamily="18" charset="0"/>
              </a:rPr>
              <a:t>Stable </a:t>
            </a:r>
          </a:p>
          <a:p>
            <a:pPr eaLnBrk="1" hangingPunct="1">
              <a:buClr>
                <a:schemeClr val="tx1"/>
              </a:buClr>
            </a:pPr>
            <a:r>
              <a:rPr lang="en-US">
                <a:latin typeface="Book Antiqua" pitchFamily="18" charset="0"/>
              </a:rPr>
              <a:t>Reliable </a:t>
            </a:r>
          </a:p>
          <a:p>
            <a:pPr eaLnBrk="1" hangingPunct="1">
              <a:buClr>
                <a:schemeClr val="tx1"/>
              </a:buClr>
            </a:pPr>
            <a:r>
              <a:rPr lang="en-US">
                <a:latin typeface="Book Antiqua" pitchFamily="18" charset="0"/>
              </a:rPr>
              <a:t>Extremely powerful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ook Antiqua" pitchFamily="18" charset="0"/>
              </a:rPr>
              <a:t>LINUX VS WINDOWS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>
                <a:latin typeface="Book Antiqua" pitchFamily="18" charset="0"/>
              </a:rPr>
              <a:t>Financial Differences</a:t>
            </a:r>
          </a:p>
          <a:p>
            <a:pPr eaLnBrk="1" hangingPunct="1">
              <a:buClr>
                <a:schemeClr val="tx1"/>
              </a:buClr>
            </a:pPr>
            <a:r>
              <a:rPr lang="en-US">
                <a:latin typeface="Book Antiqua" pitchFamily="18" charset="0"/>
              </a:rPr>
              <a:t>Technical Differences </a:t>
            </a:r>
          </a:p>
          <a:p>
            <a:pPr eaLnBrk="1" hangingPunct="1">
              <a:buClr>
                <a:schemeClr val="tx1"/>
              </a:buClr>
            </a:pPr>
            <a:r>
              <a:rPr lang="en-US">
                <a:latin typeface="Book Antiqua" pitchFamily="18" charset="0"/>
              </a:rPr>
              <a:t>End-User Differences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c_fmts9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6C88"/>
      </a:accent1>
      <a:accent2>
        <a:srgbClr val="D00E2E"/>
      </a:accent2>
      <a:accent3>
        <a:srgbClr val="FFFFFF"/>
      </a:accent3>
      <a:accent4>
        <a:srgbClr val="000000"/>
      </a:accent4>
      <a:accent5>
        <a:srgbClr val="AABAC3"/>
      </a:accent5>
      <a:accent6>
        <a:srgbClr val="BC0C29"/>
      </a:accent6>
      <a:hlink>
        <a:srgbClr val="FFFFFF"/>
      </a:hlink>
      <a:folHlink>
        <a:srgbClr val="02C8FE"/>
      </a:folHlink>
    </a:clrScheme>
    <a:fontScheme name="Pc_fmts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c_fmts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fmts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fmts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fmts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fmts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fmts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fmts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102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Pc_fmts98</vt:lpstr>
      <vt:lpstr>LINUX</vt:lpstr>
      <vt:lpstr>Modules</vt:lpstr>
      <vt:lpstr>PowerPoint Presentation</vt:lpstr>
      <vt:lpstr>Linux Distributions</vt:lpstr>
      <vt:lpstr>Why Use Linux?</vt:lpstr>
      <vt:lpstr>LINUX VS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satish2</dc:creator>
  <cp:lastModifiedBy>raghavender Kulkarni</cp:lastModifiedBy>
  <cp:revision>64</cp:revision>
  <dcterms:modified xsi:type="dcterms:W3CDTF">2021-06-12T01:39:21Z</dcterms:modified>
</cp:coreProperties>
</file>