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0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4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5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8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0684-0D0A-4F7D-B57C-442FE3CA2A9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650B66-11A5-44BF-AEA4-43D0C1E6E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00E-C754-4E56-A6D2-29405725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C5C27-B7E6-469A-A110-89E92B091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4119-08BC-436C-922E-425A7852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09A2-3FF7-4939-B29D-13E5B55F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Data Science has emerged recently with the evolution of mathematical statistics and data analysis. </a:t>
            </a:r>
          </a:p>
          <a:p>
            <a:r>
              <a:rPr lang="en-US" dirty="0"/>
              <a:t>It is also known as data driven science, which makes use of scientific methods, processes and systems to extract knowledge or insights from data in various forms, </a:t>
            </a:r>
            <a:r>
              <a:rPr lang="en-US" dirty="0" err="1"/>
              <a:t>i.e</a:t>
            </a:r>
            <a:r>
              <a:rPr lang="en-US" dirty="0"/>
              <a:t> either structured or unstructured. </a:t>
            </a:r>
          </a:p>
        </p:txBody>
      </p:sp>
    </p:spTree>
    <p:extLst>
      <p:ext uri="{BB962C8B-B14F-4D97-AF65-F5344CB8AC3E}">
        <p14:creationId xmlns:p14="http://schemas.microsoft.com/office/powerpoint/2010/main" val="42943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22C-8960-42DE-8E7D-5E89F522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53572-0B7B-4B18-8BE2-383D9B20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418" y="1853755"/>
            <a:ext cx="6827941" cy="42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180-7099-4AF4-94C0-6959DC16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data scientist?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6FF17-EF22-455C-99D3-9893DBA1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3" y="1853754"/>
            <a:ext cx="5120639" cy="41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6AF1-630F-4AEF-888A-28873FF1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problem in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6E7-7B02-412B-AE6F-21C43780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8198858" cy="1049236"/>
          </a:xfrm>
        </p:spPr>
        <p:txBody>
          <a:bodyPr/>
          <a:lstStyle/>
          <a:p>
            <a:r>
              <a:rPr lang="en-US" dirty="0"/>
              <a:t>Basically there are 5 kinds of problems which you can face in data science.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A16C-562A-4B72-9F7A-CE8C5A1A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92919"/>
            <a:ext cx="9603275" cy="2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2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54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   Data science</vt:lpstr>
      <vt:lpstr>What is data science?</vt:lpstr>
      <vt:lpstr>Why data science? </vt:lpstr>
      <vt:lpstr>Who is data scientist?</vt:lpstr>
      <vt:lpstr>How to solve a problem in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Data science</dc:title>
  <dc:creator>lingadevaruc5@gmail.com</dc:creator>
  <cp:lastModifiedBy>lingadevaruc5@gmail.com</cp:lastModifiedBy>
  <cp:revision>6</cp:revision>
  <dcterms:created xsi:type="dcterms:W3CDTF">2018-12-20T17:45:59Z</dcterms:created>
  <dcterms:modified xsi:type="dcterms:W3CDTF">2018-12-20T18:05:44Z</dcterms:modified>
</cp:coreProperties>
</file>