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68" y="1814052"/>
            <a:ext cx="10684337" cy="111841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Collabdrive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Cloud Storage and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Sharing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Platform with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 Spring Boot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87;p13"/>
          <p:cNvSpPr txBox="1"/>
          <p:nvPr/>
        </p:nvSpPr>
        <p:spPr>
          <a:xfrm>
            <a:off x="437883" y="4078617"/>
            <a:ext cx="3212342" cy="206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731500" bIns="7315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</a:rPr>
              <a:t>NAME	: </a:t>
            </a:r>
            <a:r>
              <a:rPr lang="en" sz="1600" dirty="0" smtClean="0">
                <a:solidFill>
                  <a:srgbClr val="374151"/>
                </a:solidFill>
              </a:rPr>
              <a:t>BADALINGAM C</a:t>
            </a: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</a:rPr>
              <a:t>ROLL NO	: </a:t>
            </a:r>
            <a:r>
              <a:rPr lang="en" sz="1600" dirty="0" smtClean="0">
                <a:solidFill>
                  <a:srgbClr val="374151"/>
                </a:solidFill>
              </a:rPr>
              <a:t>2021179008</a:t>
            </a: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</a:rPr>
              <a:t>CLASS	: MCA - SS</a:t>
            </a:r>
            <a:endParaRPr sz="16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951" y="2565652"/>
            <a:ext cx="7116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374151"/>
                </a:solidFill>
                <a:latin typeface="Söhne"/>
              </a:rPr>
              <a:t>Abouelmehdi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K.,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Beni-Hssane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A., &amp;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Khaloufi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H. (2018).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Cloud-based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file storage and sharing platforms: A comparative study. Journal of Cloud Computing, 7(1),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1-14.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74151"/>
                </a:solidFill>
                <a:latin typeface="Söhne"/>
              </a:rPr>
              <a:t>Chauhan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A., Rana, R. P. S., &amp;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Buyya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R. (2015). A review on secure cloud storage schemes. Journal of Network and Computer Applications, 50,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58-73.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74151"/>
                </a:solidFill>
                <a:latin typeface="Söhne"/>
              </a:rPr>
              <a:t>Gupta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M., &amp; Lal, M. (2017). Comparison of cloud storage services. International Journal of Computer Science and Mobile Computing, 6(8), 181-189.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16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AGENDA :</a:t>
            </a:r>
            <a:endParaRPr lang="en-IN" dirty="0"/>
          </a:p>
        </p:txBody>
      </p:sp>
      <p:sp>
        <p:nvSpPr>
          <p:cNvPr id="4" name="Google Shape;94;p14"/>
          <p:cNvSpPr txBox="1">
            <a:spLocks/>
          </p:cNvSpPr>
          <p:nvPr/>
        </p:nvSpPr>
        <p:spPr>
          <a:xfrm>
            <a:off x="729450" y="2078874"/>
            <a:ext cx="5428002" cy="3945841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</a:p>
          <a:p>
            <a:pPr marL="365760" indent="-219709">
              <a:lnSpc>
                <a:spcPct val="200000"/>
              </a:lnSpc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9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72497" y="1305342"/>
            <a:ext cx="957170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project aims to develop a web application with cloud storage and file sharing capabilities similar to existing services such as Google Drive and Dropbox.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project proposes to incorporate new features such as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re-uploading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and memory management to improve the user experience and reduce the need for local storage on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web application will allow users to upload files to the cloud and share them with others via a link, with customizable permissions and the ability to revoke access at any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project will use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ReactJS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for the front-end and Spring Boot Java for the back-end, leveraging the strengths of both technologies to create a fast, responsive, and secure web application.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654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75" y="-65314"/>
            <a:ext cx="10364451" cy="1220465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16000" y="1296856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Cloud storage and file sharing services have limitations and challenges, including storage space, security, and duplication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Existing services often require users to download and re-upload shared files to their own storage, which is inefficient.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proposed project aims to develop a web application for storing and sharing files in the cloud.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system will implement memory management techniques to optimize storage space and prevent loss of data due to accidental deletion or file corruption.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system will allow users to share files via a cloud file share link, eliminating the need for users to download and re-upload shared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goal of the project is to provide an efficient and scalable solution for cloud file storage and sharing that is accessible to users across various devices and platforms.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327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06" y="885079"/>
            <a:ext cx="1496962" cy="1496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21" y="3783139"/>
            <a:ext cx="1349300" cy="13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53" y="3783139"/>
            <a:ext cx="1349300" cy="13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6016" y="527254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35127" y="5272548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USER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46515" y="2175388"/>
            <a:ext cx="1278192" cy="1312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918136">
            <a:off x="3454900" y="259571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Uploading File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90221" y="2300748"/>
            <a:ext cx="1292940" cy="132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819619">
            <a:off x="4043176" y="2919087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Link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06762" y="4608870"/>
            <a:ext cx="3132850" cy="4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7537" y="415167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The Link to Use the File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610247" y="1749253"/>
            <a:ext cx="354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upload the same file through the link it means it didn’t create a new file in the storage. Just added easy in the other user drive.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21668" y="2187039"/>
            <a:ext cx="1134485" cy="144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3109584">
            <a:off x="6627674" y="2530936"/>
            <a:ext cx="230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Newly generated link to display other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07977"/>
            <a:ext cx="10454640" cy="1355063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2998287"/>
              </p:ext>
            </p:extLst>
          </p:nvPr>
        </p:nvGraphicFramePr>
        <p:xfrm>
          <a:off x="822960" y="1825943"/>
          <a:ext cx="10363200" cy="393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5123">
                  <a:extLst>
                    <a:ext uri="{9D8B030D-6E8A-4147-A177-3AD203B41FA5}">
                      <a16:colId xmlns:a16="http://schemas.microsoft.com/office/drawing/2014/main" val="1472675108"/>
                    </a:ext>
                  </a:extLst>
                </a:gridCol>
                <a:gridCol w="2698954">
                  <a:extLst>
                    <a:ext uri="{9D8B030D-6E8A-4147-A177-3AD203B41FA5}">
                      <a16:colId xmlns:a16="http://schemas.microsoft.com/office/drawing/2014/main" val="76046815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177212439"/>
                    </a:ext>
                  </a:extLst>
                </a:gridCol>
                <a:gridCol w="2499852">
                  <a:extLst>
                    <a:ext uri="{9D8B030D-6E8A-4147-A177-3AD203B41FA5}">
                      <a16:colId xmlns:a16="http://schemas.microsoft.com/office/drawing/2014/main" val="1293079233"/>
                    </a:ext>
                  </a:extLst>
                </a:gridCol>
                <a:gridCol w="2288458">
                  <a:extLst>
                    <a:ext uri="{9D8B030D-6E8A-4147-A177-3AD203B41FA5}">
                      <a16:colId xmlns:a16="http://schemas.microsoft.com/office/drawing/2014/main" val="412730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Secure Sharing of Data in Cloud Storage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Cloud storage,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Focuses on security measures for sharing data in cloud storage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May not cover other features and functionalities of cloud storage services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9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 Comparative Study of Cloud Storage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Cloud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Provides an overview of popular cloud storage services and their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Limited to existing services and may not cover all potential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82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 smtClean="0">
                          <a:effectLst/>
                        </a:rPr>
                        <a:t>Efficient </a:t>
                      </a:r>
                      <a:r>
                        <a:rPr lang="fr-FR" dirty="0">
                          <a:effectLst/>
                        </a:rPr>
                        <a:t>Data Management Techniques for Cloud </a:t>
                      </a:r>
                      <a:r>
                        <a:rPr lang="fr-FR" dirty="0" smtClean="0">
                          <a:effectLst/>
                        </a:rPr>
                        <a:t>Storage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Cloud storage,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Discusses various techniques for optimizing data storage in cloud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May be technical and difficult for non-experts to understand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6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9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32857" y="1923427"/>
            <a:ext cx="98552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Existing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web applications with cloud storage and file sharing capabilities include Google Drive, Dropbox, OneDrive, and Box.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These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services allow users to upload files to cloud storage and share them with others via a link.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Users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can set permissions for shared files, such as view-only or edit access, and can revoke access to shared files at any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Some services offer collaboration features, such as real-time editing and commenting on shared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Files are stored in the cloud, making them accessible from anywhere with an internet connection and reducing the need for local storage on devices.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174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3237"/>
            <a:ext cx="10364451" cy="1596177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09700" y="1502688"/>
            <a:ext cx="10027557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Efficient sharing of files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provide users with an efficient and streamlined way to share files with others via link, without the need to re-upload the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file.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Easy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collaboration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enable users to easily collaborate with others on shared files, including real-time collaboration and commenting features.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Unlimited storage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provide users with unlimited storage space to store their files without having to worry about running out of space.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Robust security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ensure that user data is secure and protected at all times, including measures such as encryption, access control, and authentication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User-friendly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interface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provide a user-friendly interface that is easy to navigate and use, even for users who are not technically proficient.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High availability and reliability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ensure that the platform is highly available and reliable, with minimal downtime and fast response times.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Cost-effectiveness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To offer a cost-effective solution for users, with affordable pricing plans that are accessible to individuals, small businesses, and large enterprises alike.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1216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2955" y="2012247"/>
            <a:ext cx="6066956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PACKAGES :  Python programming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ReactJS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Redux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Material-UI</a:t>
            </a: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Spring Boot (Java)</a:t>
            </a: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7972" algn="just">
              <a:lnSpc>
                <a:spcPct val="150000"/>
              </a:lnSpc>
              <a:buClr>
                <a:srgbClr val="000000"/>
              </a:buClr>
              <a:buSzPct val="84615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SOFTWARE    :  SPRING SUITE 4 and Visual Studio Code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HARDWARE 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500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GB SSD, i5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Processor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1200"/>
              </a:spcBef>
            </a:pPr>
            <a:endParaRPr lang="en-IN" dirty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IN" dirty="0"/>
              <a:t> 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742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310</TotalTime>
  <Words>908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Times New Roman</vt:lpstr>
      <vt:lpstr>Tw Cen MT</vt:lpstr>
      <vt:lpstr>Droplet</vt:lpstr>
      <vt:lpstr>(Collabdrive) A Collaborative Cloud Storage and File Sharing Platform with ReactJS and Spring Boot Java</vt:lpstr>
      <vt:lpstr>AGENDA :</vt:lpstr>
      <vt:lpstr>introduction</vt:lpstr>
      <vt:lpstr>Problem definition</vt:lpstr>
      <vt:lpstr>PowerPoint Presentation</vt:lpstr>
      <vt:lpstr>Literature survey</vt:lpstr>
      <vt:lpstr>Existing system</vt:lpstr>
      <vt:lpstr>Proposed system</vt:lpstr>
      <vt:lpstr>tools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Collabdrive A Collaborative Cloud Storage and File Sharing Platform with ReactJS and Spring Boot Java</dc:title>
  <dc:creator>Lingam Lee</dc:creator>
  <cp:lastModifiedBy>Lingam Lee</cp:lastModifiedBy>
  <cp:revision>19</cp:revision>
  <dcterms:created xsi:type="dcterms:W3CDTF">2023-03-14T04:54:02Z</dcterms:created>
  <dcterms:modified xsi:type="dcterms:W3CDTF">2023-03-15T02:28:03Z</dcterms:modified>
</cp:coreProperties>
</file>