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3DBE-AB68-73C2-66F6-91C521C7D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A69A8"/>
                </a:solidFill>
                <a:effectLst/>
                <a:latin typeface="Roboto" panose="02000000000000000000" pitchFamily="2" charset="0"/>
              </a:rPr>
              <a:t>MySQL Create Table </a:t>
            </a:r>
            <a:br>
              <a:rPr lang="en-IN" b="1" i="0" dirty="0">
                <a:solidFill>
                  <a:srgbClr val="2A69A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66993-2B7A-1529-9387-C0EFBBCE1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94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SQL statement to create a table countries and set a constraint NOT NULL.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49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10260758" cy="3915305"/>
          </a:xfrm>
        </p:spPr>
        <p:txBody>
          <a:bodyPr/>
          <a:lstStyle/>
          <a:p>
            <a:r>
              <a:rPr lang="en-US" sz="4400" dirty="0"/>
              <a:t>CREATE TABLE IF NOT EXISTS countries ( </a:t>
            </a:r>
            <a:br>
              <a:rPr lang="en-US" sz="4400" dirty="0"/>
            </a:br>
            <a:r>
              <a:rPr lang="en-US" sz="4400" dirty="0"/>
              <a:t>COUNTRY_ID varchar(2) NOT NULL,</a:t>
            </a:r>
            <a:br>
              <a:rPr lang="en-US" sz="4400" dirty="0"/>
            </a:br>
            <a:r>
              <a:rPr lang="en-US" sz="4400" dirty="0"/>
              <a:t>COUNTRY_NAME varchar(40) NOT NULL,</a:t>
            </a:r>
            <a:br>
              <a:rPr lang="en-US" sz="4400" dirty="0"/>
            </a:br>
            <a:r>
              <a:rPr lang="en-US" sz="4400" dirty="0"/>
              <a:t>REGION_ID decimal(10,0) NOT NULL</a:t>
            </a:r>
            <a:br>
              <a:rPr lang="en-US" sz="4400" dirty="0"/>
            </a:br>
            <a:r>
              <a:rPr lang="en-US" sz="4400" dirty="0"/>
              <a:t>);</a:t>
            </a:r>
            <a:br>
              <a:rPr lang="en-US" sz="4400" dirty="0"/>
            </a:b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498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685800"/>
            <a:ext cx="10829925" cy="5386387"/>
          </a:xfrm>
        </p:spPr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SQL statement to create a table named jobs including columns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job_id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job_title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min_salary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max_salary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check whether the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max_salary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amount does not exceed the upper limit 25000.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64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28688"/>
            <a:ext cx="10217896" cy="5229225"/>
          </a:xfrm>
        </p:spPr>
        <p:txBody>
          <a:bodyPr/>
          <a:lstStyle/>
          <a:p>
            <a:r>
              <a:rPr lang="en-US" sz="4400" dirty="0"/>
              <a:t>CREATE TABLE IF NOT EXISTS jobs ( </a:t>
            </a:r>
            <a:br>
              <a:rPr lang="en-US" sz="4400" dirty="0"/>
            </a:br>
            <a:r>
              <a:rPr lang="en-US" sz="4400" dirty="0"/>
              <a:t>JOB_ID varchar(10) NOT NULL , </a:t>
            </a:r>
            <a:br>
              <a:rPr lang="en-US" sz="4400" dirty="0"/>
            </a:br>
            <a:r>
              <a:rPr lang="en-US" sz="4400" dirty="0"/>
              <a:t>JOB_TITLE varchar(35) NOT NULL, </a:t>
            </a:r>
            <a:br>
              <a:rPr lang="en-US" sz="4400" dirty="0"/>
            </a:br>
            <a:r>
              <a:rPr lang="en-US" sz="4400" dirty="0"/>
              <a:t>MIN_SALARY decimal(6,0), </a:t>
            </a:r>
            <a:br>
              <a:rPr lang="en-US" sz="4400" dirty="0"/>
            </a:br>
            <a:r>
              <a:rPr lang="en-US" sz="4400" dirty="0"/>
              <a:t>MAX_SALARY decimal(6,0) </a:t>
            </a:r>
            <a:br>
              <a:rPr lang="en-US" sz="4400" dirty="0"/>
            </a:br>
            <a:r>
              <a:rPr lang="en-US" sz="4400" dirty="0"/>
              <a:t>CHECK(MAX_SALARY&lt;=25000)</a:t>
            </a:r>
            <a:br>
              <a:rPr lang="en-US" sz="4400" dirty="0"/>
            </a:br>
            <a:r>
              <a:rPr lang="en-US" sz="4400" dirty="0"/>
              <a:t>);</a:t>
            </a:r>
            <a:br>
              <a:rPr lang="en-US" sz="4400" dirty="0"/>
            </a:b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1996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C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reate a table named countries including columns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country_id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country_name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region_id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make sure that no countries except Italy, India and China will be entered in the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96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4000" dirty="0"/>
              <a:t>CREATE TABLE IF NOT EXISTS countries ( </a:t>
            </a:r>
            <a:br>
              <a:rPr lang="en-US" sz="4000" dirty="0"/>
            </a:br>
            <a:r>
              <a:rPr lang="en-US" sz="4000" dirty="0"/>
              <a:t>COUNTRY_ID varchar(2),</a:t>
            </a:r>
            <a:br>
              <a:rPr lang="en-US" sz="4000" dirty="0"/>
            </a:br>
            <a:r>
              <a:rPr lang="en-US" sz="4000" dirty="0"/>
              <a:t>COUNTRY_NAME varchar(40)</a:t>
            </a:r>
            <a:br>
              <a:rPr lang="en-US" sz="4000" dirty="0"/>
            </a:br>
            <a:r>
              <a:rPr lang="en-US" sz="4000" dirty="0"/>
              <a:t>CHECK(COUNTRY_NAME IN('</a:t>
            </a:r>
            <a:r>
              <a:rPr lang="en-US" sz="4000" dirty="0" err="1"/>
              <a:t>Italy','India','China</a:t>
            </a:r>
            <a:r>
              <a:rPr lang="en-US" sz="4000" dirty="0"/>
              <a:t>')) ,</a:t>
            </a:r>
            <a:br>
              <a:rPr lang="en-US" sz="4000" dirty="0"/>
            </a:br>
            <a:r>
              <a:rPr lang="en-US" sz="4000" dirty="0"/>
              <a:t>REGION_ID decimal(10,0)</a:t>
            </a:r>
            <a:br>
              <a:rPr lang="en-US" sz="4000" dirty="0"/>
            </a:br>
            <a:r>
              <a:rPr lang="en-US" sz="4000" dirty="0"/>
              <a:t>);</a:t>
            </a:r>
            <a:br>
              <a:rPr lang="en-US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4937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4800" dirty="0">
                <a:latin typeface="Helvetica" panose="020B0604020202020204" pitchFamily="34" charset="0"/>
              </a:rPr>
              <a:t>C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reate a table named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job_history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 including columns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employee_id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start_date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end_date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job_id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department_id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 and make sure that the value against column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end_date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 will be entered at the time of insertion in the format like '--/--/----'.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02429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3600" dirty="0"/>
              <a:t>CREATE TABLE IF NOT EXISTS </a:t>
            </a:r>
            <a:r>
              <a:rPr lang="en-US" sz="3600" dirty="0" err="1"/>
              <a:t>job_history</a:t>
            </a:r>
            <a:r>
              <a:rPr lang="en-US" sz="3600" dirty="0"/>
              <a:t> ( </a:t>
            </a:r>
            <a:br>
              <a:rPr lang="en-US" sz="3600" dirty="0"/>
            </a:br>
            <a:r>
              <a:rPr lang="en-US" sz="3600" dirty="0"/>
              <a:t>EMPLOYEE_ID decimal(6,0) NOT NULL, </a:t>
            </a:r>
            <a:br>
              <a:rPr lang="en-US" sz="3600" dirty="0"/>
            </a:br>
            <a:r>
              <a:rPr lang="en-US" sz="3600" dirty="0"/>
              <a:t>START_DATE date NOT NULL, </a:t>
            </a:r>
            <a:br>
              <a:rPr lang="en-US" sz="3600" dirty="0"/>
            </a:br>
            <a:r>
              <a:rPr lang="en-US" sz="3600" dirty="0"/>
              <a:t>END_DATE date NOT NULL</a:t>
            </a:r>
            <a:br>
              <a:rPr lang="en-US" sz="3600" dirty="0"/>
            </a:br>
            <a:r>
              <a:rPr lang="en-US" sz="3600" dirty="0"/>
              <a:t>CHECK (END_DATE LIKE '--/--/----'), </a:t>
            </a:r>
            <a:br>
              <a:rPr lang="en-US" sz="3600" dirty="0"/>
            </a:br>
            <a:r>
              <a:rPr lang="en-US" sz="3600" dirty="0"/>
              <a:t>JOB_ID varchar(10) NOT NULL, </a:t>
            </a:r>
            <a:br>
              <a:rPr lang="en-US" sz="3600" dirty="0"/>
            </a:br>
            <a:r>
              <a:rPr lang="en-US" sz="3600" dirty="0"/>
              <a:t>DEPARTMENT_ID decimal(4,0) NOT NULL </a:t>
            </a:r>
            <a:br>
              <a:rPr lang="en-US" sz="3600" dirty="0"/>
            </a:br>
            <a:r>
              <a:rPr lang="en-US" sz="3600" dirty="0"/>
              <a:t>);</a:t>
            </a: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7078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4800" dirty="0">
                <a:latin typeface="Helvetica" panose="020B0604020202020204" pitchFamily="34" charset="0"/>
              </a:rPr>
              <a:t>C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reate a table named countries including columns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country_id,country_name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region_id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 and make sure that no duplicate data against column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country_id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 will be allowed at the time of insertion.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1621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4000" dirty="0"/>
              <a:t>CREATE TABLE IF NOT EXISTS countries ( </a:t>
            </a:r>
            <a:br>
              <a:rPr lang="en-US" sz="4000" dirty="0"/>
            </a:br>
            <a:r>
              <a:rPr lang="en-US" sz="4000" dirty="0"/>
              <a:t>COUNTRY_ID varchar(2) NOT NULL,</a:t>
            </a:r>
            <a:br>
              <a:rPr lang="en-US" sz="4000" dirty="0"/>
            </a:br>
            <a:r>
              <a:rPr lang="en-US" sz="4000" dirty="0"/>
              <a:t>COUNTRY_NAME varchar(40) NOT NULL,</a:t>
            </a:r>
            <a:br>
              <a:rPr lang="en-US" sz="4000" dirty="0"/>
            </a:br>
            <a:r>
              <a:rPr lang="en-US" sz="4000" dirty="0"/>
              <a:t>REGION_ID decimal(10,0) NOT NULL,</a:t>
            </a:r>
            <a:br>
              <a:rPr lang="en-US" sz="4000" dirty="0"/>
            </a:br>
            <a:r>
              <a:rPr lang="en-US" sz="4000" dirty="0"/>
              <a:t>UNIQUE(COUNTRY_ID)</a:t>
            </a:r>
            <a:br>
              <a:rPr lang="en-US" sz="4000" dirty="0"/>
            </a:br>
            <a:r>
              <a:rPr lang="en-US" sz="4000" dirty="0"/>
              <a:t>);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7576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SQL statement to create a simple table countries including columns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country_id,country_name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region_id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86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4000" dirty="0">
                <a:latin typeface="Helvetica" panose="020B0604020202020204" pitchFamily="34" charset="0"/>
              </a:rPr>
              <a:t>C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reate a table named jobs including columns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job_id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job_title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min_salary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max_salary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, and make sure that, the default value for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job_title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is blank and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min_salary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is 8000 and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max_salary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is NULL will be entered automatically at the time of insertion if no value is assigned for the specified columns.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73135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3800" dirty="0"/>
              <a:t>CREATE TABLE IF NOT EXISTS jobs ( </a:t>
            </a:r>
            <a:br>
              <a:rPr lang="en-US" sz="3800" dirty="0"/>
            </a:br>
            <a:r>
              <a:rPr lang="en-US" sz="3800" dirty="0"/>
              <a:t>JOB_ID varchar(10) NOT NULL UNIQUE, </a:t>
            </a:r>
            <a:br>
              <a:rPr lang="en-US" sz="3800" dirty="0"/>
            </a:br>
            <a:r>
              <a:rPr lang="en-US" sz="3800" dirty="0"/>
              <a:t>JOB_TITLE varchar(35) NOT NULL DEFAULT ' ', </a:t>
            </a:r>
            <a:br>
              <a:rPr lang="en-US" sz="3800" dirty="0"/>
            </a:br>
            <a:r>
              <a:rPr lang="en-US" sz="3800" dirty="0"/>
              <a:t>MIN_SALARY decimal(6,0) DEFAULT 8000, </a:t>
            </a:r>
            <a:br>
              <a:rPr lang="en-US" sz="3800" dirty="0"/>
            </a:br>
            <a:r>
              <a:rPr lang="en-US" sz="3800" dirty="0"/>
              <a:t>MAX_SALARY decimal(6,0) DEFAULT NULL</a:t>
            </a:r>
            <a:br>
              <a:rPr lang="en-US" sz="3800" dirty="0"/>
            </a:br>
            <a:r>
              <a:rPr lang="en-US" sz="3800" dirty="0"/>
              <a:t>);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428066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4800" dirty="0">
                <a:latin typeface="Helvetica" panose="020B0604020202020204" pitchFamily="34" charset="0"/>
              </a:rPr>
              <a:t>C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reate a table named countries including columns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country_id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country_name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region_id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 and make sure that the </a:t>
            </a:r>
            <a:r>
              <a:rPr lang="en-US" sz="4800" b="0" i="0" dirty="0" err="1">
                <a:effectLst/>
                <a:latin typeface="Helvetica" panose="020B0604020202020204" pitchFamily="34" charset="0"/>
              </a:rPr>
              <a:t>country_id</a:t>
            </a:r>
            <a:r>
              <a:rPr lang="en-US" sz="4800" b="0" i="0" dirty="0">
                <a:effectLst/>
                <a:latin typeface="Helvetica" panose="020B0604020202020204" pitchFamily="34" charset="0"/>
              </a:rPr>
              <a:t> column will be a key field which will not contain any duplicate data at the time of insertion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6512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4000" dirty="0"/>
              <a:t>CREATE TABLE IF NOT EXISTS countries ( </a:t>
            </a:r>
            <a:br>
              <a:rPr lang="en-US" sz="4000" dirty="0"/>
            </a:br>
            <a:r>
              <a:rPr lang="en-US" sz="4000" dirty="0"/>
              <a:t>COUNTRY_ID varchar(2) NOT NULL UNIQUE PRIMARY KEY,</a:t>
            </a:r>
            <a:br>
              <a:rPr lang="en-US" sz="4000" dirty="0"/>
            </a:br>
            <a:r>
              <a:rPr lang="en-US" sz="4000" dirty="0"/>
              <a:t>COUNTRY_NAME varchar(40) NOT NULL,</a:t>
            </a:r>
            <a:br>
              <a:rPr lang="en-US" sz="4000" dirty="0"/>
            </a:br>
            <a:r>
              <a:rPr lang="en-US" sz="4000" dirty="0"/>
              <a:t>REGION_ID decimal(10,0) NOT NULL</a:t>
            </a:r>
            <a:br>
              <a:rPr lang="en-US" sz="4000" dirty="0"/>
            </a:br>
            <a:r>
              <a:rPr lang="en-US" sz="4000" dirty="0"/>
              <a:t>);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5641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create a table countries including columns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country_id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country_name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region_id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make sure that the column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country_id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will be unique and store an auto incremented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62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4000" dirty="0"/>
              <a:t>CREATE TABLE IF NOT EXISTS countries ( </a:t>
            </a:r>
            <a:br>
              <a:rPr lang="en-US" sz="4000" dirty="0"/>
            </a:br>
            <a:r>
              <a:rPr lang="en-US" sz="4000" dirty="0"/>
              <a:t>COUNTRY_ID integer NOT NULL UNIQUE AUTO_INCREMENT PRIMARY KEY,</a:t>
            </a:r>
            <a:br>
              <a:rPr lang="en-US" sz="4000" dirty="0"/>
            </a:br>
            <a:r>
              <a:rPr lang="en-US" sz="4000" dirty="0"/>
              <a:t>COUNTRY_NAME varchar(40) NOT NULL,</a:t>
            </a:r>
            <a:br>
              <a:rPr lang="en-US" sz="4000" dirty="0"/>
            </a:br>
            <a:r>
              <a:rPr lang="en-US" sz="4000" dirty="0"/>
              <a:t>REGION_ID decimal(10,0) NOT NULL</a:t>
            </a:r>
            <a:br>
              <a:rPr lang="en-US" sz="4000" dirty="0"/>
            </a:br>
            <a:r>
              <a:rPr lang="en-US" sz="4000" dirty="0"/>
              <a:t>);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3520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create a table countries including columns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country_id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country_name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region_id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make sure that the combination of columns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country_id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region_id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will be unique.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711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4000" dirty="0"/>
              <a:t>CREATE TABLE IF NOT EXISTS countries (</a:t>
            </a:r>
            <a:br>
              <a:rPr lang="en-US" sz="4000" dirty="0"/>
            </a:br>
            <a:r>
              <a:rPr lang="en-US" sz="4000" dirty="0"/>
              <a:t>COUNTRY_ID varchar(2) NOT NULL UNIQUE DEFAULT '',</a:t>
            </a:r>
            <a:br>
              <a:rPr lang="en-US" sz="4000" dirty="0"/>
            </a:br>
            <a:r>
              <a:rPr lang="en-US" sz="4000" dirty="0"/>
              <a:t>COUNTRY_NAME varchar(40) DEFAULT NULL,</a:t>
            </a:r>
            <a:br>
              <a:rPr lang="en-US" sz="4000" dirty="0"/>
            </a:br>
            <a:r>
              <a:rPr lang="en-US" sz="4000" dirty="0"/>
              <a:t>REGION_ID decimal(10,0) NOT NULL,</a:t>
            </a:r>
            <a:br>
              <a:rPr lang="en-US" sz="4000" dirty="0"/>
            </a:br>
            <a:r>
              <a:rPr lang="en-US" sz="4000" dirty="0"/>
              <a:t>PRIMARY KEY (COUNTRY_ID,REGION_ID));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6196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4000" dirty="0">
                <a:latin typeface="Helvetica" panose="020B0604020202020204" pitchFamily="34" charset="0"/>
              </a:rPr>
              <a:t>C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reate a table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job_history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including columns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employee_id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start_date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end_date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job_id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department_id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and make sure that, the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employee_id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column does not contain any duplicate value at the time of insertion and the foreign key column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job_id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contain only those values which are exists in the jobs table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3328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10515600" cy="5372100"/>
          </a:xfrm>
        </p:spPr>
        <p:txBody>
          <a:bodyPr/>
          <a:lstStyle/>
          <a:p>
            <a:r>
              <a:rPr lang="en-IN" sz="2800" dirty="0"/>
              <a:t>Here is the structure of the table jobs;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+------------+--------------+------+-----+---------+-------+</a:t>
            </a:r>
            <a:br>
              <a:rPr lang="en-IN" sz="2800" dirty="0"/>
            </a:br>
            <a:r>
              <a:rPr lang="en-IN" sz="2800" dirty="0"/>
              <a:t>| Field      | Type         | Null | Key | Default | Extra |</a:t>
            </a:r>
            <a:br>
              <a:rPr lang="en-IN" sz="2800" dirty="0"/>
            </a:br>
            <a:r>
              <a:rPr lang="en-IN" sz="2800" dirty="0"/>
              <a:t>+------------+--------------+------+-----+---------+-------+</a:t>
            </a:r>
            <a:br>
              <a:rPr lang="en-IN" sz="2800" dirty="0"/>
            </a:br>
            <a:r>
              <a:rPr lang="en-IN" sz="2800" dirty="0"/>
              <a:t>| JOB_ID     | varchar(10)  | NO   | PRI |         |       |</a:t>
            </a:r>
            <a:br>
              <a:rPr lang="en-IN" sz="2800" dirty="0"/>
            </a:br>
            <a:r>
              <a:rPr lang="en-IN" sz="2800" dirty="0"/>
              <a:t>| JOB_TITLE  | varchar(35)  | NO   |     | NULL    |       |</a:t>
            </a:r>
            <a:br>
              <a:rPr lang="en-IN" sz="2800" dirty="0"/>
            </a:br>
            <a:r>
              <a:rPr lang="en-IN" sz="2800" dirty="0"/>
              <a:t>| MIN_SALARY | decimal(6,0) | YES  |     | NULL    |       |</a:t>
            </a:r>
            <a:br>
              <a:rPr lang="en-IN" sz="2800" dirty="0"/>
            </a:br>
            <a:r>
              <a:rPr lang="en-IN" sz="2800" dirty="0"/>
              <a:t>| MAX_SALARY | decimal(6,0) | YES  |     | NULL    |       |</a:t>
            </a:r>
            <a:br>
              <a:rPr lang="en-IN" sz="2800" dirty="0"/>
            </a:br>
            <a:r>
              <a:rPr lang="en-IN" sz="2800" dirty="0"/>
              <a:t>+------------+--------------+------+-----+---------+-------+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287333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30" y="3056995"/>
            <a:ext cx="8825658" cy="2677648"/>
          </a:xfrm>
        </p:spPr>
        <p:txBody>
          <a:bodyPr/>
          <a:lstStyle/>
          <a:p>
            <a:r>
              <a:rPr lang="en-US" dirty="0"/>
              <a:t>CREATE TABLE countries( </a:t>
            </a:r>
            <a:br>
              <a:rPr lang="en-US" dirty="0"/>
            </a:br>
            <a:r>
              <a:rPr lang="en-US" dirty="0"/>
              <a:t>COUNTRY_ID varchar(2),</a:t>
            </a:r>
            <a:br>
              <a:rPr lang="en-US" dirty="0"/>
            </a:br>
            <a:r>
              <a:rPr lang="en-US" dirty="0"/>
              <a:t>COUNTRY_NAME varchar(40),</a:t>
            </a:r>
            <a:br>
              <a:rPr lang="en-US" dirty="0"/>
            </a:br>
            <a:r>
              <a:rPr lang="en-US" dirty="0"/>
              <a:t>REGION_ID decimal(10,0)</a:t>
            </a:r>
            <a:br>
              <a:rPr lang="en-US" dirty="0"/>
            </a:b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054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3400" dirty="0"/>
              <a:t>CREATE TABLE </a:t>
            </a:r>
            <a:r>
              <a:rPr lang="en-US" sz="3400" dirty="0" err="1"/>
              <a:t>job_history</a:t>
            </a:r>
            <a:r>
              <a:rPr lang="en-US" sz="3400" dirty="0"/>
              <a:t> ( </a:t>
            </a:r>
            <a:br>
              <a:rPr lang="en-US" sz="3400" dirty="0"/>
            </a:br>
            <a:r>
              <a:rPr lang="en-US" sz="3400" dirty="0"/>
              <a:t>EMPLOYEE_ID decimal(6,0) NOT NULL PRIMARY KEY, </a:t>
            </a:r>
            <a:br>
              <a:rPr lang="en-US" sz="3400" dirty="0"/>
            </a:br>
            <a:r>
              <a:rPr lang="en-US" sz="3400" dirty="0"/>
              <a:t>START_DATE date NOT NULL, </a:t>
            </a:r>
            <a:br>
              <a:rPr lang="en-US" sz="3400" dirty="0"/>
            </a:br>
            <a:r>
              <a:rPr lang="en-US" sz="3400" dirty="0"/>
              <a:t>END_DATE date NOT NULL, </a:t>
            </a:r>
            <a:br>
              <a:rPr lang="en-US" sz="3400" dirty="0"/>
            </a:br>
            <a:r>
              <a:rPr lang="en-US" sz="3400" dirty="0"/>
              <a:t>JOB_ID varchar(10) NOT NULL, </a:t>
            </a:r>
            <a:br>
              <a:rPr lang="en-US" sz="3400" dirty="0"/>
            </a:br>
            <a:r>
              <a:rPr lang="en-US" sz="3400" dirty="0"/>
              <a:t>DEPARTMENT_ID decimal(4,0) DEFAULT NULL, </a:t>
            </a:r>
            <a:br>
              <a:rPr lang="en-US" sz="3400" dirty="0"/>
            </a:br>
            <a:r>
              <a:rPr lang="en-US" sz="3400" dirty="0"/>
              <a:t>FOREIGN KEY (</a:t>
            </a:r>
            <a:r>
              <a:rPr lang="en-US" sz="3400" dirty="0" err="1"/>
              <a:t>job_id</a:t>
            </a:r>
            <a:r>
              <a:rPr lang="en-US" sz="3400" dirty="0"/>
              <a:t>) REFERENCES jobs(</a:t>
            </a:r>
            <a:r>
              <a:rPr lang="en-US" sz="3400" dirty="0" err="1"/>
              <a:t>job_id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/>
              <a:t>)ENGINE=</a:t>
            </a:r>
            <a:r>
              <a:rPr lang="en-US" sz="3400" dirty="0" err="1"/>
              <a:t>InnoDB</a:t>
            </a:r>
            <a:r>
              <a:rPr lang="en-US" sz="3400" dirty="0"/>
              <a:t>;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67334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r>
              <a:rPr lang="en-US" sz="3400" dirty="0">
                <a:latin typeface="Helvetica" panose="020B0604020202020204" pitchFamily="34" charset="0"/>
              </a:rPr>
              <a:t>C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reate a table employees including columns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employee_id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first_name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last_name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, email,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phone_number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hire_date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job_id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, salary, commission,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manager_id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department_id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 and make sure that, the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employee_id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 column does not contain any duplicate value at the time of insertion and the foreign key columns combined by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department_id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sz="3400" b="0" i="0" dirty="0" err="1">
                <a:effectLst/>
                <a:latin typeface="Helvetica" panose="020B0604020202020204" pitchFamily="34" charset="0"/>
              </a:rPr>
              <a:t>manager_id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 columns contain only those unique combination values, which combinations are in the departments table.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3903310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10401300" cy="5372100"/>
          </a:xfrm>
        </p:spPr>
        <p:txBody>
          <a:bodyPr/>
          <a:lstStyle/>
          <a:p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Assume the structure of departments table below.</a:t>
            </a:r>
            <a:br>
              <a:rPr lang="en-IN" sz="2800" dirty="0"/>
            </a:br>
            <a:r>
              <a:rPr lang="en-IN" sz="2800" dirty="0"/>
              <a:t>+-----------------+--------------+------+-----+---------+-------+</a:t>
            </a:r>
            <a:br>
              <a:rPr lang="en-IN" sz="2800" dirty="0"/>
            </a:br>
            <a:r>
              <a:rPr lang="en-IN" sz="2800" dirty="0"/>
              <a:t>| Field           | Type         | Null | Key | Default | Extra |</a:t>
            </a:r>
            <a:br>
              <a:rPr lang="en-IN" sz="2800" dirty="0"/>
            </a:br>
            <a:r>
              <a:rPr lang="en-IN" sz="2800" dirty="0"/>
              <a:t>+-----------------+--------------+------+-----+---------+-------+</a:t>
            </a:r>
            <a:br>
              <a:rPr lang="en-IN" sz="2800" dirty="0"/>
            </a:br>
            <a:r>
              <a:rPr lang="en-IN" sz="2800" dirty="0"/>
              <a:t>| DEPARTMENT_ID   | decimal(4,0) | NO   | PRI | 0       |       |</a:t>
            </a:r>
            <a:br>
              <a:rPr lang="en-IN" sz="2800" dirty="0"/>
            </a:br>
            <a:r>
              <a:rPr lang="en-IN" sz="2800" dirty="0"/>
              <a:t>| DEPARTMENT_NAME | varchar(30)  | NO   |     | NULL    |       |</a:t>
            </a:r>
            <a:br>
              <a:rPr lang="en-IN" sz="2800" dirty="0"/>
            </a:br>
            <a:r>
              <a:rPr lang="en-IN" sz="2800" dirty="0"/>
              <a:t>| MANAGER_ID      | decimal(6,0) | NO   | PRI | 0       |       |</a:t>
            </a:r>
            <a:br>
              <a:rPr lang="en-IN" sz="2800" dirty="0"/>
            </a:br>
            <a:r>
              <a:rPr lang="en-IN" sz="2800" dirty="0"/>
              <a:t>| LOCATION_ID     | decimal(4,0) | YES  |     | NULL    |       |</a:t>
            </a:r>
            <a:br>
              <a:rPr lang="en-IN" sz="2800" dirty="0"/>
            </a:br>
            <a:r>
              <a:rPr lang="en-IN" sz="2800" dirty="0"/>
              <a:t>+-----------------+--------------+------+-----+---------+-------+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1010132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24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841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241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96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556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967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19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393" y="2928408"/>
            <a:ext cx="8825658" cy="2677648"/>
          </a:xfrm>
        </p:spPr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SQL statement to create a table countries including columns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country_id,country_name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region_id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which already exists.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400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227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875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837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634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623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948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617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599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382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8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543" y="3571346"/>
            <a:ext cx="8825658" cy="2677648"/>
          </a:xfrm>
        </p:spPr>
        <p:txBody>
          <a:bodyPr/>
          <a:lstStyle/>
          <a:p>
            <a:r>
              <a:rPr lang="en-US" dirty="0"/>
              <a:t>CREATE TABLE IF NOT EXISTS countries ( </a:t>
            </a:r>
            <a:br>
              <a:rPr lang="en-US" dirty="0"/>
            </a:br>
            <a:r>
              <a:rPr lang="en-US" dirty="0"/>
              <a:t>COUNTRY_ID varchar(2),</a:t>
            </a:r>
            <a:br>
              <a:rPr lang="en-US" dirty="0"/>
            </a:br>
            <a:r>
              <a:rPr lang="en-US" dirty="0"/>
              <a:t>COUNTRY_NAME varchar(40),</a:t>
            </a:r>
            <a:br>
              <a:rPr lang="en-US" dirty="0"/>
            </a:br>
            <a:r>
              <a:rPr lang="en-US" dirty="0"/>
              <a:t>REGION_ID decimal(10,0)</a:t>
            </a:r>
            <a:br>
              <a:rPr lang="en-US" dirty="0"/>
            </a:b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843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953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336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607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9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754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00100"/>
            <a:ext cx="9386888" cy="53721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1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SQL statement to create the structure of a table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dup_countries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similar to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73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 IF NOT EXISTS </a:t>
            </a:r>
            <a:r>
              <a:rPr lang="en-US" dirty="0" err="1"/>
              <a:t>dup_countries</a:t>
            </a:r>
            <a:br>
              <a:rPr lang="en-US" dirty="0"/>
            </a:br>
            <a:r>
              <a:rPr lang="en-US" dirty="0"/>
              <a:t>LIKE countries;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83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SQL statement to create a duplicate copy of countries table including structure and data by name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dup_countries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40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D0590-58E5-712B-5B7B-15E0A4979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 IF NOT EXISTS </a:t>
            </a:r>
            <a:r>
              <a:rPr lang="en-US" dirty="0" err="1"/>
              <a:t>dup_countries</a:t>
            </a:r>
            <a:br>
              <a:rPr lang="en-US" dirty="0"/>
            </a:br>
            <a:r>
              <a:rPr lang="en-US" dirty="0"/>
              <a:t>AS SELECT * FROM  countries;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298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261</TotalTime>
  <Words>1454</Words>
  <Application>Microsoft Office PowerPoint</Application>
  <PresentationFormat>Widescreen</PresentationFormat>
  <Paragraphs>33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Century Gothic</vt:lpstr>
      <vt:lpstr>Helvetica</vt:lpstr>
      <vt:lpstr>Roboto</vt:lpstr>
      <vt:lpstr>Wingdings 3</vt:lpstr>
      <vt:lpstr>Ion Boardroom</vt:lpstr>
      <vt:lpstr>MySQL Create Table  </vt:lpstr>
      <vt:lpstr>Write a SQL statement to create a simple table countries including columns country_id,country_name and region_id.</vt:lpstr>
      <vt:lpstr>CREATE TABLE countries(  COUNTRY_ID varchar(2), COUNTRY_NAME varchar(40), REGION_ID decimal(10,0) );</vt:lpstr>
      <vt:lpstr>Write a SQL statement to create a table countries including columns country_id,country_name and region_id which already exists.</vt:lpstr>
      <vt:lpstr>CREATE TABLE IF NOT EXISTS countries (  COUNTRY_ID varchar(2), COUNTRY_NAME varchar(40), REGION_ID decimal(10,0) );</vt:lpstr>
      <vt:lpstr>Write a SQL statement to create the structure of a table dup_countries similar to countries.</vt:lpstr>
      <vt:lpstr>CREATE TABLE IF NOT EXISTS dup_countries LIKE countries;</vt:lpstr>
      <vt:lpstr>Write a SQL statement to create a duplicate copy of countries table including structure and data by name dup_countries.</vt:lpstr>
      <vt:lpstr>CREATE TABLE IF NOT EXISTS dup_countries AS SELECT * FROM  countries;</vt:lpstr>
      <vt:lpstr>Write a SQL statement to create a table countries and set a constraint NOT NULL.</vt:lpstr>
      <vt:lpstr>CREATE TABLE IF NOT EXISTS countries (  COUNTRY_ID varchar(2) NOT NULL, COUNTRY_NAME varchar(40) NOT NULL, REGION_ID decimal(10,0) NOT NULL ); </vt:lpstr>
      <vt:lpstr>Write a SQL statement to create a table named jobs including columns job_id, job_title, min_salary, max_salary and check whether the max_salary amount does not exceed the upper limit 25000.</vt:lpstr>
      <vt:lpstr>CREATE TABLE IF NOT EXISTS jobs (  JOB_ID varchar(10) NOT NULL ,  JOB_TITLE varchar(35) NOT NULL,  MIN_SALARY decimal(6,0),  MAX_SALARY decimal(6,0)  CHECK(MAX_SALARY&lt;=25000) ); </vt:lpstr>
      <vt:lpstr>Create a table named countries including columns country_id, country_name and region_id and make sure that no countries except Italy, India and China will be entered in the table.</vt:lpstr>
      <vt:lpstr>CREATE TABLE IF NOT EXISTS countries (  COUNTRY_ID varchar(2), COUNTRY_NAME varchar(40) CHECK(COUNTRY_NAME IN('Italy','India','China')) , REGION_ID decimal(10,0) ); </vt:lpstr>
      <vt:lpstr>Create a table named job_history including columns employee_id, start_date, end_date, job_id and department_id and make sure that the value against column end_date will be entered at the time of insertion in the format like '--/--/----'.</vt:lpstr>
      <vt:lpstr>CREATE TABLE IF NOT EXISTS job_history (  EMPLOYEE_ID decimal(6,0) NOT NULL,  START_DATE date NOT NULL,  END_DATE date NOT NULL CHECK (END_DATE LIKE '--/--/----'),  JOB_ID varchar(10) NOT NULL,  DEPARTMENT_ID decimal(4,0) NOT NULL  ); </vt:lpstr>
      <vt:lpstr>Create a table named countries including columns country_id,country_name and region_id and make sure that no duplicate data against column country_id will be allowed at the time of insertion.</vt:lpstr>
      <vt:lpstr>CREATE TABLE IF NOT EXISTS countries (  COUNTRY_ID varchar(2) NOT NULL, COUNTRY_NAME varchar(40) NOT NULL, REGION_ID decimal(10,0) NOT NULL, UNIQUE(COUNTRY_ID) );</vt:lpstr>
      <vt:lpstr>Create a table named jobs including columns job_id, job_title, min_salary and max_salary, and make sure that, the default value for job_title is blank and min_salary is 8000 and max_salary is NULL will be entered automatically at the time of insertion if no value is assigned for the specified columns.</vt:lpstr>
      <vt:lpstr>CREATE TABLE IF NOT EXISTS jobs (  JOB_ID varchar(10) NOT NULL UNIQUE,  JOB_TITLE varchar(35) NOT NULL DEFAULT ' ',  MIN_SALARY decimal(6,0) DEFAULT 8000,  MAX_SALARY decimal(6,0) DEFAULT NULL );</vt:lpstr>
      <vt:lpstr>Create a table named countries including columns country_id, country_name and region_id and make sure that the country_id column will be a key field which will not contain any duplicate data at the time of insertion</vt:lpstr>
      <vt:lpstr>CREATE TABLE IF NOT EXISTS countries (  COUNTRY_ID varchar(2) NOT NULL UNIQUE PRIMARY KEY, COUNTRY_NAME varchar(40) NOT NULL, REGION_ID decimal(10,0) NOT NULL );</vt:lpstr>
      <vt:lpstr>create a table countries including columns country_id, country_name and region_id and make sure that the column country_id will be unique and store an auto incremented value.</vt:lpstr>
      <vt:lpstr>CREATE TABLE IF NOT EXISTS countries (  COUNTRY_ID integer NOT NULL UNIQUE AUTO_INCREMENT PRIMARY KEY, COUNTRY_NAME varchar(40) NOT NULL, REGION_ID decimal(10,0) NOT NULL );</vt:lpstr>
      <vt:lpstr>create a table countries including columns country_id, country_name and region_id and make sure that the combination of columns country_id and region_id will be unique.</vt:lpstr>
      <vt:lpstr>CREATE TABLE IF NOT EXISTS countries ( COUNTRY_ID varchar(2) NOT NULL UNIQUE DEFAULT '', COUNTRY_NAME varchar(40) DEFAULT NULL, REGION_ID decimal(10,0) NOT NULL, PRIMARY KEY (COUNTRY_ID,REGION_ID));</vt:lpstr>
      <vt:lpstr>Create a table job_history including columns employee_id, start_date, end_date, job_id and department_id and make sure that, the employee_id column does not contain any duplicate value at the time of insertion and the foreign key column job_id contain only those values which are exists in the jobs table</vt:lpstr>
      <vt:lpstr>Here is the structure of the table jobs;  +------------+--------------+------+-----+---------+-------+ | Field      | Type         | Null | Key | Default | Extra | +------------+--------------+------+-----+---------+-------+ | JOB_ID     | varchar(10)  | NO   | PRI |         |       | | JOB_TITLE  | varchar(35)  | NO   |     | NULL    |       | | MIN_SALARY | decimal(6,0) | YES  |     | NULL    |       | | MAX_SALARY | decimal(6,0) | YES  |     | NULL    |       | +------------+--------------+------+-----+---------+-------+</vt:lpstr>
      <vt:lpstr>CREATE TABLE job_history (  EMPLOYEE_ID decimal(6,0) NOT NULL PRIMARY KEY,  START_DATE date NOT NULL,  END_DATE date NOT NULL,  JOB_ID varchar(10) NOT NULL,  DEPARTMENT_ID decimal(4,0) DEFAULT NULL,  FOREIGN KEY (job_id) REFERENCES jobs(job_id) )ENGINE=InnoDB;</vt:lpstr>
      <vt:lpstr>Create a table employees including columns employee_id, first_name, last_name, email, phone_number hire_date, job_id, salary, commission, manager_id and department_id and make sure that, the employee_id column does not contain any duplicate value at the time of insertion and the foreign key columns combined by department_id and manager_id columns contain only those unique combination values, which combinations are in the departments table.</vt:lpstr>
      <vt:lpstr>  Assume the structure of departments table below. +-----------------+--------------+------+-----+---------+-------+ | Field           | Type         | Null | Key | Default | Extra | +-----------------+--------------+------+-----+---------+-------+ | DEPARTMENT_ID   | decimal(4,0) | NO   | PRI | 0       |       | | DEPARTMENT_NAME | varchar(30)  | NO   |     | NULL    |       | | MANAGER_ID      | decimal(6,0) | NO   | PRI | 0       |       | | LOCATION_ID     | decimal(4,0) | YES  |     | NULL    |       | +-----------------+--------------+------+-----+---------+-------+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 munoth</dc:creator>
  <cp:lastModifiedBy>anju munoth</cp:lastModifiedBy>
  <cp:revision>26</cp:revision>
  <dcterms:created xsi:type="dcterms:W3CDTF">2022-06-21T09:03:40Z</dcterms:created>
  <dcterms:modified xsi:type="dcterms:W3CDTF">2022-06-21T13:25:12Z</dcterms:modified>
</cp:coreProperties>
</file>