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98" r:id="rId19"/>
    <p:sldId id="289" r:id="rId20"/>
    <p:sldId id="290" r:id="rId21"/>
    <p:sldId id="291" r:id="rId22"/>
    <p:sldId id="292" r:id="rId23"/>
    <p:sldId id="299" r:id="rId24"/>
    <p:sldId id="293" r:id="rId25"/>
    <p:sldId id="294" r:id="rId26"/>
    <p:sldId id="295" r:id="rId27"/>
    <p:sldId id="297" r:id="rId28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26" autoAdjust="0"/>
  </p:normalViewPr>
  <p:slideViewPr>
    <p:cSldViewPr>
      <p:cViewPr varScale="1">
        <p:scale>
          <a:sx n="67" d="100"/>
          <a:sy n="67" d="100"/>
        </p:scale>
        <p:origin x="150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66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1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9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/>
              <a:t>Click to edit Master subtitle style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6/28/2022</a:t>
            </a:fld>
            <a:endParaRPr kumimoji="0"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n-US" dirty="0"/>
              <a:t>Show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6/28/2022</a:t>
            </a:fld>
            <a:endParaRPr kumimoji="0"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6/28/2022</a:t>
            </a:fld>
            <a:endParaRPr kumimoji="0"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6/28/2022</a:t>
            </a:fld>
            <a:endParaRPr kumimoji="0"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/>
              <a:t>Click to add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6/28/2022</a:t>
            </a:fld>
            <a:endParaRPr kumimoji="0" lang="en-US" dirty="0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/>
              <a:t>Click to add answer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i="1" baseline="0"/>
            </a:lvl1pPr>
            <a:extLst/>
          </a:lstStyle>
          <a:p>
            <a:pPr lvl="0"/>
            <a:r>
              <a:rPr kumimoji="0" lang="en-US" dirty="0"/>
              <a:t>Click to add detail to the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6/28/2022</a:t>
            </a:fld>
            <a:endParaRPr kumimoji="0"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kumimoji="0"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kumimoji="0"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kumimoji="0"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6/28/2022</a:t>
            </a:fld>
            <a:endParaRPr kumimoji="0"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kumimoji="0"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kumimoji="0"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kumimoji="0"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kumimoji="0"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6/28/2022</a:t>
            </a:fld>
            <a:endParaRPr kumimoji="0"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i="1" baseline="0"/>
            </a:lvl1pPr>
            <a:extLst/>
          </a:lstStyle>
          <a:p>
            <a:r>
              <a:rPr kumimoji="0" lang="en-US" dirty="0"/>
              <a:t>Click to type your question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1" hangingPunct="1"/>
            <a:r>
              <a:rPr kumimoji="0" lang="en-US"/>
              <a:t>Click to edit Master title style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1" hangingPunct="1"/>
            <a:r>
              <a:rPr kumimoji="0" lang="en-US"/>
              <a:t>Click to edit Master text styles</a:t>
            </a:r>
          </a:p>
          <a:p>
            <a:pPr lvl="1" eaLnBrk="1" latinLnBrk="1" hangingPunct="1"/>
            <a:r>
              <a:rPr kumimoji="0" lang="en-US"/>
              <a:t>Second level</a:t>
            </a:r>
          </a:p>
          <a:p>
            <a:pPr lvl="2" eaLnBrk="1" latinLnBrk="1" hangingPunct="1"/>
            <a:r>
              <a:rPr kumimoji="0" lang="en-US"/>
              <a:t>Third level</a:t>
            </a:r>
          </a:p>
          <a:p>
            <a:pPr lvl="3" eaLnBrk="1" latinLnBrk="1" hangingPunct="1"/>
            <a:r>
              <a:rPr kumimoji="0" lang="en-US"/>
              <a:t>Fourth level</a:t>
            </a:r>
          </a:p>
          <a:p>
            <a:pPr lvl="4" eaLnBrk="1" latinLnBrk="1" hangingPunct="1"/>
            <a:r>
              <a:rPr kumimoji="0" lang="en-US"/>
              <a:t>Fifth level</a:t>
            </a:r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sz="1100"/>
            </a:lvl1pPr>
            <a:extLst/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6/28/2022</a:t>
            </a:fld>
            <a:endParaRPr kumimoji="0"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sz="1200"/>
            </a:lvl1pPr>
            <a:extLst/>
          </a:lstStyle>
          <a:p>
            <a:endParaRPr kumimoji="0"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sz="1200"/>
            </a:lvl1pPr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</a:t>
            </a:r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 and Answer </a:t>
            </a:r>
          </a:p>
          <a:p>
            <a:r>
              <a:rPr lang="en-US" dirty="0"/>
              <a:t>k. </a:t>
            </a:r>
            <a:r>
              <a:rPr lang="en-US" dirty="0" err="1"/>
              <a:t>Anju</a:t>
            </a:r>
            <a:r>
              <a:rPr lang="en-US" dirty="0"/>
              <a:t> Munoth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query to find the name (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first_name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last_name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), and salary of the employees who earn the same salary as the minimum salary for all departments.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57200" y="2362200"/>
            <a:ext cx="8305800" cy="4191000"/>
          </a:xfrm>
        </p:spPr>
        <p:txBody>
          <a:bodyPr>
            <a:normAutofit/>
          </a:bodyPr>
          <a:lstStyle/>
          <a:p>
            <a:r>
              <a:rPr lang="en-US" dirty="0"/>
              <a:t>SELECT * FROM employees </a:t>
            </a:r>
          </a:p>
          <a:p>
            <a:r>
              <a:rPr lang="en-US" dirty="0"/>
              <a:t>WHERE salary = (SELECT MIN(salary) FROM employees);</a:t>
            </a:r>
          </a:p>
        </p:txBody>
      </p:sp>
    </p:spTree>
    <p:extLst>
      <p:ext uri="{BB962C8B-B14F-4D97-AF65-F5344CB8AC3E}">
        <p14:creationId xmlns:p14="http://schemas.microsoft.com/office/powerpoint/2010/main" val="421157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query to find the name (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first_name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last_name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), and salary of the employees whose salary is greater than the average salary of all departments.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1000" y="2971800"/>
            <a:ext cx="853440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SELECT * FROM employees </a:t>
            </a:r>
          </a:p>
          <a:p>
            <a:r>
              <a:rPr lang="en-US" dirty="0"/>
              <a:t>WHERE salary &gt; </a:t>
            </a:r>
          </a:p>
          <a:p>
            <a:r>
              <a:rPr lang="en-US" dirty="0"/>
              <a:t>ALL(SELECT avg(salary)FROM employees GROUP BY </a:t>
            </a:r>
            <a:r>
              <a:rPr lang="en-US" dirty="0" err="1"/>
              <a:t>department_id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1006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query to find the name (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first_name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last_name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) and salary of the employees who earn a salary that is higher than the salary of all the Shipping Clerk (JOB_ID = 'SH_CLERK'). Sort the results of the salary of the lowest to highest.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1000" y="2743200"/>
            <a:ext cx="8458200" cy="3810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SELECT </a:t>
            </a:r>
            <a:r>
              <a:rPr lang="en-US" dirty="0" err="1"/>
              <a:t>first_name,last_name</a:t>
            </a:r>
            <a:r>
              <a:rPr lang="en-US" dirty="0"/>
              <a:t>, </a:t>
            </a:r>
            <a:r>
              <a:rPr lang="en-US" dirty="0" err="1"/>
              <a:t>job_id</a:t>
            </a:r>
            <a:r>
              <a:rPr lang="en-US" dirty="0"/>
              <a:t>, salary </a:t>
            </a:r>
          </a:p>
          <a:p>
            <a:r>
              <a:rPr lang="en-US" dirty="0"/>
              <a:t>FROM employees </a:t>
            </a:r>
          </a:p>
          <a:p>
            <a:r>
              <a:rPr lang="en-US" dirty="0"/>
              <a:t>WHERE salary &gt; </a:t>
            </a:r>
          </a:p>
          <a:p>
            <a:r>
              <a:rPr lang="en-US" dirty="0"/>
              <a:t>ALL (SELECT salary FROM employees WHERE </a:t>
            </a:r>
            <a:r>
              <a:rPr lang="en-US" dirty="0" err="1"/>
              <a:t>job_id</a:t>
            </a:r>
            <a:r>
              <a:rPr lang="en-US" dirty="0"/>
              <a:t> = 'SH_CLERK') ORDER BY salary;</a:t>
            </a:r>
          </a:p>
        </p:txBody>
      </p:sp>
    </p:spTree>
    <p:extLst>
      <p:ext uri="{BB962C8B-B14F-4D97-AF65-F5344CB8AC3E}">
        <p14:creationId xmlns:p14="http://schemas.microsoft.com/office/powerpoint/2010/main" val="116878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query to find the name (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first_name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last_name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) of the employees who are not supervisors.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1000" y="2667000"/>
            <a:ext cx="8534400" cy="4038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SELECT </a:t>
            </a:r>
            <a:r>
              <a:rPr lang="en-US" dirty="0" err="1"/>
              <a:t>b.first_name,b.last_name</a:t>
            </a:r>
            <a:r>
              <a:rPr lang="en-US" dirty="0"/>
              <a:t> </a:t>
            </a:r>
          </a:p>
          <a:p>
            <a:r>
              <a:rPr lang="en-US" dirty="0"/>
              <a:t>FROM employees b </a:t>
            </a:r>
          </a:p>
          <a:p>
            <a:r>
              <a:rPr lang="en-US" dirty="0"/>
              <a:t>WHERE NOT EXISTS (SELECT 'X' FROM employees a WHERE </a:t>
            </a:r>
            <a:r>
              <a:rPr lang="en-US" dirty="0" err="1"/>
              <a:t>a.manager_id</a:t>
            </a:r>
            <a:r>
              <a:rPr lang="en-US" dirty="0"/>
              <a:t> = </a:t>
            </a:r>
            <a:r>
              <a:rPr lang="en-US" dirty="0" err="1"/>
              <a:t>b.employee_id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4989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query to display the employee ID, first name, last name, and department names of all employees.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57200" y="2590800"/>
            <a:ext cx="8534400" cy="4038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SELECT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</a:t>
            </a:r>
          </a:p>
          <a:p>
            <a:r>
              <a:rPr lang="en-US" dirty="0"/>
              <a:t>(SELECT </a:t>
            </a:r>
            <a:r>
              <a:rPr lang="en-US" dirty="0" err="1"/>
              <a:t>department_name</a:t>
            </a:r>
            <a:r>
              <a:rPr lang="en-US" dirty="0"/>
              <a:t> FROM departments d</a:t>
            </a:r>
          </a:p>
          <a:p>
            <a:r>
              <a:rPr lang="en-US" dirty="0"/>
              <a:t> WHERE </a:t>
            </a:r>
            <a:r>
              <a:rPr lang="en-US" dirty="0" err="1"/>
              <a:t>e.department_id</a:t>
            </a:r>
            <a:r>
              <a:rPr lang="en-US" dirty="0"/>
              <a:t> = </a:t>
            </a:r>
            <a:r>
              <a:rPr lang="en-US" dirty="0" err="1"/>
              <a:t>d.department_id</a:t>
            </a:r>
            <a:r>
              <a:rPr lang="en-US" dirty="0"/>
              <a:t>) department </a:t>
            </a:r>
          </a:p>
          <a:p>
            <a:r>
              <a:rPr lang="en-US" dirty="0"/>
              <a:t> FROM employees e ORDER BY department;</a:t>
            </a:r>
          </a:p>
        </p:txBody>
      </p:sp>
    </p:spTree>
    <p:extLst>
      <p:ext uri="{BB962C8B-B14F-4D97-AF65-F5344CB8AC3E}">
        <p14:creationId xmlns:p14="http://schemas.microsoft.com/office/powerpoint/2010/main" val="248677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 query to display the employee ID, first name, last name, salary of all employees whose salary is above average for their departments.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54358" y="1981200"/>
            <a:ext cx="8584842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SELECT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 </a:t>
            </a:r>
          </a:p>
          <a:p>
            <a:r>
              <a:rPr lang="en-US" dirty="0"/>
              <a:t>FROM employees AS A </a:t>
            </a:r>
          </a:p>
          <a:p>
            <a:r>
              <a:rPr lang="en-US" dirty="0"/>
              <a:t>WHERE salary &gt; </a:t>
            </a:r>
          </a:p>
          <a:p>
            <a:r>
              <a:rPr lang="en-US" dirty="0"/>
              <a:t>(SELECT AVG(salary) FROM employees WHERE </a:t>
            </a:r>
            <a:r>
              <a:rPr lang="en-US" dirty="0" err="1"/>
              <a:t>department_id</a:t>
            </a:r>
            <a:r>
              <a:rPr lang="en-US" dirty="0"/>
              <a:t> = </a:t>
            </a:r>
            <a:r>
              <a:rPr lang="en-US" dirty="0" err="1"/>
              <a:t>A.department_id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24722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query to list the department names which have at least one employee?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610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SELECT DEPARTMENT_ID,</a:t>
            </a:r>
          </a:p>
          <a:p>
            <a:r>
              <a:rPr lang="en-US" dirty="0"/>
              <a:t> DEPARTMENT_NAME</a:t>
            </a:r>
          </a:p>
          <a:p>
            <a:r>
              <a:rPr lang="en-US" dirty="0"/>
              <a:t>FROM DEPARTMENTS D</a:t>
            </a:r>
          </a:p>
          <a:p>
            <a:r>
              <a:rPr lang="en-US" dirty="0"/>
              <a:t>WHERE EXISTS</a:t>
            </a:r>
          </a:p>
          <a:p>
            <a:r>
              <a:rPr lang="en-US" dirty="0"/>
              <a:t> (</a:t>
            </a:r>
          </a:p>
          <a:p>
            <a:r>
              <a:rPr lang="en-US" dirty="0"/>
              <a:t> SELECT 1</a:t>
            </a:r>
          </a:p>
          <a:p>
            <a:r>
              <a:rPr lang="en-US" dirty="0"/>
              <a:t> FROM EMPLOYEES E</a:t>
            </a:r>
          </a:p>
          <a:p>
            <a:r>
              <a:rPr lang="en-US" dirty="0"/>
              <a:t> WHERE E.DEPARTMENT_ID = D.DEPARTMENT_ID)</a:t>
            </a:r>
          </a:p>
        </p:txBody>
      </p:sp>
    </p:spTree>
    <p:extLst>
      <p:ext uri="{BB962C8B-B14F-4D97-AF65-F5344CB8AC3E}">
        <p14:creationId xmlns:p14="http://schemas.microsoft.com/office/powerpoint/2010/main" val="1170911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85DB-464A-DB86-934A-BE036B6E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32DF6-3EA3-D7FD-364E-AF70DDDA3A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4191000"/>
          </a:xfrm>
        </p:spPr>
        <p:txBody>
          <a:bodyPr>
            <a:normAutofit/>
          </a:bodyPr>
          <a:lstStyle/>
          <a:p>
            <a:r>
              <a:rPr lang="en-US" dirty="0"/>
              <a:t>select * from departments d </a:t>
            </a:r>
          </a:p>
          <a:p>
            <a:r>
              <a:rPr lang="en-US" dirty="0"/>
              <a:t>where </a:t>
            </a:r>
            <a:r>
              <a:rPr lang="en-US" dirty="0" err="1"/>
              <a:t>department_id</a:t>
            </a:r>
            <a:r>
              <a:rPr lang="en-US" dirty="0"/>
              <a:t> in (select distinct </a:t>
            </a:r>
            <a:r>
              <a:rPr lang="en-US" dirty="0" err="1"/>
              <a:t>department_id</a:t>
            </a:r>
            <a:r>
              <a:rPr lang="en-US" dirty="0"/>
              <a:t> from employees);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659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 dirty="0"/>
              <a:t> List department name having at-least 3 employee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4191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select distinct DEPARTMENT_ID from employees o </a:t>
            </a:r>
          </a:p>
          <a:p>
            <a:r>
              <a:rPr lang="en-US" dirty="0"/>
              <a:t>where </a:t>
            </a:r>
          </a:p>
          <a:p>
            <a:r>
              <a:rPr lang="en-US" dirty="0"/>
              <a:t>(select count(EMPLOYEE_ID) from employees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r>
              <a:rPr lang="en-US" dirty="0"/>
              <a:t>	where </a:t>
            </a:r>
            <a:r>
              <a:rPr lang="en-US" dirty="0" err="1"/>
              <a:t>o.DEPARTMENT_ID</a:t>
            </a:r>
            <a:r>
              <a:rPr lang="en-US" dirty="0"/>
              <a:t> = </a:t>
            </a:r>
            <a:r>
              <a:rPr lang="en-US" dirty="0" err="1"/>
              <a:t>i.DEPARTMENT_ID</a:t>
            </a:r>
            <a:r>
              <a:rPr lang="en-US" dirty="0"/>
              <a:t>) &gt;=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47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 dirty="0"/>
              <a:t>List the department names which are having more than 5 employee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3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query to find the name (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first_name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last_name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) and the salary of the employees who have a higher salary than the employee whose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last_name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='Bull'.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32893" y="2209800"/>
            <a:ext cx="8225307" cy="4038600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FIRST_NAME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LAST_NAME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SALARY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employees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SALARY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salary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employees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'Bull'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35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query to fetch even numbered records from employees table.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2819400"/>
            <a:ext cx="85344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SET @i = 0; </a:t>
            </a:r>
          </a:p>
          <a:p>
            <a:r>
              <a:rPr lang="en-US" dirty="0"/>
              <a:t>SELECT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employee_id</a:t>
            </a:r>
            <a:r>
              <a:rPr lang="en-US" dirty="0"/>
              <a:t> </a:t>
            </a:r>
          </a:p>
          <a:p>
            <a:r>
              <a:rPr lang="en-US" dirty="0"/>
              <a:t>FROM (SELECT @i := @i + 1 AS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employee_id</a:t>
            </a:r>
            <a:r>
              <a:rPr lang="en-US" dirty="0"/>
              <a:t> FROM employees)</a:t>
            </a:r>
          </a:p>
          <a:p>
            <a:r>
              <a:rPr lang="en-US" dirty="0"/>
              <a:t>a WHERE MOD(</a:t>
            </a:r>
            <a:r>
              <a:rPr lang="en-US" dirty="0" err="1"/>
              <a:t>a.i</a:t>
            </a:r>
            <a:r>
              <a:rPr lang="en-US" dirty="0"/>
              <a:t>, 2) = 0;</a:t>
            </a:r>
          </a:p>
        </p:txBody>
      </p:sp>
    </p:spTree>
    <p:extLst>
      <p:ext uri="{BB962C8B-B14F-4D97-AF65-F5344CB8AC3E}">
        <p14:creationId xmlns:p14="http://schemas.microsoft.com/office/powerpoint/2010/main" val="3943764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query to find the 5th maximum salary in the employees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28600" y="2667000"/>
            <a:ext cx="8686800" cy="3962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SELECT DISTINCT salary </a:t>
            </a:r>
          </a:p>
          <a:p>
            <a:r>
              <a:rPr lang="en-US" dirty="0"/>
              <a:t>FROM employees e1 </a:t>
            </a:r>
          </a:p>
          <a:p>
            <a:r>
              <a:rPr lang="en-US" dirty="0"/>
              <a:t>WHERE 5 = (SELECT COUNT(DISTINCT salary) </a:t>
            </a:r>
          </a:p>
          <a:p>
            <a:r>
              <a:rPr lang="en-US" dirty="0"/>
              <a:t>FROM employees  e2 </a:t>
            </a:r>
          </a:p>
          <a:p>
            <a:r>
              <a:rPr lang="en-US" dirty="0"/>
              <a:t>WHERE e2.salary &gt;= e1.salary);</a:t>
            </a:r>
          </a:p>
        </p:txBody>
      </p:sp>
    </p:spTree>
    <p:extLst>
      <p:ext uri="{BB962C8B-B14F-4D97-AF65-F5344CB8AC3E}">
        <p14:creationId xmlns:p14="http://schemas.microsoft.com/office/powerpoint/2010/main" val="422110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F86C-9F5A-3B3C-5380-5C4E10B9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B4B63-B901-7EF4-6AE9-C34E9209B1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select * from </a:t>
            </a:r>
            <a:r>
              <a:rPr lang="en-US" dirty="0" err="1"/>
              <a:t>flipkartdb.employees</a:t>
            </a:r>
            <a:r>
              <a:rPr lang="en-US" dirty="0"/>
              <a:t> where salary =(select min(salary) from (select distinct(salary) from </a:t>
            </a:r>
            <a:r>
              <a:rPr lang="en-US" dirty="0" err="1"/>
              <a:t>flipkartdb.employees</a:t>
            </a:r>
            <a:r>
              <a:rPr lang="en-US" dirty="0"/>
              <a:t> order by salary desc limit 5) a);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576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query to find the 4th minimum salary in the employees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28600" y="2286000"/>
            <a:ext cx="85344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SELECT DISTINCT salary </a:t>
            </a:r>
          </a:p>
          <a:p>
            <a:r>
              <a:rPr lang="en-US" dirty="0"/>
              <a:t>FROM employees e1 </a:t>
            </a:r>
          </a:p>
          <a:p>
            <a:r>
              <a:rPr lang="en-US" dirty="0"/>
              <a:t>WHERE 4 = (SELECT COUNT(DISTINCT salary) </a:t>
            </a:r>
          </a:p>
          <a:p>
            <a:r>
              <a:rPr lang="en-US" dirty="0"/>
              <a:t>FROM employees  e2 </a:t>
            </a:r>
          </a:p>
          <a:p>
            <a:r>
              <a:rPr lang="en-US" dirty="0"/>
              <a:t>WHERE e2.salary &lt;= e1.salary);</a:t>
            </a:r>
          </a:p>
        </p:txBody>
      </p:sp>
    </p:spTree>
    <p:extLst>
      <p:ext uri="{BB962C8B-B14F-4D97-AF65-F5344CB8AC3E}">
        <p14:creationId xmlns:p14="http://schemas.microsoft.com/office/powerpoint/2010/main" val="1227165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query to list the department ID and name of all the departments where no employee is working.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28600" y="2514600"/>
            <a:ext cx="8610600" cy="4191000"/>
          </a:xfrm>
        </p:spPr>
        <p:txBody>
          <a:bodyPr>
            <a:normAutofit/>
          </a:bodyPr>
          <a:lstStyle/>
          <a:p>
            <a:r>
              <a:rPr lang="en-US" dirty="0"/>
              <a:t>SELECT * FROM departments </a:t>
            </a:r>
          </a:p>
          <a:p>
            <a:r>
              <a:rPr lang="en-US" dirty="0"/>
              <a:t>WHERE </a:t>
            </a:r>
            <a:r>
              <a:rPr lang="en-US" dirty="0" err="1"/>
              <a:t>department_id</a:t>
            </a:r>
            <a:r>
              <a:rPr lang="en-US" dirty="0"/>
              <a:t> </a:t>
            </a:r>
          </a:p>
          <a:p>
            <a:r>
              <a:rPr lang="en-US" dirty="0"/>
              <a:t>NOT IN (select </a:t>
            </a:r>
            <a:r>
              <a:rPr lang="en-US" dirty="0" err="1"/>
              <a:t>department_id</a:t>
            </a:r>
            <a:r>
              <a:rPr lang="en-US" dirty="0"/>
              <a:t> FROM employees);</a:t>
            </a:r>
          </a:p>
        </p:txBody>
      </p:sp>
    </p:spTree>
    <p:extLst>
      <p:ext uri="{BB962C8B-B14F-4D97-AF65-F5344CB8AC3E}">
        <p14:creationId xmlns:p14="http://schemas.microsoft.com/office/powerpoint/2010/main" val="4160552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query to get employees who have a got a salary which is among the 3 highest salaries.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28600" y="2057400"/>
            <a:ext cx="86868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SELECT DISTINCT salary </a:t>
            </a:r>
          </a:p>
          <a:p>
            <a:r>
              <a:rPr lang="en-US" dirty="0"/>
              <a:t>FROM employees a </a:t>
            </a:r>
          </a:p>
          <a:p>
            <a:r>
              <a:rPr lang="en-US" dirty="0"/>
              <a:t>WHERE 3 &gt;= (SELECT COUNT(DISTINCT salary) </a:t>
            </a:r>
          </a:p>
          <a:p>
            <a:r>
              <a:rPr lang="en-US" dirty="0"/>
              <a:t>FROM employees b </a:t>
            </a:r>
          </a:p>
          <a:p>
            <a:r>
              <a:rPr lang="en-US" dirty="0"/>
              <a:t>WHERE </a:t>
            </a:r>
            <a:r>
              <a:rPr lang="en-US" dirty="0" err="1"/>
              <a:t>b.salary</a:t>
            </a:r>
            <a:r>
              <a:rPr lang="en-US" dirty="0"/>
              <a:t> &gt;= </a:t>
            </a:r>
            <a:r>
              <a:rPr lang="en-US" dirty="0" err="1"/>
              <a:t>a.salary</a:t>
            </a:r>
            <a:r>
              <a:rPr lang="en-US" dirty="0"/>
              <a:t>) </a:t>
            </a:r>
          </a:p>
          <a:p>
            <a:r>
              <a:rPr lang="en-US" dirty="0"/>
              <a:t>ORDER BY </a:t>
            </a:r>
            <a:r>
              <a:rPr lang="en-US" dirty="0" err="1"/>
              <a:t>a.salary</a:t>
            </a:r>
            <a:r>
              <a:rPr lang="en-US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3127956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query to get 3 minimum salaries.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28600" y="2362200"/>
            <a:ext cx="8534400" cy="4267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SELECT DISTINCT salary </a:t>
            </a:r>
          </a:p>
          <a:p>
            <a:r>
              <a:rPr lang="en-US" dirty="0"/>
              <a:t>FROM employees a </a:t>
            </a:r>
          </a:p>
          <a:p>
            <a:r>
              <a:rPr lang="en-US" dirty="0"/>
              <a:t>WHERE  3 &gt;= (SELECT COUNT(DISTINCT salary) </a:t>
            </a:r>
          </a:p>
          <a:p>
            <a:r>
              <a:rPr lang="en-US" dirty="0"/>
              <a:t>FROM employees b </a:t>
            </a:r>
          </a:p>
          <a:p>
            <a:r>
              <a:rPr lang="en-US" dirty="0"/>
              <a:t>WHERE </a:t>
            </a:r>
            <a:r>
              <a:rPr lang="en-US" dirty="0" err="1"/>
              <a:t>b.salary</a:t>
            </a:r>
            <a:r>
              <a:rPr lang="en-US" dirty="0"/>
              <a:t> &lt;= </a:t>
            </a:r>
            <a:r>
              <a:rPr lang="en-US" dirty="0" err="1"/>
              <a:t>a.salary</a:t>
            </a:r>
            <a:r>
              <a:rPr lang="en-US" dirty="0"/>
              <a:t>) </a:t>
            </a:r>
          </a:p>
          <a:p>
            <a:r>
              <a:rPr lang="en-US" dirty="0"/>
              <a:t>ORDER BY </a:t>
            </a:r>
            <a:r>
              <a:rPr lang="en-US" dirty="0" err="1"/>
              <a:t>a.salary</a:t>
            </a:r>
            <a:r>
              <a:rPr lang="en-US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162935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0" dirty="0">
                <a:latin typeface="Helvetica" panose="020B0604020202020204" pitchFamily="34" charset="0"/>
              </a:rPr>
              <a:t>Q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uery to find the name (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first_name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last_name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) of all employees who works in the IT department.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1000" y="2971800"/>
            <a:ext cx="8305800" cy="3657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 </a:t>
            </a:r>
          </a:p>
          <a:p>
            <a:r>
              <a:rPr lang="en-US" dirty="0"/>
              <a:t>FROM employees </a:t>
            </a:r>
          </a:p>
          <a:p>
            <a:r>
              <a:rPr lang="en-US" dirty="0"/>
              <a:t>WHERE </a:t>
            </a:r>
            <a:r>
              <a:rPr lang="en-US" dirty="0" err="1"/>
              <a:t>department_id</a:t>
            </a:r>
            <a:r>
              <a:rPr lang="en-US" dirty="0"/>
              <a:t> </a:t>
            </a:r>
          </a:p>
          <a:p>
            <a:r>
              <a:rPr lang="en-US" dirty="0"/>
              <a:t>IN (SELECT </a:t>
            </a:r>
            <a:r>
              <a:rPr lang="en-US" dirty="0" err="1"/>
              <a:t>department_id</a:t>
            </a:r>
            <a:r>
              <a:rPr lang="en-US" dirty="0"/>
              <a:t> FROM departments WHERE </a:t>
            </a:r>
            <a:r>
              <a:rPr lang="en-US" dirty="0" err="1"/>
              <a:t>department_name</a:t>
            </a:r>
            <a:r>
              <a:rPr lang="en-US" dirty="0"/>
              <a:t>='IT');</a:t>
            </a:r>
          </a:p>
        </p:txBody>
      </p:sp>
    </p:spTree>
    <p:extLst>
      <p:ext uri="{BB962C8B-B14F-4D97-AF65-F5344CB8AC3E}">
        <p14:creationId xmlns:p14="http://schemas.microsoft.com/office/powerpoint/2010/main" val="340551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 dirty="0">
                <a:latin typeface="Helvetica" panose="020B0604020202020204" pitchFamily="34" charset="0"/>
              </a:rPr>
              <a:t>Q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uery to find the name (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first_name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last_name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) of the employees who have a manager and worked in a USA based department.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1000" y="2133600"/>
            <a:ext cx="8382000" cy="4191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 FROM employees </a:t>
            </a:r>
          </a:p>
          <a:p>
            <a:r>
              <a:rPr lang="en-US" dirty="0"/>
              <a:t>WHERE </a:t>
            </a:r>
            <a:r>
              <a:rPr lang="en-US" dirty="0" err="1"/>
              <a:t>manager_id</a:t>
            </a:r>
            <a:r>
              <a:rPr lang="en-US" dirty="0"/>
              <a:t> in (select </a:t>
            </a:r>
            <a:r>
              <a:rPr lang="en-US" dirty="0" err="1"/>
              <a:t>employee_id</a:t>
            </a:r>
            <a:r>
              <a:rPr lang="en-US" dirty="0"/>
              <a:t> </a:t>
            </a:r>
          </a:p>
          <a:p>
            <a:r>
              <a:rPr lang="en-US" dirty="0"/>
              <a:t>FROM employees WHERE </a:t>
            </a:r>
            <a:r>
              <a:rPr lang="en-US" dirty="0" err="1"/>
              <a:t>department_id</a:t>
            </a:r>
            <a:r>
              <a:rPr lang="en-US" dirty="0"/>
              <a:t> </a:t>
            </a:r>
          </a:p>
          <a:p>
            <a:r>
              <a:rPr lang="en-US" dirty="0"/>
              <a:t>IN (SELECT </a:t>
            </a:r>
            <a:r>
              <a:rPr lang="en-US" dirty="0" err="1"/>
              <a:t>department_id</a:t>
            </a:r>
            <a:r>
              <a:rPr lang="en-US" dirty="0"/>
              <a:t> FROM departments WHERE </a:t>
            </a:r>
            <a:r>
              <a:rPr lang="en-US" dirty="0" err="1"/>
              <a:t>location_id</a:t>
            </a:r>
            <a:r>
              <a:rPr lang="en-US" dirty="0"/>
              <a:t> </a:t>
            </a:r>
          </a:p>
          <a:p>
            <a:r>
              <a:rPr lang="en-US" dirty="0"/>
              <a:t>IN (select </a:t>
            </a:r>
            <a:r>
              <a:rPr lang="en-US" dirty="0" err="1"/>
              <a:t>location_id</a:t>
            </a:r>
            <a:r>
              <a:rPr lang="en-US" dirty="0"/>
              <a:t> from locations where </a:t>
            </a:r>
            <a:r>
              <a:rPr lang="en-US" dirty="0" err="1"/>
              <a:t>country_id</a:t>
            </a:r>
            <a:r>
              <a:rPr lang="en-US" dirty="0"/>
              <a:t>='US')));</a:t>
            </a:r>
          </a:p>
        </p:txBody>
      </p:sp>
    </p:spTree>
    <p:extLst>
      <p:ext uri="{BB962C8B-B14F-4D97-AF65-F5344CB8AC3E}">
        <p14:creationId xmlns:p14="http://schemas.microsoft.com/office/powerpoint/2010/main" val="58978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90500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Query to find the name (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first_name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last_name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) of the employees who are managers.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57200" y="2362200"/>
            <a:ext cx="8305800" cy="4114800"/>
          </a:xfrm>
        </p:spPr>
        <p:txBody>
          <a:bodyPr>
            <a:normAutofit fontScale="92500"/>
          </a:bodyPr>
          <a:lstStyle/>
          <a:p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 </a:t>
            </a:r>
          </a:p>
          <a:p>
            <a:r>
              <a:rPr lang="en-US" dirty="0"/>
              <a:t>FROM employees </a:t>
            </a:r>
          </a:p>
          <a:p>
            <a:r>
              <a:rPr lang="en-US" dirty="0"/>
              <a:t>WHERE (</a:t>
            </a:r>
            <a:r>
              <a:rPr lang="en-US" dirty="0" err="1"/>
              <a:t>employee_id</a:t>
            </a:r>
            <a:r>
              <a:rPr lang="en-US" dirty="0"/>
              <a:t> IN (SELECT distinct </a:t>
            </a:r>
            <a:r>
              <a:rPr lang="en-US" dirty="0" err="1"/>
              <a:t>manager_id</a:t>
            </a:r>
            <a:r>
              <a:rPr lang="en-US" dirty="0"/>
              <a:t> FROM employees));</a:t>
            </a:r>
          </a:p>
        </p:txBody>
      </p:sp>
    </p:spTree>
    <p:extLst>
      <p:ext uri="{BB962C8B-B14F-4D97-AF65-F5344CB8AC3E}">
        <p14:creationId xmlns:p14="http://schemas.microsoft.com/office/powerpoint/2010/main" val="292562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Query to find the name (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first_name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last_name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), and salary of the employees whose salary is greater than the average salary.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1000" y="1905000"/>
            <a:ext cx="8534400" cy="4800600"/>
          </a:xfrm>
        </p:spPr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 FROM employees </a:t>
            </a:r>
          </a:p>
          <a:p>
            <a:r>
              <a:rPr lang="en-US" dirty="0"/>
              <a:t>WHERE salary &gt; (SELECT AVG(salary) FROM employees);</a:t>
            </a:r>
          </a:p>
        </p:txBody>
      </p:sp>
    </p:spTree>
    <p:extLst>
      <p:ext uri="{BB962C8B-B14F-4D97-AF65-F5344CB8AC3E}">
        <p14:creationId xmlns:p14="http://schemas.microsoft.com/office/powerpoint/2010/main" val="379710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query to find the name (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first_name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last_name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), and salary of the employees whose salary is equal to the minimum salary for their job grade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1000" y="2209800"/>
            <a:ext cx="8610600" cy="44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 </a:t>
            </a:r>
          </a:p>
          <a:p>
            <a:r>
              <a:rPr lang="en-US" dirty="0"/>
              <a:t>FROM employees </a:t>
            </a:r>
          </a:p>
          <a:p>
            <a:r>
              <a:rPr lang="en-US" dirty="0"/>
              <a:t>WHERE </a:t>
            </a:r>
            <a:r>
              <a:rPr lang="en-US" dirty="0" err="1"/>
              <a:t>employees.salary</a:t>
            </a:r>
            <a:r>
              <a:rPr lang="en-US" dirty="0"/>
              <a:t> = (SELECT </a:t>
            </a:r>
            <a:r>
              <a:rPr lang="en-US" dirty="0" err="1"/>
              <a:t>min_salary</a:t>
            </a:r>
            <a:endParaRPr lang="en-US" dirty="0"/>
          </a:p>
          <a:p>
            <a:r>
              <a:rPr lang="en-US" dirty="0"/>
              <a:t>FROM jobs</a:t>
            </a:r>
          </a:p>
          <a:p>
            <a:r>
              <a:rPr lang="en-US" dirty="0"/>
              <a:t>WHERE </a:t>
            </a:r>
            <a:r>
              <a:rPr lang="en-US" dirty="0" err="1"/>
              <a:t>employees.job_id</a:t>
            </a:r>
            <a:r>
              <a:rPr lang="en-US" dirty="0"/>
              <a:t> = </a:t>
            </a:r>
            <a:r>
              <a:rPr lang="en-US" dirty="0" err="1"/>
              <a:t>jobs.job_id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974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query to find the name (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first_name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last_name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), and salary of the employees who earns more than the average salary and works in any of the IT departments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1000" y="2133600"/>
            <a:ext cx="8229600" cy="4419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 </a:t>
            </a:r>
          </a:p>
          <a:p>
            <a:r>
              <a:rPr lang="en-US" dirty="0"/>
              <a:t>FROM employees </a:t>
            </a:r>
          </a:p>
          <a:p>
            <a:r>
              <a:rPr lang="en-US" dirty="0"/>
              <a:t>WHERE </a:t>
            </a:r>
            <a:r>
              <a:rPr lang="en-US" dirty="0" err="1"/>
              <a:t>department_id</a:t>
            </a:r>
            <a:r>
              <a:rPr lang="en-US" dirty="0"/>
              <a:t> IN </a:t>
            </a:r>
          </a:p>
          <a:p>
            <a:r>
              <a:rPr lang="en-US" dirty="0"/>
              <a:t>(SELECT </a:t>
            </a:r>
            <a:r>
              <a:rPr lang="en-US" dirty="0" err="1"/>
              <a:t>department_id</a:t>
            </a:r>
            <a:r>
              <a:rPr lang="en-US" dirty="0"/>
              <a:t> FROM departments WHERE </a:t>
            </a:r>
            <a:r>
              <a:rPr lang="en-US" dirty="0" err="1"/>
              <a:t>department_name</a:t>
            </a:r>
            <a:r>
              <a:rPr lang="en-US" dirty="0"/>
              <a:t> LIKE 'IT%') </a:t>
            </a:r>
          </a:p>
          <a:p>
            <a:r>
              <a:rPr lang="en-US" dirty="0"/>
              <a:t>AND salary &gt; (SELECT avg(salary) FROM employees);</a:t>
            </a:r>
          </a:p>
        </p:txBody>
      </p:sp>
    </p:spTree>
    <p:extLst>
      <p:ext uri="{BB962C8B-B14F-4D97-AF65-F5344CB8AC3E}">
        <p14:creationId xmlns:p14="http://schemas.microsoft.com/office/powerpoint/2010/main" val="216841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query to find the name (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first_name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last_name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), and salary of the employees who earns more than the employee whose last name is Bell.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1000" y="2209800"/>
            <a:ext cx="83058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 </a:t>
            </a:r>
          </a:p>
          <a:p>
            <a:r>
              <a:rPr lang="en-US" dirty="0"/>
              <a:t>FROM employees </a:t>
            </a:r>
          </a:p>
          <a:p>
            <a:r>
              <a:rPr lang="en-US" dirty="0"/>
              <a:t>WHERE salary &gt; all</a:t>
            </a:r>
          </a:p>
          <a:p>
            <a:r>
              <a:rPr lang="en-US" dirty="0"/>
              <a:t>(SELECT salary FROM employees WHERE </a:t>
            </a:r>
            <a:r>
              <a:rPr lang="en-US" dirty="0" err="1"/>
              <a:t>last_name</a:t>
            </a:r>
            <a:r>
              <a:rPr lang="en-US" dirty="0"/>
              <a:t> = 'Bell') ORDER BY </a:t>
            </a:r>
            <a:r>
              <a:rPr lang="en-US" dirty="0" err="1"/>
              <a:t>first_name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5500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C8B520-5199-4129-A081-7EBC84FEBA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Quiz show</Template>
  <TotalTime>0</TotalTime>
  <Words>1319</Words>
  <Application>Microsoft Office PowerPoint</Application>
  <PresentationFormat>On-screen Show (4:3)</PresentationFormat>
  <Paragraphs>120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Consolas</vt:lpstr>
      <vt:lpstr>Helvetica</vt:lpstr>
      <vt:lpstr>Trebuchet MS</vt:lpstr>
      <vt:lpstr>QuizShow</vt:lpstr>
      <vt:lpstr>Quiz </vt:lpstr>
      <vt:lpstr>Write a query to find the name (first_name, last_name) and the salary of the employees who have a higher salary than the employee whose last_name='Bull'.</vt:lpstr>
      <vt:lpstr>Query to find the name (first_name, last_name) of all employees who works in the IT department.</vt:lpstr>
      <vt:lpstr>Query to find the name (first_name, last_name) of the employees who have a manager and worked in a USA based department.</vt:lpstr>
      <vt:lpstr>Query to find the name (first_name, last_name) of the employees who are managers.</vt:lpstr>
      <vt:lpstr>Query to find the name (first_name, last_name), and salary of the employees whose salary is greater than the average salary.</vt:lpstr>
      <vt:lpstr>query to find the name (first_name, last_name), and salary of the employees whose salary is equal to the minimum salary for their job grade</vt:lpstr>
      <vt:lpstr>query to find the name (first_name, last_name), and salary of the employees who earns more than the average salary and works in any of the IT departments</vt:lpstr>
      <vt:lpstr>query to find the name (first_name, last_name), and salary of the employees who earns more than the employee whose last name is Bell.</vt:lpstr>
      <vt:lpstr>query to find the name (first_name, last_name), and salary of the employees who earn the same salary as the minimum salary for all departments.</vt:lpstr>
      <vt:lpstr>query to find the name (first_name, last_name), and salary of the employees whose salary is greater than the average salary of all departments.</vt:lpstr>
      <vt:lpstr>query to find the name (first_name, last_name) and salary of the employees who earn a salary that is higher than the salary of all the Shipping Clerk (JOB_ID = 'SH_CLERK'). Sort the results of the salary of the lowest to highest.</vt:lpstr>
      <vt:lpstr>query to find the name (first_name, last_name) of the employees who are not supervisors.</vt:lpstr>
      <vt:lpstr>query to display the employee ID, first name, last name, and department names of all employees.</vt:lpstr>
      <vt:lpstr> query to display the employee ID, first name, last name, salary of all employees whose salary is above average for their departments.</vt:lpstr>
      <vt:lpstr>Write a query to list the department names which have at least one employee? </vt:lpstr>
      <vt:lpstr>PowerPoint Presentation</vt:lpstr>
      <vt:lpstr> List department name having at-least 3 employee</vt:lpstr>
      <vt:lpstr>List the department names which are having more than 5 employee</vt:lpstr>
      <vt:lpstr>query to fetch even numbered records from employees table.</vt:lpstr>
      <vt:lpstr>query to find the 5th maximum salary in the employees table</vt:lpstr>
      <vt:lpstr>PowerPoint Presentation</vt:lpstr>
      <vt:lpstr>query to find the 4th minimum salary in the employees table</vt:lpstr>
      <vt:lpstr>query to list the department ID and name of all the departments where no employee is working.</vt:lpstr>
      <vt:lpstr>query to get employees who have a got a salary which is among the 3 highest salaries.</vt:lpstr>
      <vt:lpstr>query to get 3 minimum salaries.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2017-08-18T00:41:50Z</dcterms:created>
  <dcterms:modified xsi:type="dcterms:W3CDTF">2022-06-28T12:34:28Z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TC101769299990</vt:lpwstr>
  </property>
</Properties>
</file>