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5" autoAdjust="0"/>
  </p:normalViewPr>
  <p:slideViewPr>
    <p:cSldViewPr>
      <p:cViewPr varScale="1">
        <p:scale>
          <a:sx n="89" d="100"/>
          <a:sy n="89" d="100"/>
        </p:scale>
        <p:origin x="-1248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A658FA-044D-4C96-8CF7-F64B74E1D9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4B1AF57-E2F2-447E-A41C-2CB0AB5352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Dream Job For Job Seekers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Job Portals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</a:t>
            </a:r>
            <a:r>
              <a:rPr lang="en-US" dirty="0" smtClean="0"/>
              <a:t>“Online </a:t>
            </a:r>
            <a:r>
              <a:rPr lang="en-US" dirty="0"/>
              <a:t>Job Searching” deals with registration of job. Here the job seekers should register their details before beginning the </a:t>
            </a:r>
            <a:r>
              <a:rPr lang="en-US" dirty="0" smtClean="0"/>
              <a:t>search  </a:t>
            </a:r>
            <a:r>
              <a:rPr lang="en-US" dirty="0"/>
              <a:t>of sample data and procedures that have been carried out </a:t>
            </a:r>
            <a:r>
              <a:rPr lang="en-US" dirty="0" smtClean="0"/>
              <a:t>online.</a:t>
            </a:r>
          </a:p>
          <a:p>
            <a:r>
              <a:rPr lang="en-US" dirty="0"/>
              <a:t>Through this project, we can also check for the availability of job in particular </a:t>
            </a:r>
            <a:r>
              <a:rPr lang="en-US" dirty="0" smtClean="0"/>
              <a:t>places </a:t>
            </a:r>
            <a:r>
              <a:rPr lang="en-US" dirty="0"/>
              <a:t>as well as company the name will also </a:t>
            </a:r>
            <a:r>
              <a:rPr lang="en-US" dirty="0" smtClean="0"/>
              <a:t>be </a:t>
            </a:r>
            <a:r>
              <a:rPr lang="en-US" dirty="0"/>
              <a:t>mentioned. The timings and other information can also be viewed online.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Job portal is an application which connects employer and job </a:t>
            </a:r>
            <a:r>
              <a:rPr lang="en-IN" dirty="0" smtClean="0"/>
              <a:t>seekers.</a:t>
            </a:r>
          </a:p>
          <a:p>
            <a:r>
              <a:rPr lang="en-IN" dirty="0" smtClean="0"/>
              <a:t> </a:t>
            </a:r>
            <a:r>
              <a:rPr lang="en-IN" dirty="0"/>
              <a:t>where employers are the source of the resources and the job seeker can find and apply for their targeted job.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038600"/>
            <a:ext cx="55930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Cognizant is one of the world's leading professional services companies, transforming clients'​ business, operating and technology models for the digital </a:t>
            </a:r>
            <a:r>
              <a:rPr lang="en-US" dirty="0" smtClean="0"/>
              <a:t>era.</a:t>
            </a:r>
          </a:p>
          <a:p>
            <a:r>
              <a:rPr lang="en-US" dirty="0"/>
              <a:t>As one of the fastest growing companies in India, our clients continually benefit from our award-winning client-first culture.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system along with drawbacks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Fails </a:t>
            </a:r>
            <a:r>
              <a:rPr lang="en-IN" dirty="0"/>
              <a:t>in providing quick </a:t>
            </a:r>
            <a:r>
              <a:rPr lang="en-IN" dirty="0" smtClean="0"/>
              <a:t>operation</a:t>
            </a:r>
            <a:r>
              <a:rPr lang="en-US" dirty="0"/>
              <a:t> .</a:t>
            </a:r>
            <a:endParaRPr lang="en-IN" dirty="0"/>
          </a:p>
          <a:p>
            <a:r>
              <a:rPr lang="en-IN" dirty="0"/>
              <a:t>Cost is high as well.</a:t>
            </a:r>
          </a:p>
          <a:p>
            <a:r>
              <a:rPr lang="en-IN" dirty="0"/>
              <a:t>Processing </a:t>
            </a:r>
            <a:r>
              <a:rPr lang="en-IN" dirty="0" smtClean="0"/>
              <a:t>is very </a:t>
            </a:r>
            <a:r>
              <a:rPr lang="en-IN" dirty="0"/>
              <a:t>lengthy and time consuming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2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Proposed Job Portal system consists of 3 </a:t>
            </a:r>
            <a:r>
              <a:rPr lang="en-IN" dirty="0" smtClean="0"/>
              <a:t>modules:</a:t>
            </a:r>
          </a:p>
          <a:p>
            <a:pPr marL="114300" indent="0">
              <a:buNone/>
            </a:pPr>
            <a:r>
              <a:rPr lang="en-IN" dirty="0" smtClean="0"/>
              <a:t>    1) Job Seeker</a:t>
            </a:r>
          </a:p>
          <a:p>
            <a:pPr marL="114300" indent="0">
              <a:buNone/>
            </a:pPr>
            <a:r>
              <a:rPr lang="en-IN" dirty="0" smtClean="0"/>
              <a:t>    2) Employer and</a:t>
            </a:r>
          </a:p>
          <a:p>
            <a:pPr marL="114300" indent="0">
              <a:buNone/>
            </a:pPr>
            <a:r>
              <a:rPr lang="en-IN" dirty="0" smtClean="0"/>
              <a:t>    3) Administrator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Online Job Portal will provide the fast operation and low cost expense than old system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Easy job search, which is a job seeker </a:t>
            </a:r>
            <a:r>
              <a:rPr lang="en-IN" dirty="0" smtClean="0"/>
              <a:t>need</a:t>
            </a:r>
            <a:r>
              <a:rPr lang="en-US" dirty="0"/>
              <a:t> .</a:t>
            </a:r>
            <a:endParaRPr lang="en-IN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</a:t>
            </a:r>
            <a:r>
              <a:rPr lang="en-US" dirty="0" smtClean="0"/>
              <a:t>           : </a:t>
            </a:r>
            <a:r>
              <a:rPr lang="en-US" dirty="0"/>
              <a:t>Intel Pentium IV,2.4 </a:t>
            </a:r>
            <a:r>
              <a:rPr lang="en-US" dirty="0" smtClean="0"/>
              <a:t>GHz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RAM                    : </a:t>
            </a:r>
            <a:r>
              <a:rPr lang="en-US" dirty="0"/>
              <a:t>512 </a:t>
            </a:r>
            <a:r>
              <a:rPr lang="en-US" dirty="0" smtClean="0"/>
              <a:t>MB.</a:t>
            </a:r>
          </a:p>
          <a:p>
            <a:r>
              <a:rPr lang="en-US" dirty="0" smtClean="0"/>
              <a:t>Hard </a:t>
            </a:r>
            <a:r>
              <a:rPr lang="en-US" dirty="0"/>
              <a:t>Disk Drive </a:t>
            </a:r>
            <a:r>
              <a:rPr lang="en-US" dirty="0" smtClean="0"/>
              <a:t> : </a:t>
            </a:r>
            <a:r>
              <a:rPr lang="en-US" dirty="0"/>
              <a:t>40 </a:t>
            </a:r>
            <a:r>
              <a:rPr lang="en-US" dirty="0" smtClean="0"/>
              <a:t>GB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Video                  : </a:t>
            </a:r>
            <a:r>
              <a:rPr lang="en-US" dirty="0"/>
              <a:t>800*600,1024*768 256 </a:t>
            </a:r>
            <a:r>
              <a:rPr lang="en-US" dirty="0" smtClean="0"/>
              <a:t>colors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0670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: </a:t>
            </a:r>
            <a:r>
              <a:rPr lang="en-US" dirty="0" smtClean="0"/>
              <a:t> Window </a:t>
            </a:r>
            <a:r>
              <a:rPr lang="en-US" dirty="0"/>
              <a:t>XP, Windows </a:t>
            </a:r>
            <a:r>
              <a:rPr lang="en-US" dirty="0" smtClean="0"/>
              <a:t>7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Front </a:t>
            </a:r>
            <a:r>
              <a:rPr lang="en-US" dirty="0"/>
              <a:t>–</a:t>
            </a:r>
            <a:r>
              <a:rPr lang="en-US" dirty="0" smtClean="0"/>
              <a:t>End              :  HTML</a:t>
            </a:r>
            <a:r>
              <a:rPr lang="en-US" dirty="0"/>
              <a:t>, Java Script, </a:t>
            </a:r>
            <a:r>
              <a:rPr lang="en-US" dirty="0" smtClean="0"/>
              <a:t>PHP.</a:t>
            </a:r>
            <a:endParaRPr lang="en-US" dirty="0"/>
          </a:p>
          <a:p>
            <a:r>
              <a:rPr lang="en-US" dirty="0" smtClean="0"/>
              <a:t>Back-End               :  PHP</a:t>
            </a:r>
            <a:r>
              <a:rPr lang="en-US" dirty="0"/>
              <a:t>, </a:t>
            </a:r>
            <a:r>
              <a:rPr lang="en-US" dirty="0" smtClean="0"/>
              <a:t>MYSQL.</a:t>
            </a:r>
            <a:endParaRPr lang="en-US" dirty="0"/>
          </a:p>
          <a:p>
            <a:r>
              <a:rPr lang="en-US" dirty="0" smtClean="0"/>
              <a:t>Supporting </a:t>
            </a:r>
            <a:r>
              <a:rPr lang="en-US" dirty="0"/>
              <a:t>Server </a:t>
            </a:r>
            <a:r>
              <a:rPr lang="en-US" dirty="0" smtClean="0"/>
              <a:t>:  </a:t>
            </a:r>
            <a:r>
              <a:rPr lang="en-US" dirty="0"/>
              <a:t>Apache Tomcat </a:t>
            </a:r>
            <a:r>
              <a:rPr lang="en-US" dirty="0" smtClean="0"/>
              <a:t>5.5,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  <a:r>
              <a:rPr lang="en-US" dirty="0" err="1" smtClean="0"/>
              <a:t>WampServer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174</TotalTime>
  <Words>315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Online Job Portals </vt:lpstr>
      <vt:lpstr>abstract</vt:lpstr>
      <vt:lpstr>Introduction to project</vt:lpstr>
      <vt:lpstr>ABOUT ORGANIzATION</vt:lpstr>
      <vt:lpstr>Existing system along with drawbacks</vt:lpstr>
      <vt:lpstr>Proposed systems </vt:lpstr>
      <vt:lpstr>Hardware requirements </vt:lpstr>
      <vt:lpstr>Software requirements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Portals</dc:title>
  <dc:creator>tri lochan</dc:creator>
  <cp:lastModifiedBy>tri lochan</cp:lastModifiedBy>
  <cp:revision>9</cp:revision>
  <dcterms:created xsi:type="dcterms:W3CDTF">2018-11-19T05:27:17Z</dcterms:created>
  <dcterms:modified xsi:type="dcterms:W3CDTF">2018-11-19T08:21:49Z</dcterms:modified>
</cp:coreProperties>
</file>