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C4A8-0E28-4B44-AFD3-C937E7244AC1}" type="datetimeFigureOut">
              <a:rPr lang="en-IN" smtClean="0"/>
              <a:t>19-11-2018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C151E33-638D-47A9-B026-C3BC0F5E98E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3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C4A8-0E28-4B44-AFD3-C937E7244AC1}" type="datetimeFigureOut">
              <a:rPr lang="en-IN" smtClean="0"/>
              <a:t>19-11-2018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1E33-638D-47A9-B026-C3BC0F5E98E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93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C4A8-0E28-4B44-AFD3-C937E7244AC1}" type="datetimeFigureOut">
              <a:rPr lang="en-IN" smtClean="0"/>
              <a:t>19-11-2018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1E33-638D-47A9-B026-C3BC0F5E98E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1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C4A8-0E28-4B44-AFD3-C937E7244AC1}" type="datetimeFigureOut">
              <a:rPr lang="en-IN" smtClean="0"/>
              <a:t>19-11-2018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1E33-638D-47A9-B026-C3BC0F5E98E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1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C4A8-0E28-4B44-AFD3-C937E7244AC1}" type="datetimeFigureOut">
              <a:rPr lang="en-IN" smtClean="0"/>
              <a:t>19-11-2018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1E33-638D-47A9-B026-C3BC0F5E98E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C4A8-0E28-4B44-AFD3-C937E7244AC1}" type="datetimeFigureOut">
              <a:rPr lang="en-IN" smtClean="0"/>
              <a:t>19-11-2018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1E33-638D-47A9-B026-C3BC0F5E98E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98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C4A8-0E28-4B44-AFD3-C937E7244AC1}" type="datetimeFigureOut">
              <a:rPr lang="en-IN" smtClean="0"/>
              <a:t>19-11-2018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1E33-638D-47A9-B026-C3BC0F5E98E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00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C4A8-0E28-4B44-AFD3-C937E7244AC1}" type="datetimeFigureOut">
              <a:rPr lang="en-IN" smtClean="0"/>
              <a:t>19-11-2018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1E33-638D-47A9-B026-C3BC0F5E98E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62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C4A8-0E28-4B44-AFD3-C937E7244AC1}" type="datetimeFigureOut">
              <a:rPr lang="en-IN" smtClean="0"/>
              <a:t>19-11-2018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1E33-638D-47A9-B026-C3BC0F5E9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75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C4A8-0E28-4B44-AFD3-C937E7244AC1}" type="datetimeFigureOut">
              <a:rPr lang="en-IN" smtClean="0"/>
              <a:t>19-11-2018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1E33-638D-47A9-B026-C3BC0F5E98E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31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E55C4A8-0E28-4B44-AFD3-C937E7244AC1}" type="datetimeFigureOut">
              <a:rPr lang="en-IN" smtClean="0"/>
              <a:t>19-11-2018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1E33-638D-47A9-B026-C3BC0F5E98E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74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C4A8-0E28-4B44-AFD3-C937E7244AC1}" type="datetimeFigureOut">
              <a:rPr lang="en-IN" smtClean="0"/>
              <a:t>19-11-2018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C151E33-638D-47A9-B026-C3BC0F5E98E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85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20A0-F13D-4955-9411-7B249A581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Online 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DCA61-7FA5-4EF9-8B77-C369B681E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IN" dirty="0"/>
          </a:p>
          <a:p>
            <a:r>
              <a:rPr lang="en-IN" sz="2800" b="1" dirty="0"/>
              <a:t>By </a:t>
            </a:r>
            <a:r>
              <a:rPr lang="en-IN" sz="2800" b="1" dirty="0" err="1"/>
              <a:t>K.Vamshi</a:t>
            </a:r>
            <a:r>
              <a:rPr lang="en-IN" sz="2800" b="1" dirty="0"/>
              <a:t> </a:t>
            </a:r>
            <a:r>
              <a:rPr lang="en-IN" sz="2800" b="1" dirty="0" err="1"/>
              <a:t>Chander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649673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1E9C-4CE1-49E3-B0FA-E4F49DD0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ThANK</a:t>
            </a:r>
            <a:r>
              <a:rPr lang="en-IN" dirty="0"/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358016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50B209-6E6B-4586-BFAE-E9542FA5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Abstract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8DD2D-5BAB-40D3-B938-21A9D0824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Library Management System is Library management software for monitoring and controlling the transactions in a library.</a:t>
            </a:r>
          </a:p>
          <a:p>
            <a:r>
              <a:rPr lang="en-IN" dirty="0"/>
              <a:t>Focuses on basic operations in a library like adding </a:t>
            </a:r>
            <a:r>
              <a:rPr lang="en-IN" u="sng" dirty="0"/>
              <a:t>new member</a:t>
            </a:r>
            <a:r>
              <a:rPr lang="en-IN" dirty="0"/>
              <a:t>, </a:t>
            </a:r>
            <a:r>
              <a:rPr lang="en-IN" u="sng" dirty="0"/>
              <a:t>new books</a:t>
            </a:r>
            <a:r>
              <a:rPr lang="en-IN" dirty="0"/>
              <a:t>, and </a:t>
            </a:r>
            <a:r>
              <a:rPr lang="en-IN" u="sng" dirty="0"/>
              <a:t>updating new information</a:t>
            </a:r>
            <a:r>
              <a:rPr lang="en-IN" dirty="0"/>
              <a:t>, </a:t>
            </a:r>
            <a:r>
              <a:rPr lang="en-IN" u="sng" dirty="0"/>
              <a:t>searching books.</a:t>
            </a:r>
          </a:p>
          <a:p>
            <a:r>
              <a:rPr lang="en-IN" dirty="0"/>
              <a:t>This software is easy to use for both beginners and advanced users.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29608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AB37-402B-4AF1-82DB-06C88F85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to the project: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45D11-6FF2-4289-BC00-65C865FC4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purpose of the application is automation of library ,it provide facilities to student or member to search for the required books.</a:t>
            </a:r>
          </a:p>
          <a:p>
            <a:r>
              <a:rPr lang="en-IN" dirty="0"/>
              <a:t>it allows the administrator or librarian to Issue &amp; return books to students and can create &amp; delete membership of students.</a:t>
            </a:r>
          </a:p>
          <a:p>
            <a:r>
              <a:rPr lang="en-IN" dirty="0"/>
              <a:t>The software Library Management System has the following modules.</a:t>
            </a:r>
          </a:p>
          <a:p>
            <a:r>
              <a:rPr lang="en-IN" dirty="0"/>
              <a:t>Insertion to Database Module, Extracting from Database module, Report Generation module,</a:t>
            </a:r>
          </a:p>
        </p:txBody>
      </p:sp>
    </p:spTree>
    <p:extLst>
      <p:ext uri="{BB962C8B-B14F-4D97-AF65-F5344CB8AC3E}">
        <p14:creationId xmlns:p14="http://schemas.microsoft.com/office/powerpoint/2010/main" val="217980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B3AB-D38D-417F-AF6E-13C55E78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IN" b="1" dirty="0"/>
              <a:t>Existing System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5FF9-D31C-4424-8D5D-63556CC6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95130"/>
            <a:ext cx="9603275" cy="3371216"/>
          </a:xfrm>
        </p:spPr>
        <p:txBody>
          <a:bodyPr/>
          <a:lstStyle/>
          <a:p>
            <a:r>
              <a:rPr lang="en-IN" dirty="0"/>
              <a:t>The Present system manages all library information across ledgers and files.</a:t>
            </a:r>
          </a:p>
          <a:p>
            <a:r>
              <a:rPr lang="en-IN" dirty="0"/>
              <a:t>Maintenance of data related to </a:t>
            </a:r>
            <a:r>
              <a:rPr lang="en-IN" dirty="0" err="1"/>
              <a:t>books,borrowers</a:t>
            </a:r>
            <a:r>
              <a:rPr lang="en-IN" dirty="0"/>
              <a:t> and librarians id done manually using conventional procedures.</a:t>
            </a:r>
          </a:p>
          <a:p>
            <a:r>
              <a:rPr lang="en-IN" dirty="0"/>
              <a:t>It is difficult for a user to check availability of a book and to make reservations.</a:t>
            </a:r>
          </a:p>
        </p:txBody>
      </p:sp>
    </p:spTree>
    <p:extLst>
      <p:ext uri="{BB962C8B-B14F-4D97-AF65-F5344CB8AC3E}">
        <p14:creationId xmlns:p14="http://schemas.microsoft.com/office/powerpoint/2010/main" val="199103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3A52-9CCD-4E49-A3EE-EDD344F1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D9D7C-CF9B-43C2-8866-27CE1B7A9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Fast report generation is not possible</a:t>
            </a:r>
          </a:p>
          <a:p>
            <a:r>
              <a:rPr lang="en-IN" dirty="0"/>
              <a:t>Tracing a book is difficult</a:t>
            </a:r>
          </a:p>
          <a:p>
            <a:r>
              <a:rPr lang="en-IN" dirty="0"/>
              <a:t>Information about issue/return of the books are not properly maintained.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28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65E0-335E-4CEB-A109-5A4DBFEF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350F-EEAF-4C1B-A953-756311F7B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Proposed system is an automated Library Management System.</a:t>
            </a:r>
          </a:p>
          <a:p>
            <a:r>
              <a:rPr lang="en-IN" dirty="0"/>
              <a:t>Through our software user can :</a:t>
            </a:r>
          </a:p>
          <a:p>
            <a:r>
              <a:rPr lang="en-IN" dirty="0"/>
              <a:t>add members, add books, search members, search books, update information, edit information, borrow and return books in quick time.</a:t>
            </a:r>
          </a:p>
        </p:txBody>
      </p:sp>
    </p:spTree>
    <p:extLst>
      <p:ext uri="{BB962C8B-B14F-4D97-AF65-F5344CB8AC3E}">
        <p14:creationId xmlns:p14="http://schemas.microsoft.com/office/powerpoint/2010/main" val="268726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11E4-16A4-4FF3-99F6-2967BEBB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C97E5-73CD-4FC4-82CA-A77ACD72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provides better and efficient service to members.</a:t>
            </a:r>
          </a:p>
          <a:p>
            <a:r>
              <a:rPr lang="en-IN" dirty="0"/>
              <a:t>It is the online system that can be operated from anywhere.</a:t>
            </a:r>
          </a:p>
          <a:p>
            <a:r>
              <a:rPr lang="en-IN" dirty="0"/>
              <a:t>User can enquire about the book without going to the library</a:t>
            </a:r>
          </a:p>
          <a:p>
            <a:r>
              <a:rPr lang="en-IN" dirty="0"/>
              <a:t>Reduce the workload of employee</a:t>
            </a:r>
          </a:p>
          <a:p>
            <a:r>
              <a:rPr lang="en-IN" dirty="0"/>
              <a:t>Faster retrieval of information about the desired book.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134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DBC4-1A07-4385-A445-559294EA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Software Requirements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5B0B8-C804-4A2B-BD8C-F12F41B68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Operating System                  :      Windows Family or Linux</a:t>
            </a:r>
          </a:p>
          <a:p>
            <a:r>
              <a:rPr lang="en-IN" dirty="0"/>
              <a:t> User Interface                      :      HTML, CSS</a:t>
            </a:r>
          </a:p>
          <a:p>
            <a:r>
              <a:rPr lang="en-IN" dirty="0"/>
              <a:t>Client-side Scripting              :      </a:t>
            </a:r>
            <a:r>
              <a:rPr lang="en-IN" dirty="0" err="1"/>
              <a:t>Javascript</a:t>
            </a:r>
            <a:endParaRPr lang="en-IN" dirty="0"/>
          </a:p>
          <a:p>
            <a:r>
              <a:rPr lang="en-IN" dirty="0"/>
              <a:t>Programming Language          :      Java</a:t>
            </a:r>
          </a:p>
          <a:p>
            <a:r>
              <a:rPr lang="en-IN" dirty="0"/>
              <a:t>Database                              :      Oracle 10g</a:t>
            </a:r>
          </a:p>
        </p:txBody>
      </p:sp>
    </p:spTree>
    <p:extLst>
      <p:ext uri="{BB962C8B-B14F-4D97-AF65-F5344CB8AC3E}">
        <p14:creationId xmlns:p14="http://schemas.microsoft.com/office/powerpoint/2010/main" val="344531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F002-832A-4352-98AE-958A4F88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Hardware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98A51-711F-4D43-8D48-A2AA8FD0F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Processor                                       :       Pentium IV</a:t>
            </a:r>
          </a:p>
          <a:p>
            <a:r>
              <a:rPr lang="en-IN" dirty="0"/>
              <a:t> Hard Disk                                      :       40GB</a:t>
            </a:r>
          </a:p>
          <a:p>
            <a:r>
              <a:rPr lang="en-IN" dirty="0"/>
              <a:t> RAM                                              :       1GB or more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2830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</TotalTime>
  <Words>324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Online Library Management System</vt:lpstr>
      <vt:lpstr>Abstract </vt:lpstr>
      <vt:lpstr>Introduction to the project: </vt:lpstr>
      <vt:lpstr>Existing System </vt:lpstr>
      <vt:lpstr>Disadvantages</vt:lpstr>
      <vt:lpstr>Proposed System</vt:lpstr>
      <vt:lpstr>Advantages</vt:lpstr>
      <vt:lpstr>Software Requirements :</vt:lpstr>
      <vt:lpstr>Hardware Requirements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Library Management System</dc:title>
  <dc:creator>VAMSHI CHANDER</dc:creator>
  <cp:lastModifiedBy>VAMSHI CHANDER</cp:lastModifiedBy>
  <cp:revision>7</cp:revision>
  <dcterms:created xsi:type="dcterms:W3CDTF">2018-11-19T08:19:55Z</dcterms:created>
  <dcterms:modified xsi:type="dcterms:W3CDTF">2018-11-19T09:03:21Z</dcterms:modified>
</cp:coreProperties>
</file>