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F606D-2467-404D-A4CD-14D0477A416A}" v="93" dt="2023-09-04T17:34:2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7"/>
    <p:restoredTop sz="94694"/>
  </p:normalViewPr>
  <p:slideViewPr>
    <p:cSldViewPr snapToGrid="0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052F-2D1E-42F9-9057-B3614E99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B2384-B1CC-E4E6-AA60-BF1F2BF1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A59A-8CCB-52C7-09CE-37EB43C6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D8A5-A07D-AF72-2442-7C327633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C163-516D-7206-9844-30A4754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291B-D734-C2A6-4A3F-BEAC2303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333BC-DA3B-19E7-E736-17EDFDF2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5919-4C1D-5C96-838B-A8E80560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DCFE-AEC6-0977-622B-0EC195CC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74B6-B374-FBFC-DDDD-D9179D39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D6E58-B3EB-8582-F9A7-1F5F4C63B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01E83-C2F4-38D5-2414-223DC856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7BF2-4253-BA2D-3098-3232F4DE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B870-7693-F1D7-8FDA-9DEE5F41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A7BE-6AB4-D266-9914-8C730986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5A17-F7B4-8146-4188-853DE5B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4215-EB96-0D28-6DDF-3D6A584F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3C8D-FB7C-D426-E73A-EE6AA832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018F-3F6A-009B-9FB9-A131AB8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19A3-F948-2475-3E84-DC3435F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85AC-0D32-B777-DD03-8B0CEAB0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6599-B5A9-10B1-6B31-DE585AB8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0B71-2304-B3F3-C9E7-D3D6CE7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EA0-563D-BD98-884C-D51F930A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51E8-01DC-2894-5378-3AAB671B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332F-D8E2-D3C2-68FB-0980785A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52AE-9FEE-35E0-6C0D-AEC80BEB9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55111-077D-EF13-94E5-15C3BDC5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E5C9-7B5F-6FB7-B410-238DC0F3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6302-6EFF-C7E9-C403-9D8712A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1AA9B-4A53-8511-4C3B-A4CF8A53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EC3E-1638-8B4D-B240-27A4DD04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CD35-AA98-3B93-009B-6EA47511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FCDEF-6E77-AE6D-F05C-F01CB1F8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3B9FC-F555-6878-04BB-C33FF013B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D4129-D761-1FC3-03B6-1C5EB63E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3475-5781-D158-00F1-C96C9833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73A44-A112-E877-349A-7F494B9F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F6D35-7791-09DA-E0EF-2AFF0DA0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F7A0-8605-2D30-0841-7067CAD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00AFA-B511-0BE4-0CE4-2A995108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AA7F-3F28-9E87-D279-4851E4F5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91E55-1FFE-5A61-A170-36A582CF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4643B-C14F-F3AF-3A8E-124526EE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14131-516E-804B-FAAC-49A304D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B5AF-CAC3-9FA7-10F7-2ABC44C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397F-C9A5-5DB1-F587-26FC722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789-9110-AD76-BEFE-D4C2F67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F4F65-6FA2-01F3-A931-CDCE4264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0CD7-6A1C-D91F-378B-31D06A9A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68C-89E3-6B58-A4B2-3249F0D2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C32B-65FB-CD6A-1D64-FD1F50DC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59BA-1927-643D-6ADA-1771B4FB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2263F-5FCC-A422-9C92-85EE0E141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3487-CED1-F826-92D2-D542D9E3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96BE-F953-5E24-6EBB-525C3C3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92CB-80D5-25F7-F34B-4522D952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819E-414D-DE97-4D2B-9D09B87A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65D5F-A13A-F829-EC26-F32082A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2BB0-4AE1-48E0-A1E6-A582C6BF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293A-099C-6D4C-98B6-4CE25D8AD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632C-24CE-9E42-9D0E-D5A1AB06518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3F28-A38F-1E87-B707-7674548D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DCC8-5D92-B5AE-EA3A-D207D6C4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35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34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3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35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34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3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6760-C00D-A794-C803-987D4D6B9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A0F2-D80B-243E-FFE0-C12B1A56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Neisarg</a:t>
            </a:r>
            <a:r>
              <a:rPr lang="en-US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26577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95BAC5-0361-94E2-5671-DCC9DF677065}"/>
              </a:ext>
            </a:extLst>
          </p:cNvPr>
          <p:cNvSpPr/>
          <p:nvPr/>
        </p:nvSpPr>
        <p:spPr>
          <a:xfrm>
            <a:off x="4076802" y="18112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9163BA-9537-BEB2-444B-19017FEFF0D0}"/>
              </a:ext>
            </a:extLst>
          </p:cNvPr>
          <p:cNvSpPr/>
          <p:nvPr/>
        </p:nvSpPr>
        <p:spPr>
          <a:xfrm>
            <a:off x="6558903" y="18112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9D4C69-62B8-ADF7-DECA-B4D16F1E133A}"/>
              </a:ext>
            </a:extLst>
          </p:cNvPr>
          <p:cNvSpPr/>
          <p:nvPr/>
        </p:nvSpPr>
        <p:spPr>
          <a:xfrm>
            <a:off x="4076802" y="31428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E898-E549-5AE3-103E-BBD789B8E24C}"/>
              </a:ext>
            </a:extLst>
          </p:cNvPr>
          <p:cNvSpPr/>
          <p:nvPr/>
        </p:nvSpPr>
        <p:spPr>
          <a:xfrm>
            <a:off x="6577488" y="31829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BA20E4-F63D-1AFF-FFAB-12931C9CA738}"/>
              </a:ext>
            </a:extLst>
          </p:cNvPr>
          <p:cNvSpPr/>
          <p:nvPr/>
        </p:nvSpPr>
        <p:spPr>
          <a:xfrm>
            <a:off x="8830034" y="25323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DB1DB-9B95-20E0-51D3-A3B7833360B5}"/>
              </a:ext>
            </a:extLst>
          </p:cNvPr>
          <p:cNvSpPr/>
          <p:nvPr/>
        </p:nvSpPr>
        <p:spPr>
          <a:xfrm>
            <a:off x="554715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5D1EF-B79D-56C2-337E-DD802AAD2214}"/>
              </a:ext>
            </a:extLst>
          </p:cNvPr>
          <p:cNvSpPr/>
          <p:nvPr/>
        </p:nvSpPr>
        <p:spPr>
          <a:xfrm>
            <a:off x="554715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4C29C-F01A-56D7-41D6-E53C3A132127}"/>
              </a:ext>
            </a:extLst>
          </p:cNvPr>
          <p:cNvSpPr/>
          <p:nvPr/>
        </p:nvSpPr>
        <p:spPr>
          <a:xfrm>
            <a:off x="554715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DC2DF-5225-1757-ED5D-C4E9CBAD1D1D}"/>
              </a:ext>
            </a:extLst>
          </p:cNvPr>
          <p:cNvSpPr/>
          <p:nvPr/>
        </p:nvSpPr>
        <p:spPr>
          <a:xfrm>
            <a:off x="554715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4CB69A-D172-1783-045F-2D9D91F5083F}"/>
              </a:ext>
            </a:extLst>
          </p:cNvPr>
          <p:cNvCxnSpPr>
            <a:stCxn id="4" idx="6"/>
            <a:endCxn id="11" idx="1"/>
          </p:cNvCxnSpPr>
          <p:nvPr/>
        </p:nvCxnSpPr>
        <p:spPr>
          <a:xfrm flipV="1">
            <a:off x="4991202" y="2134587"/>
            <a:ext cx="55595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F064D1-F11F-82EE-2F7D-45E5F29335FD}"/>
              </a:ext>
            </a:extLst>
          </p:cNvPr>
          <p:cNvCxnSpPr>
            <a:stCxn id="11" idx="3"/>
            <a:endCxn id="5" idx="2"/>
          </p:cNvCxnSpPr>
          <p:nvPr/>
        </p:nvCxnSpPr>
        <p:spPr>
          <a:xfrm>
            <a:off x="5982053" y="213458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4829D9-5655-46DF-6945-4BDB30C7C2FD}"/>
              </a:ext>
            </a:extLst>
          </p:cNvPr>
          <p:cNvCxnSpPr>
            <a:stCxn id="4" idx="6"/>
            <a:endCxn id="12" idx="1"/>
          </p:cNvCxnSpPr>
          <p:nvPr/>
        </p:nvCxnSpPr>
        <p:spPr>
          <a:xfrm>
            <a:off x="4991202" y="2268404"/>
            <a:ext cx="55595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2A8832-7B74-D955-3204-F0A8ABF4718C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5982053" y="266874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B6582-8DFD-76D9-CC3A-B26C28E7ACC8}"/>
              </a:ext>
            </a:extLst>
          </p:cNvPr>
          <p:cNvCxnSpPr>
            <a:stCxn id="6" idx="6"/>
            <a:endCxn id="13" idx="1"/>
          </p:cNvCxnSpPr>
          <p:nvPr/>
        </p:nvCxnSpPr>
        <p:spPr>
          <a:xfrm flipV="1">
            <a:off x="4991202" y="324790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6869AA-F775-213B-1EFA-A1F74AB1717C}"/>
              </a:ext>
            </a:extLst>
          </p:cNvPr>
          <p:cNvCxnSpPr>
            <a:stCxn id="13" idx="3"/>
            <a:endCxn id="5" idx="2"/>
          </p:cNvCxnSpPr>
          <p:nvPr/>
        </p:nvCxnSpPr>
        <p:spPr>
          <a:xfrm flipV="1">
            <a:off x="5982053" y="226840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967F34-E559-64E9-3217-39201E732EC6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4991202" y="360001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C9B89B-03E0-75E1-733A-16DCE0EA0C68}"/>
              </a:ext>
            </a:extLst>
          </p:cNvPr>
          <p:cNvCxnSpPr>
            <a:stCxn id="14" idx="3"/>
            <a:endCxn id="7" idx="2"/>
          </p:cNvCxnSpPr>
          <p:nvPr/>
        </p:nvCxnSpPr>
        <p:spPr>
          <a:xfrm flipV="1">
            <a:off x="5982053" y="364010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804A8-3616-439C-5CE0-0C01FEA4894E}"/>
              </a:ext>
            </a:extLst>
          </p:cNvPr>
          <p:cNvSpPr/>
          <p:nvPr/>
        </p:nvSpPr>
        <p:spPr>
          <a:xfrm>
            <a:off x="300000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A6C3C1-5356-C9BC-4689-178C4F98C64E}"/>
              </a:ext>
            </a:extLst>
          </p:cNvPr>
          <p:cNvSpPr/>
          <p:nvPr/>
        </p:nvSpPr>
        <p:spPr>
          <a:xfrm>
            <a:off x="300000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6FD4A0-F9A9-E9FA-A950-B95AE73112A0}"/>
              </a:ext>
            </a:extLst>
          </p:cNvPr>
          <p:cNvSpPr/>
          <p:nvPr/>
        </p:nvSpPr>
        <p:spPr>
          <a:xfrm>
            <a:off x="300000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8AEC1-41D0-9F9E-1C03-FB6E0A85649B}"/>
              </a:ext>
            </a:extLst>
          </p:cNvPr>
          <p:cNvSpPr/>
          <p:nvPr/>
        </p:nvSpPr>
        <p:spPr>
          <a:xfrm>
            <a:off x="300000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8A14F9-0855-D5B9-34A7-B13C855D8A8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36308" y="213458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DC7D29-0919-C21F-C5B5-6AD91678AD80}"/>
              </a:ext>
            </a:extLst>
          </p:cNvPr>
          <p:cNvCxnSpPr>
            <a:stCxn id="32" idx="3"/>
            <a:endCxn id="4" idx="2"/>
          </p:cNvCxnSpPr>
          <p:nvPr/>
        </p:nvCxnSpPr>
        <p:spPr>
          <a:xfrm>
            <a:off x="3434903" y="2134587"/>
            <a:ext cx="64189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EA5ED3-E01E-D7F9-7A30-54D298E09124}"/>
              </a:ext>
            </a:extLst>
          </p:cNvPr>
          <p:cNvCxnSpPr>
            <a:cxnSpLocks/>
          </p:cNvCxnSpPr>
          <p:nvPr/>
        </p:nvCxnSpPr>
        <p:spPr>
          <a:xfrm>
            <a:off x="2358106" y="233983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96D20-3A7A-0703-3497-A05A0607A66B}"/>
              </a:ext>
            </a:extLst>
          </p:cNvPr>
          <p:cNvCxnSpPr>
            <a:stCxn id="33" idx="3"/>
            <a:endCxn id="6" idx="2"/>
          </p:cNvCxnSpPr>
          <p:nvPr/>
        </p:nvCxnSpPr>
        <p:spPr>
          <a:xfrm>
            <a:off x="3434903" y="266874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C1440C-B376-3427-B293-EA3896387EFC}"/>
              </a:ext>
            </a:extLst>
          </p:cNvPr>
          <p:cNvCxnSpPr>
            <a:stCxn id="34" idx="3"/>
            <a:endCxn id="4" idx="2"/>
          </p:cNvCxnSpPr>
          <p:nvPr/>
        </p:nvCxnSpPr>
        <p:spPr>
          <a:xfrm flipV="1">
            <a:off x="3434903" y="2268404"/>
            <a:ext cx="64189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CB617E-BC04-DC90-6CF3-08355FEF9EDA}"/>
              </a:ext>
            </a:extLst>
          </p:cNvPr>
          <p:cNvCxnSpPr>
            <a:stCxn id="35" idx="3"/>
            <a:endCxn id="6" idx="2"/>
          </p:cNvCxnSpPr>
          <p:nvPr/>
        </p:nvCxnSpPr>
        <p:spPr>
          <a:xfrm flipV="1">
            <a:off x="3434903" y="360001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94AE6-D9D2-8C06-43E0-7EB9A3D7D0F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358106" y="382706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CC4FFD-7AFE-0161-A337-10168007430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336308" y="324790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737B530-2BDA-F037-7B0B-EEE58B7A73B9}"/>
              </a:ext>
            </a:extLst>
          </p:cNvPr>
          <p:cNvSpPr/>
          <p:nvPr/>
        </p:nvSpPr>
        <p:spPr>
          <a:xfrm>
            <a:off x="8017150" y="246857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BE8228-E820-615A-03FE-BB8C9B3AD055}"/>
              </a:ext>
            </a:extLst>
          </p:cNvPr>
          <p:cNvSpPr/>
          <p:nvPr/>
        </p:nvSpPr>
        <p:spPr>
          <a:xfrm>
            <a:off x="8017150" y="329356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068B4F-DCC3-2F9E-E5A0-07825B4C7C58}"/>
              </a:ext>
            </a:extLst>
          </p:cNvPr>
          <p:cNvCxnSpPr>
            <a:stCxn id="5" idx="6"/>
            <a:endCxn id="63" idx="1"/>
          </p:cNvCxnSpPr>
          <p:nvPr/>
        </p:nvCxnSpPr>
        <p:spPr>
          <a:xfrm>
            <a:off x="7473303" y="226840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9005D-F9B5-A814-884A-00C65FB9AACB}"/>
              </a:ext>
            </a:extLst>
          </p:cNvPr>
          <p:cNvCxnSpPr>
            <a:stCxn id="63" idx="3"/>
            <a:endCxn id="8" idx="2"/>
          </p:cNvCxnSpPr>
          <p:nvPr/>
        </p:nvCxnSpPr>
        <p:spPr>
          <a:xfrm>
            <a:off x="8452048" y="265553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B600AA-29CA-6EED-14BD-2F9B40727248}"/>
              </a:ext>
            </a:extLst>
          </p:cNvPr>
          <p:cNvCxnSpPr>
            <a:stCxn id="7" idx="6"/>
            <a:endCxn id="64" idx="1"/>
          </p:cNvCxnSpPr>
          <p:nvPr/>
        </p:nvCxnSpPr>
        <p:spPr>
          <a:xfrm flipV="1">
            <a:off x="7491888" y="348052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5D8AAA-170C-4F0E-77FC-D859F2EAAF62}"/>
              </a:ext>
            </a:extLst>
          </p:cNvPr>
          <p:cNvCxnSpPr>
            <a:stCxn id="64" idx="3"/>
            <a:endCxn id="8" idx="2"/>
          </p:cNvCxnSpPr>
          <p:nvPr/>
        </p:nvCxnSpPr>
        <p:spPr>
          <a:xfrm flipV="1">
            <a:off x="8452048" y="298951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DC1C0EA-05E6-CAAD-05F4-E27463B1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81" y="2042146"/>
            <a:ext cx="419100" cy="27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64CBAB-6ADD-6CE9-5E61-C6019C4B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73" y="3573841"/>
            <a:ext cx="4318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9FA4B-230E-3DAB-E524-3E9F92BD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92" y="1967593"/>
            <a:ext cx="349249" cy="279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204F81-F94B-D533-5DAB-6649DB048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96" y="3094303"/>
            <a:ext cx="356839" cy="285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166738-80F4-B8B7-C0FA-2C421196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798" y="2517437"/>
            <a:ext cx="325243" cy="260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9B084-0A13-2536-CF8E-EBE0E6915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996" y="3667479"/>
            <a:ext cx="361528" cy="289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132E4-EDD3-B9FF-AE67-52CF12958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048" y="3853241"/>
            <a:ext cx="2162069" cy="5272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409BF5-1560-FD12-4C87-F1CD7C7E59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880" y="2499759"/>
            <a:ext cx="369438" cy="295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918ABE-E48F-9BAA-29BD-1F0E48E99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0417" y="3333053"/>
            <a:ext cx="381952" cy="3055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21727A-A753-7DDF-BCCB-4A9E7C9E8B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5253" y="4486238"/>
            <a:ext cx="2633099" cy="4974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7F3187-22FC-E5E8-979E-6E7DBA8CF4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7168" y="4486238"/>
            <a:ext cx="2969899" cy="538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35E6ED-03F6-B699-E5B9-5ED9FBE279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2756" y="2006922"/>
            <a:ext cx="326853" cy="2614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24C05A0-A980-0921-0EAF-EA055C6CD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5455" y="3084362"/>
            <a:ext cx="343998" cy="2751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C4756B6-C760-54A6-D6AC-68B11B9BD3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0270" y="2531158"/>
            <a:ext cx="325243" cy="260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F747264-CC3D-218F-71C9-7CB33AAB0B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1372" y="3680795"/>
            <a:ext cx="328237" cy="26258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2E2EED-CE37-ABD4-A312-4CC0C7F149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01983" y="2896867"/>
            <a:ext cx="254000" cy="203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F74DEF0-AA1A-23F6-6208-0E009DD7E2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00863" y="2836588"/>
            <a:ext cx="215900" cy="304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53520D-8817-FA2E-CBC4-4112F6080BC6}"/>
              </a:ext>
            </a:extLst>
          </p:cNvPr>
          <p:cNvCxnSpPr>
            <a:stCxn id="8" idx="6"/>
            <a:endCxn id="47" idx="1"/>
          </p:cNvCxnSpPr>
          <p:nvPr/>
        </p:nvCxnSpPr>
        <p:spPr>
          <a:xfrm flipV="1">
            <a:off x="9744434" y="2988988"/>
            <a:ext cx="956429" cy="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F9BCE1-7CA1-4471-E60D-F3410DDAFB4E}"/>
                  </a:ext>
                </a:extLst>
              </p:cNvPr>
              <p:cNvSpPr/>
              <p:nvPr/>
            </p:nvSpPr>
            <p:spPr>
              <a:xfrm>
                <a:off x="4069822" y="181120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F9BCE1-7CA1-4471-E60D-F3410DDAF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22" y="1811204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473600-5CE3-2E58-1889-F27FB7EA790C}"/>
                  </a:ext>
                </a:extLst>
              </p:cNvPr>
              <p:cNvSpPr/>
              <p:nvPr/>
            </p:nvSpPr>
            <p:spPr>
              <a:xfrm>
                <a:off x="6558903" y="181120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473600-5CE3-2E58-1889-F27FB7EA7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03" y="1811204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32D697A-EBE5-DD88-C1BB-F2C655058205}"/>
                  </a:ext>
                </a:extLst>
              </p:cNvPr>
              <p:cNvSpPr/>
              <p:nvPr/>
            </p:nvSpPr>
            <p:spPr>
              <a:xfrm>
                <a:off x="4076802" y="31428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32D697A-EBE5-DD88-C1BB-F2C655058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02" y="3142819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7B31788-AC19-6928-C02C-F5D5C6BF28B5}"/>
                  </a:ext>
                </a:extLst>
              </p:cNvPr>
              <p:cNvSpPr/>
              <p:nvPr/>
            </p:nvSpPr>
            <p:spPr>
              <a:xfrm>
                <a:off x="6577488" y="318290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7B31788-AC19-6928-C02C-F5D5C6BF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88" y="3182904"/>
                <a:ext cx="914400" cy="9144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3B62332-C31B-77EF-AC38-6CF664DC5668}"/>
                  </a:ext>
                </a:extLst>
              </p:cNvPr>
              <p:cNvSpPr/>
              <p:nvPr/>
            </p:nvSpPr>
            <p:spPr>
              <a:xfrm>
                <a:off x="8830034" y="253231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3B62332-C31B-77EF-AC38-6CF664DC5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34" y="2532317"/>
                <a:ext cx="914400" cy="9144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3DCA600-B909-C03E-1C0F-9721F2EAC2CC}"/>
              </a:ext>
            </a:extLst>
          </p:cNvPr>
          <p:cNvSpPr/>
          <p:nvPr/>
        </p:nvSpPr>
        <p:spPr>
          <a:xfrm>
            <a:off x="554715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6E3F31-D8FA-627A-C409-F8E052E2BBAF}"/>
              </a:ext>
            </a:extLst>
          </p:cNvPr>
          <p:cNvSpPr/>
          <p:nvPr/>
        </p:nvSpPr>
        <p:spPr>
          <a:xfrm>
            <a:off x="554715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41724F-69EB-314D-AD6B-E568CDA74C03}"/>
              </a:ext>
            </a:extLst>
          </p:cNvPr>
          <p:cNvSpPr/>
          <p:nvPr/>
        </p:nvSpPr>
        <p:spPr>
          <a:xfrm>
            <a:off x="554715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24DC8D-160E-CDFF-3F88-66AC435D1FFD}"/>
              </a:ext>
            </a:extLst>
          </p:cNvPr>
          <p:cNvSpPr/>
          <p:nvPr/>
        </p:nvSpPr>
        <p:spPr>
          <a:xfrm>
            <a:off x="554715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4E922E-C28D-C888-156E-5A1A0B0165CC}"/>
              </a:ext>
            </a:extLst>
          </p:cNvPr>
          <p:cNvCxnSpPr>
            <a:stCxn id="53" idx="6"/>
            <a:endCxn id="59" idx="1"/>
          </p:cNvCxnSpPr>
          <p:nvPr/>
        </p:nvCxnSpPr>
        <p:spPr>
          <a:xfrm flipV="1">
            <a:off x="4984222" y="2134587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96DB53-554A-21C5-6F53-932A4F3B3599}"/>
              </a:ext>
            </a:extLst>
          </p:cNvPr>
          <p:cNvCxnSpPr>
            <a:stCxn id="59" idx="3"/>
            <a:endCxn id="54" idx="2"/>
          </p:cNvCxnSpPr>
          <p:nvPr/>
        </p:nvCxnSpPr>
        <p:spPr>
          <a:xfrm>
            <a:off x="5982053" y="213458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75DEB4-8A5E-D3C8-CA2A-C0B133588529}"/>
              </a:ext>
            </a:extLst>
          </p:cNvPr>
          <p:cNvCxnSpPr>
            <a:stCxn id="53" idx="6"/>
            <a:endCxn id="60" idx="1"/>
          </p:cNvCxnSpPr>
          <p:nvPr/>
        </p:nvCxnSpPr>
        <p:spPr>
          <a:xfrm>
            <a:off x="4984222" y="2268404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69FC84-4A81-AC48-6353-62026730DE35}"/>
              </a:ext>
            </a:extLst>
          </p:cNvPr>
          <p:cNvCxnSpPr>
            <a:stCxn id="60" idx="3"/>
            <a:endCxn id="57" idx="2"/>
          </p:cNvCxnSpPr>
          <p:nvPr/>
        </p:nvCxnSpPr>
        <p:spPr>
          <a:xfrm>
            <a:off x="5982053" y="266874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F147AC-D14C-B2F0-005A-0B6C94CFDFA8}"/>
              </a:ext>
            </a:extLst>
          </p:cNvPr>
          <p:cNvCxnSpPr>
            <a:stCxn id="56" idx="6"/>
            <a:endCxn id="61" idx="1"/>
          </p:cNvCxnSpPr>
          <p:nvPr/>
        </p:nvCxnSpPr>
        <p:spPr>
          <a:xfrm flipV="1">
            <a:off x="4991202" y="324790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7C89A0-31FE-3791-5591-C21B1098321F}"/>
              </a:ext>
            </a:extLst>
          </p:cNvPr>
          <p:cNvCxnSpPr>
            <a:stCxn id="61" idx="3"/>
            <a:endCxn id="54" idx="2"/>
          </p:cNvCxnSpPr>
          <p:nvPr/>
        </p:nvCxnSpPr>
        <p:spPr>
          <a:xfrm flipV="1">
            <a:off x="5982053" y="226840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F0631E-E626-EF70-BDCA-CDC8CBDE6484}"/>
              </a:ext>
            </a:extLst>
          </p:cNvPr>
          <p:cNvCxnSpPr>
            <a:stCxn id="56" idx="6"/>
            <a:endCxn id="62" idx="1"/>
          </p:cNvCxnSpPr>
          <p:nvPr/>
        </p:nvCxnSpPr>
        <p:spPr>
          <a:xfrm>
            <a:off x="4991202" y="360001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AC88C-C6CD-6D7F-4DDD-02FAF41CBAE0}"/>
              </a:ext>
            </a:extLst>
          </p:cNvPr>
          <p:cNvCxnSpPr>
            <a:stCxn id="62" idx="3"/>
            <a:endCxn id="57" idx="2"/>
          </p:cNvCxnSpPr>
          <p:nvPr/>
        </p:nvCxnSpPr>
        <p:spPr>
          <a:xfrm flipV="1">
            <a:off x="5982053" y="364010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784F1-A02C-96C4-05B7-18557143EEAC}"/>
              </a:ext>
            </a:extLst>
          </p:cNvPr>
          <p:cNvSpPr/>
          <p:nvPr/>
        </p:nvSpPr>
        <p:spPr>
          <a:xfrm>
            <a:off x="300000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19A4B-B91A-FC8C-69BC-985F05673B98}"/>
              </a:ext>
            </a:extLst>
          </p:cNvPr>
          <p:cNvSpPr/>
          <p:nvPr/>
        </p:nvSpPr>
        <p:spPr>
          <a:xfrm>
            <a:off x="300000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A5D76C-9702-7EC4-13F3-B9986617B918}"/>
              </a:ext>
            </a:extLst>
          </p:cNvPr>
          <p:cNvSpPr/>
          <p:nvPr/>
        </p:nvSpPr>
        <p:spPr>
          <a:xfrm>
            <a:off x="300000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BF79CB-1F7B-78E3-B642-A6CD20B55017}"/>
              </a:ext>
            </a:extLst>
          </p:cNvPr>
          <p:cNvSpPr/>
          <p:nvPr/>
        </p:nvSpPr>
        <p:spPr>
          <a:xfrm>
            <a:off x="300000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A0D9AF-3FCB-7A88-E2EC-6E6972CF70D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336308" y="213458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1E349E-55D6-696F-F4CB-E3D89136D289}"/>
              </a:ext>
            </a:extLst>
          </p:cNvPr>
          <p:cNvCxnSpPr>
            <a:stCxn id="78" idx="3"/>
            <a:endCxn id="53" idx="2"/>
          </p:cNvCxnSpPr>
          <p:nvPr/>
        </p:nvCxnSpPr>
        <p:spPr>
          <a:xfrm>
            <a:off x="3434903" y="2134587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5F0123-DEB4-16DE-97CE-A1ECB8D7E2FF}"/>
              </a:ext>
            </a:extLst>
          </p:cNvPr>
          <p:cNvCxnSpPr>
            <a:cxnSpLocks/>
          </p:cNvCxnSpPr>
          <p:nvPr/>
        </p:nvCxnSpPr>
        <p:spPr>
          <a:xfrm>
            <a:off x="2358106" y="233983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21EA4E-7B94-AD88-6EB3-6041DCE3FFA9}"/>
              </a:ext>
            </a:extLst>
          </p:cNvPr>
          <p:cNvCxnSpPr>
            <a:stCxn id="79" idx="3"/>
            <a:endCxn id="56" idx="2"/>
          </p:cNvCxnSpPr>
          <p:nvPr/>
        </p:nvCxnSpPr>
        <p:spPr>
          <a:xfrm>
            <a:off x="3434903" y="266874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2CEF83-3C71-76B2-B1C2-7D749FDE1374}"/>
              </a:ext>
            </a:extLst>
          </p:cNvPr>
          <p:cNvCxnSpPr>
            <a:stCxn id="80" idx="3"/>
            <a:endCxn id="53" idx="2"/>
          </p:cNvCxnSpPr>
          <p:nvPr/>
        </p:nvCxnSpPr>
        <p:spPr>
          <a:xfrm flipV="1">
            <a:off x="3434903" y="2268404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3FFD9-5E28-427D-C8B4-D8555BDCB09D}"/>
              </a:ext>
            </a:extLst>
          </p:cNvPr>
          <p:cNvCxnSpPr>
            <a:stCxn id="81" idx="3"/>
            <a:endCxn id="56" idx="2"/>
          </p:cNvCxnSpPr>
          <p:nvPr/>
        </p:nvCxnSpPr>
        <p:spPr>
          <a:xfrm flipV="1">
            <a:off x="3434903" y="360001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036F617-8AC3-2A43-5A93-60394D40C2A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358106" y="382706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C58178-E594-E324-AFCF-515CEF9759F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336308" y="324790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CADB6D4-0D9F-A638-6720-FC4A95D8B91F}"/>
              </a:ext>
            </a:extLst>
          </p:cNvPr>
          <p:cNvSpPr/>
          <p:nvPr/>
        </p:nvSpPr>
        <p:spPr>
          <a:xfrm>
            <a:off x="8017150" y="246857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EB1573-824C-BBC4-41D2-1FC235E1667C}"/>
              </a:ext>
            </a:extLst>
          </p:cNvPr>
          <p:cNvSpPr/>
          <p:nvPr/>
        </p:nvSpPr>
        <p:spPr>
          <a:xfrm>
            <a:off x="8017150" y="329356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082752-F33E-7ADE-3F47-0FB2660322FA}"/>
              </a:ext>
            </a:extLst>
          </p:cNvPr>
          <p:cNvCxnSpPr>
            <a:stCxn id="54" idx="6"/>
            <a:endCxn id="90" idx="1"/>
          </p:cNvCxnSpPr>
          <p:nvPr/>
        </p:nvCxnSpPr>
        <p:spPr>
          <a:xfrm>
            <a:off x="7473303" y="226840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1EE631-FF3B-18BA-EFCF-66F4D2F3398B}"/>
              </a:ext>
            </a:extLst>
          </p:cNvPr>
          <p:cNvCxnSpPr>
            <a:stCxn id="90" idx="3"/>
            <a:endCxn id="58" idx="2"/>
          </p:cNvCxnSpPr>
          <p:nvPr/>
        </p:nvCxnSpPr>
        <p:spPr>
          <a:xfrm>
            <a:off x="8452048" y="265553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6606BB-4DB6-527C-F157-94F5D51FDEAA}"/>
              </a:ext>
            </a:extLst>
          </p:cNvPr>
          <p:cNvCxnSpPr>
            <a:stCxn id="57" idx="6"/>
            <a:endCxn id="91" idx="1"/>
          </p:cNvCxnSpPr>
          <p:nvPr/>
        </p:nvCxnSpPr>
        <p:spPr>
          <a:xfrm flipV="1">
            <a:off x="7491888" y="348052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806791-8910-3B01-A88A-BA712ECA6BD7}"/>
              </a:ext>
            </a:extLst>
          </p:cNvPr>
          <p:cNvCxnSpPr>
            <a:stCxn id="91" idx="3"/>
            <a:endCxn id="58" idx="2"/>
          </p:cNvCxnSpPr>
          <p:nvPr/>
        </p:nvCxnSpPr>
        <p:spPr>
          <a:xfrm flipV="1">
            <a:off x="8452048" y="298951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E9A2160-70A6-F79E-4927-204728A6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81" y="2042146"/>
            <a:ext cx="419100" cy="2794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06EE772-CD2F-2F50-59CC-4AB3F4A7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73" y="3573841"/>
            <a:ext cx="431800" cy="2794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82C97C-BC5A-5EF4-8A48-936575B8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92" y="1967593"/>
            <a:ext cx="349249" cy="27939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1835025-739A-4550-D901-2B7D7C3D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96" y="3094303"/>
            <a:ext cx="356839" cy="28547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17D7F2C-97F0-0E6F-2B27-D0A8731E8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798" y="2517437"/>
            <a:ext cx="325243" cy="26019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239F2E8-ADDB-25D1-6A80-6FF2F75CD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996" y="3667479"/>
            <a:ext cx="361528" cy="28922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90A791E-9605-4D59-664D-ADDCFDC8B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048" y="3853241"/>
            <a:ext cx="2162069" cy="52721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E9AD932-B717-1EA8-EC8C-5B8BE2D29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880" y="2499759"/>
            <a:ext cx="369438" cy="2955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09D14FF-0991-4F06-D786-B6AD80BA6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0417" y="3333053"/>
            <a:ext cx="381952" cy="3055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BF8BB93-5FEA-C23F-AB88-E18CB5CA99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5253" y="4486238"/>
            <a:ext cx="2633099" cy="49741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5547E44-B5DA-0E2A-7D50-39917E6A5D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7168" y="4486238"/>
            <a:ext cx="2969899" cy="53863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078FA52-609E-689A-9403-19082216DC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2756" y="2006922"/>
            <a:ext cx="326853" cy="26148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4AC53B8-B435-A427-BB98-C423D0D0C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5455" y="3084362"/>
            <a:ext cx="343998" cy="27519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8FDF94A-9283-2338-B03C-722414630F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0270" y="2531158"/>
            <a:ext cx="325243" cy="26019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C4E9453-0A9B-33EA-1A44-0A89281840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1372" y="3680795"/>
            <a:ext cx="328237" cy="2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FD4941-C364-C222-CA78-4A58C7A48585}"/>
                  </a:ext>
                </a:extLst>
              </p:cNvPr>
              <p:cNvSpPr/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FD4941-C364-C222-CA78-4A58C7A48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6DFB865-2DEB-FE2B-6B78-758B35C153A9}"/>
                  </a:ext>
                </a:extLst>
              </p:cNvPr>
              <p:cNvSpPr/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6DFB865-2DEB-FE2B-6B78-758B35C15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32E44A9-AEC8-3AF8-CCD9-484AF939F027}"/>
                  </a:ext>
                </a:extLst>
              </p:cNvPr>
              <p:cNvSpPr/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32E44A9-AEC8-3AF8-CCD9-484AF939F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FCA3A74-992A-B4EE-8934-D0D051D00044}"/>
                  </a:ext>
                </a:extLst>
              </p:cNvPr>
              <p:cNvSpPr/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FCA3A74-992A-B4EE-8934-D0D051D00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40A3216-1CAF-C621-926D-5678CCE14C62}"/>
                  </a:ext>
                </a:extLst>
              </p:cNvPr>
              <p:cNvSpPr/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40A3216-1CAF-C621-926D-5678CCE14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AF02B3B9-2A6C-BD0A-2ABA-A28894C455C2}"/>
              </a:ext>
            </a:extLst>
          </p:cNvPr>
          <p:cNvSpPr/>
          <p:nvPr/>
        </p:nvSpPr>
        <p:spPr>
          <a:xfrm>
            <a:off x="546339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CC28F2-7165-66F7-6FB3-7559C68FFD6B}"/>
              </a:ext>
            </a:extLst>
          </p:cNvPr>
          <p:cNvSpPr/>
          <p:nvPr/>
        </p:nvSpPr>
        <p:spPr>
          <a:xfrm>
            <a:off x="546339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49549-153F-524D-0320-6A8FC99FD2DB}"/>
              </a:ext>
            </a:extLst>
          </p:cNvPr>
          <p:cNvSpPr/>
          <p:nvPr/>
        </p:nvSpPr>
        <p:spPr>
          <a:xfrm>
            <a:off x="546339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D6F0D2-0311-13CD-97DA-4902241F4E9B}"/>
              </a:ext>
            </a:extLst>
          </p:cNvPr>
          <p:cNvSpPr/>
          <p:nvPr/>
        </p:nvSpPr>
        <p:spPr>
          <a:xfrm>
            <a:off x="546339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E23E00-3CB2-CD5A-99A9-86212091E08B}"/>
              </a:ext>
            </a:extLst>
          </p:cNvPr>
          <p:cNvCxnSpPr>
            <a:stCxn id="58" idx="6"/>
            <a:endCxn id="63" idx="1"/>
          </p:cNvCxnSpPr>
          <p:nvPr/>
        </p:nvCxnSpPr>
        <p:spPr>
          <a:xfrm flipV="1">
            <a:off x="4900460" y="2630178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75464E-3E2B-7CBE-3E7D-B6DBD521DADC}"/>
              </a:ext>
            </a:extLst>
          </p:cNvPr>
          <p:cNvCxnSpPr>
            <a:stCxn id="63" idx="3"/>
            <a:endCxn id="59" idx="2"/>
          </p:cNvCxnSpPr>
          <p:nvPr/>
        </p:nvCxnSpPr>
        <p:spPr>
          <a:xfrm>
            <a:off x="5898291" y="2630178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6ABEF7-B8B6-4008-1446-2B87EA450F0F}"/>
              </a:ext>
            </a:extLst>
          </p:cNvPr>
          <p:cNvCxnSpPr>
            <a:stCxn id="58" idx="6"/>
            <a:endCxn id="64" idx="1"/>
          </p:cNvCxnSpPr>
          <p:nvPr/>
        </p:nvCxnSpPr>
        <p:spPr>
          <a:xfrm>
            <a:off x="4900460" y="2763995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F0270E-3B7F-081B-84D5-3F668E5FD40A}"/>
              </a:ext>
            </a:extLst>
          </p:cNvPr>
          <p:cNvCxnSpPr>
            <a:stCxn id="64" idx="3"/>
            <a:endCxn id="61" idx="2"/>
          </p:cNvCxnSpPr>
          <p:nvPr/>
        </p:nvCxnSpPr>
        <p:spPr>
          <a:xfrm>
            <a:off x="5898291" y="3164332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E93E96-97C1-9132-CCC5-AE03E2385FFC}"/>
              </a:ext>
            </a:extLst>
          </p:cNvPr>
          <p:cNvCxnSpPr>
            <a:stCxn id="60" idx="6"/>
            <a:endCxn id="65" idx="1"/>
          </p:cNvCxnSpPr>
          <p:nvPr/>
        </p:nvCxnSpPr>
        <p:spPr>
          <a:xfrm flipV="1">
            <a:off x="4907440" y="3743493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B78308-2D77-8290-2881-4AF158DDD43C}"/>
              </a:ext>
            </a:extLst>
          </p:cNvPr>
          <p:cNvCxnSpPr>
            <a:stCxn id="65" idx="3"/>
            <a:endCxn id="59" idx="2"/>
          </p:cNvCxnSpPr>
          <p:nvPr/>
        </p:nvCxnSpPr>
        <p:spPr>
          <a:xfrm flipV="1">
            <a:off x="5898291" y="2763995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3CD28-A577-81F2-B5F7-E5CF2F85E8C0}"/>
              </a:ext>
            </a:extLst>
          </p:cNvPr>
          <p:cNvCxnSpPr>
            <a:stCxn id="60" idx="6"/>
            <a:endCxn id="66" idx="1"/>
          </p:cNvCxnSpPr>
          <p:nvPr/>
        </p:nvCxnSpPr>
        <p:spPr>
          <a:xfrm>
            <a:off x="4907440" y="4095610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A4294-F071-C55E-C11D-2C219BA481A3}"/>
              </a:ext>
            </a:extLst>
          </p:cNvPr>
          <p:cNvCxnSpPr>
            <a:stCxn id="66" idx="3"/>
            <a:endCxn id="61" idx="2"/>
          </p:cNvCxnSpPr>
          <p:nvPr/>
        </p:nvCxnSpPr>
        <p:spPr>
          <a:xfrm flipV="1">
            <a:off x="5898291" y="4135695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129EF5A-8AF3-5880-9C69-CC23215C8C80}"/>
              </a:ext>
            </a:extLst>
          </p:cNvPr>
          <p:cNvSpPr/>
          <p:nvPr/>
        </p:nvSpPr>
        <p:spPr>
          <a:xfrm>
            <a:off x="291624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66E682-B5B1-4F23-5768-8B649702B950}"/>
              </a:ext>
            </a:extLst>
          </p:cNvPr>
          <p:cNvSpPr/>
          <p:nvPr/>
        </p:nvSpPr>
        <p:spPr>
          <a:xfrm>
            <a:off x="291624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F2AB29-ED36-096F-5763-6AF190B813FD}"/>
              </a:ext>
            </a:extLst>
          </p:cNvPr>
          <p:cNvSpPr/>
          <p:nvPr/>
        </p:nvSpPr>
        <p:spPr>
          <a:xfrm>
            <a:off x="291624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F2564-DBB0-0E37-E9F9-330028F988F5}"/>
              </a:ext>
            </a:extLst>
          </p:cNvPr>
          <p:cNvSpPr/>
          <p:nvPr/>
        </p:nvSpPr>
        <p:spPr>
          <a:xfrm>
            <a:off x="291624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3130CC-0CD2-AC71-BCB4-88C7E483C77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252546" y="2630178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766986-2ACD-3E9F-9404-8D49104468F8}"/>
              </a:ext>
            </a:extLst>
          </p:cNvPr>
          <p:cNvCxnSpPr>
            <a:stCxn id="75" idx="3"/>
            <a:endCxn id="58" idx="2"/>
          </p:cNvCxnSpPr>
          <p:nvPr/>
        </p:nvCxnSpPr>
        <p:spPr>
          <a:xfrm>
            <a:off x="3351141" y="2630178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80ADAC-9E24-8D48-DB5F-FE59B14747CE}"/>
              </a:ext>
            </a:extLst>
          </p:cNvPr>
          <p:cNvCxnSpPr>
            <a:cxnSpLocks/>
          </p:cNvCxnSpPr>
          <p:nvPr/>
        </p:nvCxnSpPr>
        <p:spPr>
          <a:xfrm>
            <a:off x="2274344" y="2835422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D078A8-B340-3AF7-76CD-4DC2D15A3886}"/>
              </a:ext>
            </a:extLst>
          </p:cNvPr>
          <p:cNvCxnSpPr>
            <a:stCxn id="76" idx="3"/>
            <a:endCxn id="60" idx="2"/>
          </p:cNvCxnSpPr>
          <p:nvPr/>
        </p:nvCxnSpPr>
        <p:spPr>
          <a:xfrm>
            <a:off x="3351141" y="3164332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BA63-DB89-928C-194B-9ECD5A3CE815}"/>
              </a:ext>
            </a:extLst>
          </p:cNvPr>
          <p:cNvCxnSpPr>
            <a:stCxn id="77" idx="3"/>
            <a:endCxn id="58" idx="2"/>
          </p:cNvCxnSpPr>
          <p:nvPr/>
        </p:nvCxnSpPr>
        <p:spPr>
          <a:xfrm flipV="1">
            <a:off x="3351141" y="2763995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81E77B-6BEE-0EF9-295F-5EF1BBFC430D}"/>
              </a:ext>
            </a:extLst>
          </p:cNvPr>
          <p:cNvCxnSpPr>
            <a:stCxn id="78" idx="3"/>
            <a:endCxn id="60" idx="2"/>
          </p:cNvCxnSpPr>
          <p:nvPr/>
        </p:nvCxnSpPr>
        <p:spPr>
          <a:xfrm flipV="1">
            <a:off x="3351141" y="4095610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1A3E1D-DF89-C0A3-9689-A3FB0013368D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274344" y="4322654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6EB14A-A4E5-EF46-0475-1D5DEF28D2FC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252546" y="3743493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100A4-68C1-0AC2-490E-103262BA56C6}"/>
              </a:ext>
            </a:extLst>
          </p:cNvPr>
          <p:cNvSpPr/>
          <p:nvPr/>
        </p:nvSpPr>
        <p:spPr>
          <a:xfrm>
            <a:off x="7933388" y="296416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921108-984A-1C5D-A774-B8294F695D3E}"/>
              </a:ext>
            </a:extLst>
          </p:cNvPr>
          <p:cNvSpPr/>
          <p:nvPr/>
        </p:nvSpPr>
        <p:spPr>
          <a:xfrm>
            <a:off x="7933388" y="37891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BC8E8D-EE2D-1C49-4B22-20C90D3194C0}"/>
              </a:ext>
            </a:extLst>
          </p:cNvPr>
          <p:cNvCxnSpPr>
            <a:stCxn id="59" idx="6"/>
            <a:endCxn id="87" idx="1"/>
          </p:cNvCxnSpPr>
          <p:nvPr/>
        </p:nvCxnSpPr>
        <p:spPr>
          <a:xfrm>
            <a:off x="7389541" y="2763995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7A41C2-EB56-AA95-5718-A34381B395C0}"/>
              </a:ext>
            </a:extLst>
          </p:cNvPr>
          <p:cNvCxnSpPr>
            <a:stCxn id="87" idx="3"/>
            <a:endCxn id="62" idx="2"/>
          </p:cNvCxnSpPr>
          <p:nvPr/>
        </p:nvCxnSpPr>
        <p:spPr>
          <a:xfrm>
            <a:off x="8368286" y="3151122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15CDD3-31B9-914C-6D6A-431B53D61C2E}"/>
              </a:ext>
            </a:extLst>
          </p:cNvPr>
          <p:cNvCxnSpPr>
            <a:stCxn id="61" idx="6"/>
            <a:endCxn id="88" idx="1"/>
          </p:cNvCxnSpPr>
          <p:nvPr/>
        </p:nvCxnSpPr>
        <p:spPr>
          <a:xfrm flipV="1">
            <a:off x="7408126" y="3976111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8FDB3-B042-C8A4-5EEF-EE8A5B29DCA6}"/>
              </a:ext>
            </a:extLst>
          </p:cNvPr>
          <p:cNvCxnSpPr>
            <a:stCxn id="88" idx="3"/>
            <a:endCxn id="62" idx="2"/>
          </p:cNvCxnSpPr>
          <p:nvPr/>
        </p:nvCxnSpPr>
        <p:spPr>
          <a:xfrm flipV="1">
            <a:off x="8368286" y="3485108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2679CD22-F7B4-2391-459F-EB8A38AE2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019" y="2537737"/>
            <a:ext cx="419100" cy="2794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92A13FB-06BF-CED1-82D8-4020D77DC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111" y="4069432"/>
            <a:ext cx="431800" cy="2794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8ACA619-0594-16D9-0020-567BE1A7BB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30" y="2463184"/>
            <a:ext cx="349249" cy="27939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249D5EC-0495-4297-2014-B7BEEBD19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234" y="3589894"/>
            <a:ext cx="356839" cy="28547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CD211E7-277C-8EBF-F017-081C1AA19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2036" y="3013028"/>
            <a:ext cx="325243" cy="26019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7DE885-B285-A479-0263-A9F58774D9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234" y="4163070"/>
            <a:ext cx="361528" cy="28922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15A2930-824A-54B5-3888-275FA240E0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8286" y="4348832"/>
            <a:ext cx="2162069" cy="52721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89698AF-CC77-52A5-2B40-1BA2D14057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6118" y="2995350"/>
            <a:ext cx="369438" cy="2955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03F9C88-6C1B-E6A8-DCA7-5353E797E7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6655" y="3828644"/>
            <a:ext cx="381952" cy="3055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932B262-0E86-24F0-F027-1C00F0E403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491" y="4981829"/>
            <a:ext cx="2633099" cy="49741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7516BE4-3B2F-E8DF-D08B-B500DBE039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3406" y="4981829"/>
            <a:ext cx="2969899" cy="53863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F828B88-8654-CB0D-EE83-8E2CE9BD9A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8994" y="2502513"/>
            <a:ext cx="326853" cy="26148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1E44725-18A5-1DC8-ED30-A235E8213F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1693" y="3579953"/>
            <a:ext cx="343998" cy="2751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2C383A4-FE83-4290-F7ED-44C7B8E8C7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508" y="3026749"/>
            <a:ext cx="325243" cy="26019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C04E621-103D-7415-DCCE-C2FB40E37E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610" y="4176386"/>
            <a:ext cx="328237" cy="26258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49AF127-71B7-C5F6-770C-390B12A4B61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4974" y="1772681"/>
            <a:ext cx="555291" cy="93109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12C7E3-A46E-C814-EDFC-2D3458AF667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3449" y="1032507"/>
            <a:ext cx="1167001" cy="106091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7043B6F-D497-876C-8509-BB36FA2A76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1374" y="1032507"/>
            <a:ext cx="1233962" cy="10560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D096E0A-E9A2-858B-4FE6-83E3B9604BE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76508" y="1051308"/>
            <a:ext cx="1167001" cy="99878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0F533BD-DA33-CAD3-77B0-B0A6E03EA3B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40017" y="1769671"/>
            <a:ext cx="565895" cy="8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D4F5B7-B3BC-816E-5D24-6733F1BE4A73}"/>
                  </a:ext>
                </a:extLst>
              </p:cNvPr>
              <p:cNvSpPr/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D4F5B7-B3BC-816E-5D24-6733F1BE4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E455395-220C-9CD3-0722-C585B5DDFFC5}"/>
                  </a:ext>
                </a:extLst>
              </p:cNvPr>
              <p:cNvSpPr/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E455395-220C-9CD3-0722-C585B5DDF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99648B-425C-F914-83FA-D6E20268FD82}"/>
                  </a:ext>
                </a:extLst>
              </p:cNvPr>
              <p:cNvSpPr/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99648B-425C-F914-83FA-D6E20268F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F1CB807-FEF4-7731-9349-BD9B8AA12FA1}"/>
                  </a:ext>
                </a:extLst>
              </p:cNvPr>
              <p:cNvSpPr/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F1CB807-FEF4-7731-9349-BD9B8AA1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05DC6C6-079E-FC7F-37D6-3B015CB49971}"/>
                  </a:ext>
                </a:extLst>
              </p:cNvPr>
              <p:cNvSpPr/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05DC6C6-079E-FC7F-37D6-3B015CB49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109E17-2B34-AC36-3CDD-5657E95EACB0}"/>
              </a:ext>
            </a:extLst>
          </p:cNvPr>
          <p:cNvSpPr/>
          <p:nvPr/>
        </p:nvSpPr>
        <p:spPr>
          <a:xfrm>
            <a:off x="546339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F6B7E-1E33-0C37-B347-0ECF81F6EE56}"/>
              </a:ext>
            </a:extLst>
          </p:cNvPr>
          <p:cNvSpPr/>
          <p:nvPr/>
        </p:nvSpPr>
        <p:spPr>
          <a:xfrm>
            <a:off x="546339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15241-E6B5-1D15-1012-641C85628145}"/>
              </a:ext>
            </a:extLst>
          </p:cNvPr>
          <p:cNvSpPr/>
          <p:nvPr/>
        </p:nvSpPr>
        <p:spPr>
          <a:xfrm>
            <a:off x="546339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F5853-F247-EBC3-EADA-11A046A59BCE}"/>
              </a:ext>
            </a:extLst>
          </p:cNvPr>
          <p:cNvSpPr/>
          <p:nvPr/>
        </p:nvSpPr>
        <p:spPr>
          <a:xfrm>
            <a:off x="546339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D222C-9188-400F-6D0C-ABBC33AF05C4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900460" y="2630178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A7AE8-905D-3D91-143C-22187745FC4B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98291" y="2630178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745321-B088-E8B7-DC7D-9CB4EE8FB2BC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900460" y="2763995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543CD-F628-DF7E-7D1D-14C7EC83F91D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98291" y="3164332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00A4C-F51A-A3FC-5292-9FFA4E8020D1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907440" y="3743493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9A055-E941-B2C7-CB19-14E81140D7D9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98291" y="2763995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5EBA55-F298-D96E-AC1D-3E5B7CFE7F0B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907440" y="4095610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603DF-4FFB-68E2-6B72-CE4DB992C4BA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98291" y="4135695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01920-1888-B838-0BA1-AC2DF384D36A}"/>
              </a:ext>
            </a:extLst>
          </p:cNvPr>
          <p:cNvSpPr/>
          <p:nvPr/>
        </p:nvSpPr>
        <p:spPr>
          <a:xfrm>
            <a:off x="291624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6A8A-1FE9-4FD3-49A3-13A26C53C494}"/>
              </a:ext>
            </a:extLst>
          </p:cNvPr>
          <p:cNvSpPr/>
          <p:nvPr/>
        </p:nvSpPr>
        <p:spPr>
          <a:xfrm>
            <a:off x="291624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C28B3-C37A-98AB-5995-07FDD76037A7}"/>
              </a:ext>
            </a:extLst>
          </p:cNvPr>
          <p:cNvSpPr/>
          <p:nvPr/>
        </p:nvSpPr>
        <p:spPr>
          <a:xfrm>
            <a:off x="291624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0C19C7-4385-1059-4EF5-ECF4C3E29310}"/>
              </a:ext>
            </a:extLst>
          </p:cNvPr>
          <p:cNvSpPr/>
          <p:nvPr/>
        </p:nvSpPr>
        <p:spPr>
          <a:xfrm>
            <a:off x="291624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D9443-2F94-0A91-6648-3916791168B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52546" y="2630178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8D4416-D05D-F3BE-28E4-7057AF642112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351141" y="2630178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2673C0-AD91-569C-A53C-4FF8C7668A4A}"/>
              </a:ext>
            </a:extLst>
          </p:cNvPr>
          <p:cNvCxnSpPr>
            <a:cxnSpLocks/>
          </p:cNvCxnSpPr>
          <p:nvPr/>
        </p:nvCxnSpPr>
        <p:spPr>
          <a:xfrm>
            <a:off x="2274344" y="2835422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496CE4-CDA8-354A-860F-7B3DA26E1C06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351141" y="3164332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2A6804-0736-C3F9-8416-F55A29C42C42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351141" y="2763995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95E41-1807-2EB6-B313-79EEB90D6ACB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351141" y="4095610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31A7F-2B96-BD73-6CF3-E89FFEAEE31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74344" y="4322654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10A924-CEAD-CF53-2244-33406F0AC7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52546" y="3743493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FA5B3-F703-91AC-9AED-939F56CBC3B2}"/>
              </a:ext>
            </a:extLst>
          </p:cNvPr>
          <p:cNvSpPr/>
          <p:nvPr/>
        </p:nvSpPr>
        <p:spPr>
          <a:xfrm>
            <a:off x="7933388" y="296416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53006E-7B36-4C52-85B0-38C7B4EA9329}"/>
              </a:ext>
            </a:extLst>
          </p:cNvPr>
          <p:cNvSpPr/>
          <p:nvPr/>
        </p:nvSpPr>
        <p:spPr>
          <a:xfrm>
            <a:off x="7933388" y="37891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85D1A-A4DC-6B9A-70F9-E1CAE757FF66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89541" y="2763995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8E8AF7-CA33-38E8-01FB-ADC3F4AE3321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368286" y="3151122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5A7D4A-0F4A-98EC-C56D-2E0548494FCC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408126" y="3976111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AA464B-BF68-A9D2-D1E2-E05E21C88985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368286" y="3485108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6AD66B9-6A79-F37C-796C-18D215ACE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019" y="2537737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D80989F-850C-9B82-C9AA-2F862BAEF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111" y="4069432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C10402-7C73-DFBE-FA08-9A92470D1B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30" y="2463184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EADC35-88BB-20EE-2E7A-19D62B253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234" y="3589894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6C8C3B-9878-778D-A5CB-1A5BCAA4E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2036" y="3013028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0FC7078-863B-BE2B-2062-CEEA3D0B09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234" y="4163070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0E2583-EF6A-5127-0DFD-83204659B1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8286" y="4348832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3D5BA1D-63D1-77BA-2B3D-D244876895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6118" y="2995350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6D70E9C-C3C9-DBDB-8C9A-A2C2A4BB32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6655" y="3828644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7185BE-8771-5C00-5E94-AA2CE2F442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491" y="4981829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2AE3C1A-3F59-F76E-824E-290B01848E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3406" y="4981829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9E6218E-723C-AB8A-913D-EA0BC567FE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8994" y="2502513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801B07-0F82-B7C2-5842-5E25DBA823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1693" y="3579953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5ADD8C-1311-930F-1D3E-23FCA68F374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508" y="3026749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56A147-4487-732C-B256-D267C8E182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610" y="4176386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2D17B2-2A44-D099-CA16-879BE28D362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4974" y="1772681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5ADE79-1687-0D7C-A9A7-81819BC819B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3449" y="1032507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DAFDEAA-F255-E026-6CC5-B4C421CB750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1374" y="1032507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B3C07E3-CFD8-E3DA-1AC7-927ACA300FA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76508" y="1051308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B4FF63A-CDB1-C1D2-2797-A9B6372482A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40017" y="1769671"/>
            <a:ext cx="565895" cy="894653"/>
          </a:xfrm>
          <a:prstGeom prst="rect">
            <a:avLst/>
          </a:prstGeom>
        </p:spPr>
      </p:pic>
      <p:sp>
        <p:nvSpPr>
          <p:cNvPr id="59" name="Frame 58">
            <a:extLst>
              <a:ext uri="{FF2B5EF4-FFF2-40B4-BE49-F238E27FC236}">
                <a16:creationId xmlns:a16="http://schemas.microsoft.com/office/drawing/2014/main" id="{4DDAE64B-87D1-AFEB-6E47-F4A8B6CF832E}"/>
              </a:ext>
            </a:extLst>
          </p:cNvPr>
          <p:cNvSpPr/>
          <p:nvPr/>
        </p:nvSpPr>
        <p:spPr>
          <a:xfrm>
            <a:off x="8667694" y="1640336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1022CBD-0617-1C2C-A864-3DCDADEB80D4}"/>
                  </a:ext>
                </a:extLst>
              </p:cNvPr>
              <p:cNvSpPr/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1022CBD-0617-1C2C-A864-3DCDADEB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49B98C-7BAB-9A31-3BCC-F5EFA8D24362}"/>
                  </a:ext>
                </a:extLst>
              </p:cNvPr>
              <p:cNvSpPr/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49B98C-7BAB-9A31-3BCC-F5EFA8D24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F0D02A7-3068-D7BD-EB0D-2EC5DE6F4E9B}"/>
                  </a:ext>
                </a:extLst>
              </p:cNvPr>
              <p:cNvSpPr/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F0D02A7-3068-D7BD-EB0D-2EC5DE6F4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EC39594-2D2C-79A7-C61F-97F62F5184FF}"/>
                  </a:ext>
                </a:extLst>
              </p:cNvPr>
              <p:cNvSpPr/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EC39594-2D2C-79A7-C61F-97F62F518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9F6E1-F227-13D4-052E-F6909E208318}"/>
                  </a:ext>
                </a:extLst>
              </p:cNvPr>
              <p:cNvSpPr/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9F6E1-F227-13D4-052E-F6909E208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D272DBC-D6B2-B2FD-E408-1A9A96C080AD}"/>
              </a:ext>
            </a:extLst>
          </p:cNvPr>
          <p:cNvSpPr/>
          <p:nvPr/>
        </p:nvSpPr>
        <p:spPr>
          <a:xfrm>
            <a:off x="546339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C8317-2BCD-4496-0D4B-64283F66ABD6}"/>
              </a:ext>
            </a:extLst>
          </p:cNvPr>
          <p:cNvSpPr/>
          <p:nvPr/>
        </p:nvSpPr>
        <p:spPr>
          <a:xfrm>
            <a:off x="546339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C91D2-875D-C4EB-A1A3-510506BA12DE}"/>
              </a:ext>
            </a:extLst>
          </p:cNvPr>
          <p:cNvSpPr/>
          <p:nvPr/>
        </p:nvSpPr>
        <p:spPr>
          <a:xfrm>
            <a:off x="546339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34A18-9477-8D9E-C182-AF272FC5F3C4}"/>
              </a:ext>
            </a:extLst>
          </p:cNvPr>
          <p:cNvSpPr/>
          <p:nvPr/>
        </p:nvSpPr>
        <p:spPr>
          <a:xfrm>
            <a:off x="546339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2309B-3A9E-03F4-F919-9E4C60F4C19A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900460" y="2630178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781882-28BA-861A-1903-86244436B087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98291" y="2630178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A6FA7-5632-0646-B5B1-6DDE8D538B65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900460" y="2763995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2E9BF0-F7B5-59DA-17C2-E7EFEF8EEFE6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98291" y="3164332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3DBC2C-ACEE-D4BC-7121-185E57CA2C57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907440" y="3743493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557B67-F618-6525-712A-FB9F078D98AE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98291" y="2763995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A848D5-CC31-AB4B-3ABF-86B4E0995EAB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907440" y="4095610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59EFD-C598-583F-ABFA-12E56B1AAA7A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98291" y="4135695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459CF-8745-1C53-B4D6-8EF849C47FFC}"/>
              </a:ext>
            </a:extLst>
          </p:cNvPr>
          <p:cNvSpPr/>
          <p:nvPr/>
        </p:nvSpPr>
        <p:spPr>
          <a:xfrm>
            <a:off x="291624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5DCE6-2B17-D51C-520E-F0D8F932FA19}"/>
              </a:ext>
            </a:extLst>
          </p:cNvPr>
          <p:cNvSpPr/>
          <p:nvPr/>
        </p:nvSpPr>
        <p:spPr>
          <a:xfrm>
            <a:off x="291624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8836B7-1968-630A-9FD0-A9CB5341716D}"/>
              </a:ext>
            </a:extLst>
          </p:cNvPr>
          <p:cNvSpPr/>
          <p:nvPr/>
        </p:nvSpPr>
        <p:spPr>
          <a:xfrm>
            <a:off x="291624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7E45FB-8AC0-7FDA-2F08-D1EAFBE0CD91}"/>
              </a:ext>
            </a:extLst>
          </p:cNvPr>
          <p:cNvSpPr/>
          <p:nvPr/>
        </p:nvSpPr>
        <p:spPr>
          <a:xfrm>
            <a:off x="291624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A6A39-1DEF-FD9B-08B8-45CFC5565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52546" y="2630178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9D714C-FBEA-0CAA-D66E-F1D52F3A6F04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351141" y="2630178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AE10C-6BFE-73CC-8061-1A543FA2AC02}"/>
              </a:ext>
            </a:extLst>
          </p:cNvPr>
          <p:cNvCxnSpPr>
            <a:cxnSpLocks/>
          </p:cNvCxnSpPr>
          <p:nvPr/>
        </p:nvCxnSpPr>
        <p:spPr>
          <a:xfrm>
            <a:off x="2274344" y="2835422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956649-95C3-5B08-6D39-994BCAC1FFBE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351141" y="3164332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AF0629-4AF9-1A06-BE3B-7D60868D1559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351141" y="2763995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A4FF54-DC46-0410-A05B-050C5511DAC7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351141" y="4095610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24409A-F1CF-CFA9-560A-4D60A89CD64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74344" y="4322654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F25B94-717E-7ECB-6A8B-421D41BD89C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52546" y="3743493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E5ABB5F-91B6-B1D1-1F7C-F5AD5D355903}"/>
              </a:ext>
            </a:extLst>
          </p:cNvPr>
          <p:cNvSpPr/>
          <p:nvPr/>
        </p:nvSpPr>
        <p:spPr>
          <a:xfrm>
            <a:off x="7933388" y="296416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8F66B-F8FC-7863-E1BF-10AEE89CD82C}"/>
              </a:ext>
            </a:extLst>
          </p:cNvPr>
          <p:cNvSpPr/>
          <p:nvPr/>
        </p:nvSpPr>
        <p:spPr>
          <a:xfrm>
            <a:off x="7933388" y="37891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D56E42-39C5-4748-FB50-2C7D34961BE2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89541" y="2763995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D87F4B-D699-9650-0D21-0EB580D22928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368286" y="3151122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3668BB-A42E-D10E-6F6A-5498B9453507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408126" y="3976111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7BB0F4-E5E0-D657-6980-2A5BD763A76B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368286" y="3485108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8760CCE-8AFB-5771-9376-B4A0E1729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019" y="2537737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3F4E45-40A1-903A-4C75-5C17E1993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111" y="4069432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AA06AB-9B4B-A379-FC7B-083F96CAC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30" y="2463184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EA9899C-253A-27F9-3198-347EB0CF9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234" y="3589894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44C0A90-42FA-AFD5-5577-497A84625F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2036" y="3013028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2E9006-ECFE-FF55-3D9A-1990AD03F5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234" y="4163070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99F4B3E-0085-3E79-92B9-6034316DF4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8286" y="4348832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8BB480-8449-60AA-207F-4C218C1B99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6118" y="2995350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8FEA8A-2132-D9E4-39BC-B1E28CFD80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6655" y="3828644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E8F0C6-9133-1908-13D9-0DE48FC189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491" y="4981829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563E20-C3CD-ECF5-49D1-6FC24CA62C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3406" y="4981829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DBF49EF-820A-8739-4513-A575317994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8994" y="2502513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2B9F836-D4D8-0F66-350B-B8B0253992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1693" y="3579953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05DEC87-B571-23B5-532D-6ED3B838433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508" y="3026749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A29CCDD-CD48-02BF-4FAE-5E00BE025A8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610" y="4176386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E267C6B-81EE-3DF0-8012-D9C61AA6EB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4974" y="1772681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E63154E-5A7D-DD95-D042-7F1A8140D3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3449" y="1032507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CC9D1D-350D-2DCD-6360-44BC1B3D676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1374" y="1032507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EB18A40-291A-38BC-10EA-B0C4185FF15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76508" y="1051308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DE856FC-D395-0F49-6D04-F4069C747D8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49014" y="1768645"/>
            <a:ext cx="565895" cy="894653"/>
          </a:xfrm>
          <a:prstGeom prst="rect">
            <a:avLst/>
          </a:prstGeom>
        </p:spPr>
      </p:pic>
      <p:sp>
        <p:nvSpPr>
          <p:cNvPr id="59" name="Frame 58">
            <a:extLst>
              <a:ext uri="{FF2B5EF4-FFF2-40B4-BE49-F238E27FC236}">
                <a16:creationId xmlns:a16="http://schemas.microsoft.com/office/drawing/2014/main" id="{402D1D8C-4C25-60DB-857B-E8873C0D47D4}"/>
              </a:ext>
            </a:extLst>
          </p:cNvPr>
          <p:cNvSpPr/>
          <p:nvPr/>
        </p:nvSpPr>
        <p:spPr>
          <a:xfrm>
            <a:off x="7951647" y="1654143"/>
            <a:ext cx="767817" cy="1123659"/>
          </a:xfrm>
          <a:prstGeom prst="frame">
            <a:avLst>
              <a:gd name="adj1" fmla="val 3409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E65DC752-2130-D2C8-64FA-C6A834CD5355}"/>
              </a:ext>
            </a:extLst>
          </p:cNvPr>
          <p:cNvSpPr/>
          <p:nvPr/>
        </p:nvSpPr>
        <p:spPr>
          <a:xfrm>
            <a:off x="5863995" y="919449"/>
            <a:ext cx="1381403" cy="1253529"/>
          </a:xfrm>
          <a:prstGeom prst="frame">
            <a:avLst>
              <a:gd name="adj1" fmla="val 34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EE07CE-186B-715A-4EAF-D0B7DBC0D3A4}"/>
              </a:ext>
            </a:extLst>
          </p:cNvPr>
          <p:cNvCxnSpPr>
            <a:cxnSpLocks/>
          </p:cNvCxnSpPr>
          <p:nvPr/>
        </p:nvCxnSpPr>
        <p:spPr>
          <a:xfrm flipV="1">
            <a:off x="7245398" y="1016113"/>
            <a:ext cx="1103209" cy="142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3FC2C1-D6E3-52AB-32E6-34890EF04D6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335556" y="1141845"/>
            <a:ext cx="102588" cy="512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4BE4F654-D205-FA17-C2C7-90C6BCACBE6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38144" y="546746"/>
            <a:ext cx="1699517" cy="595099"/>
          </a:xfrm>
          <a:prstGeom prst="rect">
            <a:avLst/>
          </a:prstGeom>
        </p:spPr>
      </p:pic>
      <p:sp>
        <p:nvSpPr>
          <p:cNvPr id="72" name="Frame 71">
            <a:extLst>
              <a:ext uri="{FF2B5EF4-FFF2-40B4-BE49-F238E27FC236}">
                <a16:creationId xmlns:a16="http://schemas.microsoft.com/office/drawing/2014/main" id="{D25BE895-8891-448E-3D07-7053BFDE713D}"/>
              </a:ext>
            </a:extLst>
          </p:cNvPr>
          <p:cNvSpPr/>
          <p:nvPr/>
        </p:nvSpPr>
        <p:spPr>
          <a:xfrm>
            <a:off x="8831583" y="1626223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46BB436-1172-A182-543C-1DE4E931B42F}"/>
              </a:ext>
            </a:extLst>
          </p:cNvPr>
          <p:cNvSpPr/>
          <p:nvPr/>
        </p:nvSpPr>
        <p:spPr>
          <a:xfrm>
            <a:off x="8348608" y="460690"/>
            <a:ext cx="1947118" cy="79251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548F4D-1A09-4740-487E-2E0F2C99529A}"/>
                  </a:ext>
                </a:extLst>
              </p:cNvPr>
              <p:cNvSpPr/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548F4D-1A09-4740-487E-2E0F2C99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EBC3F-0A84-1779-0B1B-294EC5B667D9}"/>
                  </a:ext>
                </a:extLst>
              </p:cNvPr>
              <p:cNvSpPr/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EBC3F-0A84-1779-0B1B-294EC5B6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D49D4A-62D2-7519-2B53-36E556C41BB7}"/>
                  </a:ext>
                </a:extLst>
              </p:cNvPr>
              <p:cNvSpPr/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D49D4A-62D2-7519-2B53-36E556C4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DD5055-7722-6A8C-6B68-8D0BEBFC9E48}"/>
                  </a:ext>
                </a:extLst>
              </p:cNvPr>
              <p:cNvSpPr/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DD5055-7722-6A8C-6B68-8D0BEBFC9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FB0401-B49A-1F1C-25B5-50586710EDF4}"/>
                  </a:ext>
                </a:extLst>
              </p:cNvPr>
              <p:cNvSpPr/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FB0401-B49A-1F1C-25B5-50586710E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F5AB96B-81AF-7855-801D-EFFC66CB1468}"/>
              </a:ext>
            </a:extLst>
          </p:cNvPr>
          <p:cNvSpPr/>
          <p:nvPr/>
        </p:nvSpPr>
        <p:spPr>
          <a:xfrm>
            <a:off x="539359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33859-15E7-781D-BCDD-19E474DBEDF2}"/>
              </a:ext>
            </a:extLst>
          </p:cNvPr>
          <p:cNvSpPr/>
          <p:nvPr/>
        </p:nvSpPr>
        <p:spPr>
          <a:xfrm>
            <a:off x="539359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42608-00BD-FDF4-F734-699BA872F8D2}"/>
              </a:ext>
            </a:extLst>
          </p:cNvPr>
          <p:cNvSpPr/>
          <p:nvPr/>
        </p:nvSpPr>
        <p:spPr>
          <a:xfrm>
            <a:off x="539359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B8604-183C-DB0F-B3A6-B756EB7E27C2}"/>
              </a:ext>
            </a:extLst>
          </p:cNvPr>
          <p:cNvSpPr/>
          <p:nvPr/>
        </p:nvSpPr>
        <p:spPr>
          <a:xfrm>
            <a:off x="539359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9C255-07AC-6151-2EE2-8395C7D78370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830658" y="3481757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31282E-0468-F6C4-116D-078884E16B54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28489" y="348175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EC9A1-BA29-ACF3-1720-4B9B70C3FA9E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830658" y="3615574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71E96-8B4F-EBA2-6535-0D7421357502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28489" y="401591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0EA622-EA78-1FCE-DDFC-41591DDDD38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837638" y="459507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AF61DB-6B42-4310-3C2A-D579DB5A4CD3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28489" y="361557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C5A0F3-6638-974B-7358-C8CF90139ED9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837638" y="494718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5E2D8-02AE-0774-CF59-F31450B8E58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28489" y="498727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765ED-9DC8-D242-25E1-387C880277D4}"/>
              </a:ext>
            </a:extLst>
          </p:cNvPr>
          <p:cNvSpPr/>
          <p:nvPr/>
        </p:nvSpPr>
        <p:spPr>
          <a:xfrm>
            <a:off x="284644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5DD904-977C-86E7-2478-0E11B77A2E73}"/>
              </a:ext>
            </a:extLst>
          </p:cNvPr>
          <p:cNvSpPr/>
          <p:nvPr/>
        </p:nvSpPr>
        <p:spPr>
          <a:xfrm>
            <a:off x="284644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5E70BC-7BC8-63C8-C1C0-BE54D404B329}"/>
              </a:ext>
            </a:extLst>
          </p:cNvPr>
          <p:cNvSpPr/>
          <p:nvPr/>
        </p:nvSpPr>
        <p:spPr>
          <a:xfrm>
            <a:off x="284644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95429-D5C6-5D95-2AFB-2CDEE21357DB}"/>
              </a:ext>
            </a:extLst>
          </p:cNvPr>
          <p:cNvSpPr/>
          <p:nvPr/>
        </p:nvSpPr>
        <p:spPr>
          <a:xfrm>
            <a:off x="284644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927E9-7468-8795-48CC-5B341E5BB0D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82744" y="348175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19E32-529D-5719-5E64-A9DAB98D736A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281339" y="3481757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A4ED3-5932-BFD0-6E9A-64E98D310AF8}"/>
              </a:ext>
            </a:extLst>
          </p:cNvPr>
          <p:cNvCxnSpPr>
            <a:cxnSpLocks/>
          </p:cNvCxnSpPr>
          <p:nvPr/>
        </p:nvCxnSpPr>
        <p:spPr>
          <a:xfrm>
            <a:off x="2204542" y="368700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41A7BC-391D-8126-FCA2-8528AEB570CC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281339" y="401591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411DD2-FFA0-C421-8B35-EC6EE6DA5125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281339" y="3615574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801F96-4639-C228-3C19-4822D54ECA6E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281339" y="494718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4A469-850D-A63A-4D22-5B8EFE56327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04542" y="517423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C8D1FB-49A0-9533-9B2F-86E0B523E71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82744" y="459507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3B8E6-983E-4B43-A28C-7D09B035A1C3}"/>
              </a:ext>
            </a:extLst>
          </p:cNvPr>
          <p:cNvSpPr/>
          <p:nvPr/>
        </p:nvSpPr>
        <p:spPr>
          <a:xfrm>
            <a:off x="7863586" y="381574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43E3C-FD94-1727-4AFA-DC8791CECEC6}"/>
              </a:ext>
            </a:extLst>
          </p:cNvPr>
          <p:cNvSpPr/>
          <p:nvPr/>
        </p:nvSpPr>
        <p:spPr>
          <a:xfrm>
            <a:off x="7863586" y="464073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4DDEA-33CA-7E7B-CD36-5F104C2D7175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19739" y="361557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4B2059-9759-E486-EF54-BB0109D5D8B9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298484" y="400270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ED950B-2EF0-C0CC-F7C3-0A2F041BEABB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338324" y="482769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70B98-1BEB-CEC3-8A23-3820C3438D44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298484" y="433668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57861CC-7224-364D-8143-1E60A5309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217" y="3389316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8315D2-AF86-976D-505A-78B72DE3A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09" y="4921011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43D8AE-09DB-326E-5D98-3A265A78C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228" y="3314763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C1DB7B-F08F-2F2B-8490-710C37C0A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4432" y="4441473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5922CE-3DD5-7F22-CC72-46F001F93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2234" y="3864607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DDFBF96-12E4-2E73-A8B3-460AF3F0D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4432" y="5014649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D5824CD-3E3A-1BA1-18FA-BAF23696AD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8484" y="5200411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C54AFD-9BED-900E-CE26-BC7A83D187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6316" y="3846929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0B6951-2236-52B8-F016-2A191BA057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6853" y="4680223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04BC39-31DA-5C26-1918-BFC7F1244B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689" y="5833408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908309F-8BA8-5B61-32AC-7060C96E55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93604" y="5833408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291084C-1701-5F9D-C15C-B69E5D0B89A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9192" y="3354092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6BB9D4-8B67-3D36-D78F-FC03DA6B5CE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1891" y="4431532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188A5F9-DA2F-F902-BA84-42AA9548DF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06706" y="3878328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F9D9C79-C007-1AB3-9152-3AB844AA54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808" y="5027965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CBF9D26-1160-731A-4AF6-1A37B47600F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5172" y="2624260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85ECF04-D79B-773D-CBA9-61A18ABD5CA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3647" y="1884086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A61CCC3-E0B3-73C4-A11E-02BBA49F666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61572" y="1884086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2F4819E-1E2F-8F8C-106F-20436BC3924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06706" y="1902887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7266DE4-96CF-CB5B-00C9-0E022D32065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879212" y="2620224"/>
            <a:ext cx="565895" cy="894653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31948C-886A-9C0C-A771-F49CCEDC51D1}"/>
              </a:ext>
            </a:extLst>
          </p:cNvPr>
          <p:cNvCxnSpPr>
            <a:cxnSpLocks/>
          </p:cNvCxnSpPr>
          <p:nvPr/>
        </p:nvCxnSpPr>
        <p:spPr>
          <a:xfrm flipV="1">
            <a:off x="7175596" y="1867692"/>
            <a:ext cx="1103209" cy="1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9F0DFC-6264-C3AE-7238-777ADAD8095D}"/>
              </a:ext>
            </a:extLst>
          </p:cNvPr>
          <p:cNvCxnSpPr>
            <a:cxnSpLocks/>
          </p:cNvCxnSpPr>
          <p:nvPr/>
        </p:nvCxnSpPr>
        <p:spPr>
          <a:xfrm flipV="1">
            <a:off x="8265754" y="1993424"/>
            <a:ext cx="102588" cy="51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779D6FC3-37E1-A608-0BD1-1D127CC351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68342" y="1398325"/>
            <a:ext cx="1699517" cy="595099"/>
          </a:xfrm>
          <a:prstGeom prst="rect">
            <a:avLst/>
          </a:prstGeom>
        </p:spPr>
      </p:pic>
      <p:sp>
        <p:nvSpPr>
          <p:cNvPr id="64" name="Frame 63">
            <a:extLst>
              <a:ext uri="{FF2B5EF4-FFF2-40B4-BE49-F238E27FC236}">
                <a16:creationId xmlns:a16="http://schemas.microsoft.com/office/drawing/2014/main" id="{2457E7DB-7371-67A8-2902-79DD62B01BCA}"/>
              </a:ext>
            </a:extLst>
          </p:cNvPr>
          <p:cNvSpPr/>
          <p:nvPr/>
        </p:nvSpPr>
        <p:spPr>
          <a:xfrm>
            <a:off x="8761781" y="2477802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3311426D-6871-E843-DB62-6E2EAD71C719}"/>
              </a:ext>
            </a:extLst>
          </p:cNvPr>
          <p:cNvSpPr/>
          <p:nvPr/>
        </p:nvSpPr>
        <p:spPr>
          <a:xfrm>
            <a:off x="8278806" y="1312269"/>
            <a:ext cx="1947118" cy="79251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7CED2E3D-A8FF-0AAA-5D21-AC8B3CB9D77B}"/>
              </a:ext>
            </a:extLst>
          </p:cNvPr>
          <p:cNvSpPr/>
          <p:nvPr/>
        </p:nvSpPr>
        <p:spPr>
          <a:xfrm>
            <a:off x="4463397" y="1771028"/>
            <a:ext cx="1381403" cy="1253529"/>
          </a:xfrm>
          <a:prstGeom prst="frame">
            <a:avLst>
              <a:gd name="adj1" fmla="val 34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50EE4E72-9A71-6E1D-CAF2-F1ABDAC4B919}"/>
              </a:ext>
            </a:extLst>
          </p:cNvPr>
          <p:cNvSpPr/>
          <p:nvPr/>
        </p:nvSpPr>
        <p:spPr>
          <a:xfrm>
            <a:off x="7896316" y="2465640"/>
            <a:ext cx="827810" cy="1135821"/>
          </a:xfrm>
          <a:prstGeom prst="frame">
            <a:avLst>
              <a:gd name="adj1" fmla="val 3409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4766E3-16A4-A28F-AC13-9F37FB36AD6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154099" y="1339452"/>
            <a:ext cx="1060065" cy="4315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8A8EEC-7FCB-C39B-017E-F3F050831CE1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337225" y="1339452"/>
            <a:ext cx="1972996" cy="1126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9C149E1A-F390-A78B-3B10-21F367207DE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83486" y="648845"/>
            <a:ext cx="1612048" cy="574964"/>
          </a:xfrm>
          <a:prstGeom prst="rect">
            <a:avLst/>
          </a:prstGeom>
        </p:spPr>
      </p:pic>
      <p:sp>
        <p:nvSpPr>
          <p:cNvPr id="77" name="Frame 76">
            <a:extLst>
              <a:ext uri="{FF2B5EF4-FFF2-40B4-BE49-F238E27FC236}">
                <a16:creationId xmlns:a16="http://schemas.microsoft.com/office/drawing/2014/main" id="{EDB62EEC-340E-DBD1-C8CA-063833920F72}"/>
              </a:ext>
            </a:extLst>
          </p:cNvPr>
          <p:cNvSpPr/>
          <p:nvPr/>
        </p:nvSpPr>
        <p:spPr>
          <a:xfrm>
            <a:off x="5297936" y="546933"/>
            <a:ext cx="2040388" cy="792519"/>
          </a:xfrm>
          <a:prstGeom prst="frame">
            <a:avLst>
              <a:gd name="adj1" fmla="val 3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0715E2-FADA-694F-3E6C-C6A18BA14106}"/>
                  </a:ext>
                </a:extLst>
              </p:cNvPr>
              <p:cNvSpPr/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0715E2-FADA-694F-3E6C-C6A18BA1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276886-EA4F-73F4-6F01-994389A4D369}"/>
                  </a:ext>
                </a:extLst>
              </p:cNvPr>
              <p:cNvSpPr/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276886-EA4F-73F4-6F01-994389A4D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6F2F9E-1563-3B00-3B67-C35039AC3A7F}"/>
                  </a:ext>
                </a:extLst>
              </p:cNvPr>
              <p:cNvSpPr/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6F2F9E-1563-3B00-3B67-C35039AC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CDFE45-7596-A74C-E3AF-479A6B41671D}"/>
                  </a:ext>
                </a:extLst>
              </p:cNvPr>
              <p:cNvSpPr/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CDFE45-7596-A74C-E3AF-479A6B416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61233A-56B4-EF5D-A1DF-CD9352B31A07}"/>
                  </a:ext>
                </a:extLst>
              </p:cNvPr>
              <p:cNvSpPr/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61233A-56B4-EF5D-A1DF-CD9352B31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59D1C3-65A6-0689-1AFC-CBAFDED15978}"/>
              </a:ext>
            </a:extLst>
          </p:cNvPr>
          <p:cNvSpPr/>
          <p:nvPr/>
        </p:nvSpPr>
        <p:spPr>
          <a:xfrm>
            <a:off x="539359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E5B19-9448-F8D4-75DB-0000428738E9}"/>
              </a:ext>
            </a:extLst>
          </p:cNvPr>
          <p:cNvSpPr/>
          <p:nvPr/>
        </p:nvSpPr>
        <p:spPr>
          <a:xfrm>
            <a:off x="539359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A4148-A08A-3F5D-003F-07B79ACD2634}"/>
              </a:ext>
            </a:extLst>
          </p:cNvPr>
          <p:cNvSpPr/>
          <p:nvPr/>
        </p:nvSpPr>
        <p:spPr>
          <a:xfrm>
            <a:off x="539359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118BE-B7FE-8AF9-9CFE-EF47AD9C55F8}"/>
              </a:ext>
            </a:extLst>
          </p:cNvPr>
          <p:cNvSpPr/>
          <p:nvPr/>
        </p:nvSpPr>
        <p:spPr>
          <a:xfrm>
            <a:off x="539359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41994-3F16-3100-16A9-B5BF94CCBA01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830658" y="3481757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E6A4B-5DC9-9BF8-C8AF-1EBE89F8B4C5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28489" y="348175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3A23E5-C64E-0AFA-26F0-E58C208FD573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830658" y="3615574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DEA77-6956-5C0A-30F7-87CF4B63ACB4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28489" y="401591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4C47D-D8E4-E82B-6A4F-96719E813DC8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837638" y="459507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87011A-5E18-0873-A311-3E6C1C51E9EF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28489" y="361557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8D56F5-91B1-6465-AB8B-3A1DBF8F9B94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837638" y="494718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131EC-B4FB-047B-5C13-7488143B7D76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28489" y="498727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DC877-EA9F-92A4-C301-00DC8C907E80}"/>
              </a:ext>
            </a:extLst>
          </p:cNvPr>
          <p:cNvSpPr/>
          <p:nvPr/>
        </p:nvSpPr>
        <p:spPr>
          <a:xfrm>
            <a:off x="284644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281822-2E5F-F57B-CE6F-22918D614BEE}"/>
              </a:ext>
            </a:extLst>
          </p:cNvPr>
          <p:cNvSpPr/>
          <p:nvPr/>
        </p:nvSpPr>
        <p:spPr>
          <a:xfrm>
            <a:off x="284644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0D17C-A976-2030-8C71-FAC0063F0BA3}"/>
              </a:ext>
            </a:extLst>
          </p:cNvPr>
          <p:cNvSpPr/>
          <p:nvPr/>
        </p:nvSpPr>
        <p:spPr>
          <a:xfrm>
            <a:off x="284644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D05BB-FA05-7654-FB1F-8AC3DFA50DB8}"/>
              </a:ext>
            </a:extLst>
          </p:cNvPr>
          <p:cNvSpPr/>
          <p:nvPr/>
        </p:nvSpPr>
        <p:spPr>
          <a:xfrm>
            <a:off x="284644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08DFAF-193A-F0E6-A1F0-BE8FB4009A3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82744" y="348175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9DEECC-5D6C-A795-FC51-878C507FD391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281339" y="3481757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578A4-A523-B6D4-F6E7-A585B4375BFA}"/>
              </a:ext>
            </a:extLst>
          </p:cNvPr>
          <p:cNvCxnSpPr>
            <a:cxnSpLocks/>
          </p:cNvCxnSpPr>
          <p:nvPr/>
        </p:nvCxnSpPr>
        <p:spPr>
          <a:xfrm>
            <a:off x="2204542" y="368700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8E99FE-12BE-9AF3-4603-F9C08B366615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281339" y="401591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F2F3CC-340B-6506-FE46-28C6E07B4CED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281339" y="3615574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336109-C477-AD02-F1D9-63F64FFBF32C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281339" y="494718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A735E5-F615-18A6-5044-BB687597C5F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04542" y="517423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1AEF53-261C-BB82-8D4C-2C791ED8EA5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82744" y="459507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6E8E4D-5EDA-4840-3174-BC7EA54995DC}"/>
              </a:ext>
            </a:extLst>
          </p:cNvPr>
          <p:cNvSpPr/>
          <p:nvPr/>
        </p:nvSpPr>
        <p:spPr>
          <a:xfrm>
            <a:off x="7863586" y="381574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C5037-08F8-B4D8-B1E9-0FD609AAD72D}"/>
              </a:ext>
            </a:extLst>
          </p:cNvPr>
          <p:cNvSpPr/>
          <p:nvPr/>
        </p:nvSpPr>
        <p:spPr>
          <a:xfrm>
            <a:off x="7863586" y="464073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D118-01A9-817E-E841-730C5D102808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19739" y="361557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1743-D008-BD1D-5CC3-766742F005AF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298484" y="400270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ADE462-486B-620C-57E1-C0BB254FDCCD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338324" y="482769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9B6942-F9A2-1EF4-9C26-32D292A6D75F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298484" y="433668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38946B2-8F0D-5EEE-25FF-9365BE17A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217" y="3389316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5DA50E2-60C3-0AE9-18E9-EACC50640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09" y="4921011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AA8192-3729-0F24-2E7B-8728171FA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228" y="3314763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79DDE9-602E-85E3-759D-F2CCBDF892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4432" y="4441473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8F3C5D-C912-C2F4-019F-18AB8F6E90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2234" y="3864607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907FEB7-7BBB-FE4A-01AF-824527684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4432" y="5014649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E8AADD-ADBC-8685-95E4-157A083762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8484" y="5200411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FF932CF-91CA-8308-DEDF-47C0C6335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6316" y="3846929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2F21D5-694B-1CE4-CB1A-7FB6592456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6853" y="4680223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F8BDF0-2E44-BA4E-51BE-3F28ED4B4D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689" y="5833408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42D92AE-54CC-558B-B7BF-18E9E5B88F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93604" y="5833408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926E5B-D2CA-F08A-C269-160D5E0B5F4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9192" y="3354092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385EC9C-812C-2DBD-2A87-8CCC1C94B1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1891" y="4431532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6B79F9D-7840-F5D1-E8B6-CC55F4AC27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06706" y="3878328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FDB1FF2-A0FE-7038-9346-53349660FA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808" y="5027965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E932E4-92E4-B788-A06B-9C0D335CF8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5172" y="2624260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2EC5E66-56E3-BCD6-5A31-59A56361FF2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3647" y="1884086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CD558E-47F4-9AE4-97A3-2BAEEAE8E99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61572" y="1884086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02944CF-57A8-4805-9EE0-A77826638B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06706" y="1902887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73AA71E-432F-0D09-E151-DD5E45E30B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879212" y="2620224"/>
            <a:ext cx="565895" cy="89465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8FA311-52B4-B093-3C22-683077A38BB7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095534" y="1867692"/>
            <a:ext cx="1183271" cy="54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272723-77CF-C380-9B93-28F42DCCD2C8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292818" y="1993424"/>
            <a:ext cx="75524" cy="63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1252A281-CBF7-4851-CCF6-BDD4871E2B3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68342" y="1398325"/>
            <a:ext cx="1699517" cy="595099"/>
          </a:xfrm>
          <a:prstGeom prst="rect">
            <a:avLst/>
          </a:prstGeom>
        </p:spPr>
      </p:pic>
      <p:sp>
        <p:nvSpPr>
          <p:cNvPr id="62" name="Frame 61">
            <a:extLst>
              <a:ext uri="{FF2B5EF4-FFF2-40B4-BE49-F238E27FC236}">
                <a16:creationId xmlns:a16="http://schemas.microsoft.com/office/drawing/2014/main" id="{43B0012B-F69C-1887-FC2D-60315185BE3A}"/>
              </a:ext>
            </a:extLst>
          </p:cNvPr>
          <p:cNvSpPr/>
          <p:nvPr/>
        </p:nvSpPr>
        <p:spPr>
          <a:xfrm>
            <a:off x="8761781" y="2477802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ame 62">
            <a:extLst>
              <a:ext uri="{FF2B5EF4-FFF2-40B4-BE49-F238E27FC236}">
                <a16:creationId xmlns:a16="http://schemas.microsoft.com/office/drawing/2014/main" id="{C3F4599B-318C-C9E6-F241-C37B69C9D8BF}"/>
              </a:ext>
            </a:extLst>
          </p:cNvPr>
          <p:cNvSpPr/>
          <p:nvPr/>
        </p:nvSpPr>
        <p:spPr>
          <a:xfrm>
            <a:off x="8278806" y="1312269"/>
            <a:ext cx="1947118" cy="79251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681FBA-6766-8748-74B8-FA53B2E35804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177148" y="1339452"/>
            <a:ext cx="1037016" cy="54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FD1280-9C43-B98E-D75E-A8AD6D293025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6337225" y="1339452"/>
            <a:ext cx="1955593" cy="128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E3AE9B0F-AB3C-5CE4-0E60-852A7F3B26C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83486" y="648845"/>
            <a:ext cx="1612048" cy="574964"/>
          </a:xfrm>
          <a:prstGeom prst="rect">
            <a:avLst/>
          </a:prstGeom>
        </p:spPr>
      </p:pic>
      <p:sp>
        <p:nvSpPr>
          <p:cNvPr id="69" name="Frame 68">
            <a:extLst>
              <a:ext uri="{FF2B5EF4-FFF2-40B4-BE49-F238E27FC236}">
                <a16:creationId xmlns:a16="http://schemas.microsoft.com/office/drawing/2014/main" id="{1C78631B-112B-6DCF-64D0-9833A5398D3E}"/>
              </a:ext>
            </a:extLst>
          </p:cNvPr>
          <p:cNvSpPr/>
          <p:nvPr/>
        </p:nvSpPr>
        <p:spPr>
          <a:xfrm>
            <a:off x="5297936" y="546933"/>
            <a:ext cx="2040388" cy="792519"/>
          </a:xfrm>
          <a:prstGeom prst="frame">
            <a:avLst>
              <a:gd name="adj1" fmla="val 3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ame 73">
            <a:extLst>
              <a:ext uri="{FF2B5EF4-FFF2-40B4-BE49-F238E27FC236}">
                <a16:creationId xmlns:a16="http://schemas.microsoft.com/office/drawing/2014/main" id="{7786BCA4-EBB0-92D3-6B9A-C101A0DFCD88}"/>
              </a:ext>
            </a:extLst>
          </p:cNvPr>
          <p:cNvSpPr/>
          <p:nvPr/>
        </p:nvSpPr>
        <p:spPr>
          <a:xfrm>
            <a:off x="2780652" y="1774297"/>
            <a:ext cx="1381403" cy="1253529"/>
          </a:xfrm>
          <a:prstGeom prst="frame">
            <a:avLst>
              <a:gd name="adj1" fmla="val 34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BB48C8F9-F11D-E952-25A0-DD767C998EA1}"/>
              </a:ext>
            </a:extLst>
          </p:cNvPr>
          <p:cNvSpPr/>
          <p:nvPr/>
        </p:nvSpPr>
        <p:spPr>
          <a:xfrm>
            <a:off x="7847380" y="2549651"/>
            <a:ext cx="829909" cy="1079132"/>
          </a:xfrm>
          <a:prstGeom prst="frame">
            <a:avLst>
              <a:gd name="adj1" fmla="val 3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E911C5D-FAE1-7B68-89B1-E96D8A8E901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92304" y="585764"/>
            <a:ext cx="1825264" cy="63913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D664E2-7D1E-491A-2CEF-8428BEB9EBF4}"/>
              </a:ext>
            </a:extLst>
          </p:cNvPr>
          <p:cNvCxnSpPr>
            <a:stCxn id="74" idx="0"/>
            <a:endCxn id="76" idx="2"/>
          </p:cNvCxnSpPr>
          <p:nvPr/>
        </p:nvCxnSpPr>
        <p:spPr>
          <a:xfrm flipV="1">
            <a:off x="3471354" y="1224894"/>
            <a:ext cx="133582" cy="549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0DD703-D866-1E5D-2A24-9E5C598EFDAF}"/>
              </a:ext>
            </a:extLst>
          </p:cNvPr>
          <p:cNvCxnSpPr>
            <a:stCxn id="69" idx="1"/>
            <a:endCxn id="76" idx="3"/>
          </p:cNvCxnSpPr>
          <p:nvPr/>
        </p:nvCxnSpPr>
        <p:spPr>
          <a:xfrm flipH="1" flipV="1">
            <a:off x="4517568" y="905329"/>
            <a:ext cx="780368" cy="37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ame 80">
            <a:extLst>
              <a:ext uri="{FF2B5EF4-FFF2-40B4-BE49-F238E27FC236}">
                <a16:creationId xmlns:a16="http://schemas.microsoft.com/office/drawing/2014/main" id="{DD729661-B178-3E60-A06F-923BB51F2F8F}"/>
              </a:ext>
            </a:extLst>
          </p:cNvPr>
          <p:cNvSpPr/>
          <p:nvPr/>
        </p:nvSpPr>
        <p:spPr>
          <a:xfrm>
            <a:off x="2525491" y="486528"/>
            <a:ext cx="2040388" cy="815546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DD92C-680A-F6A1-50C7-15683196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918633"/>
            <a:ext cx="3386667" cy="1685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38923D-F60A-71E4-297D-C9E71DB2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933" y="3765550"/>
            <a:ext cx="4318000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5D62F-DBA0-D7C1-FA4F-46BD41D54F5C}"/>
              </a:ext>
            </a:extLst>
          </p:cNvPr>
          <p:cNvSpPr txBox="1"/>
          <p:nvPr/>
        </p:nvSpPr>
        <p:spPr>
          <a:xfrm>
            <a:off x="2556933" y="3234267"/>
            <a:ext cx="28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Update Equation:</a:t>
            </a:r>
          </a:p>
        </p:txBody>
      </p:sp>
    </p:spTree>
    <p:extLst>
      <p:ext uri="{BB962C8B-B14F-4D97-AF65-F5344CB8AC3E}">
        <p14:creationId xmlns:p14="http://schemas.microsoft.com/office/powerpoint/2010/main" val="4340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42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Back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Dave, Neisarg</dc:creator>
  <cp:lastModifiedBy>Neisarg Dave</cp:lastModifiedBy>
  <cp:revision>2</cp:revision>
  <dcterms:created xsi:type="dcterms:W3CDTF">2023-09-02T22:55:15Z</dcterms:created>
  <dcterms:modified xsi:type="dcterms:W3CDTF">2023-09-05T16:43:02Z</dcterms:modified>
</cp:coreProperties>
</file>