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0"/>
    <p:restoredTop sz="96327"/>
  </p:normalViewPr>
  <p:slideViewPr>
    <p:cSldViewPr snapToGrid="0">
      <p:cViewPr varScale="1">
        <p:scale>
          <a:sx n="164" d="100"/>
          <a:sy n="164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DD51-5E5C-E87C-9590-EDE11DB96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4FFC-3C65-9E69-2867-48AF8300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A864-1DF6-0A67-C0E9-409E40AD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CD25-683C-1482-5557-C7B4857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87B3-F4AE-4AB2-31BC-6EE84D23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E028-C384-B24C-91D0-18D8724D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4A95A-156D-6650-B8A8-D87FD2A4D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BA78-E337-CA96-4532-19132DCA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3B60-7232-BAC1-4087-4EC58670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C0F7-0946-A987-FA2F-B2699CA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65517-2755-D3C9-A557-27B600900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28E4E-CF39-6F0A-C50E-2541A940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D2CF-F009-445E-FC4E-D75E38E6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F43D-E7D9-1310-1EE0-9E9A6845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F34C-F371-B69E-1336-9EC8CFBE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F328-C2DE-6300-B0B6-18F4A9EE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4E46-AF9D-45A1-8782-17A1127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D424-EF61-A4F9-7F62-2F0B4A9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770C-D6D9-548C-5F37-364FDFB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1739-DB2A-103D-E579-3AB6A8AE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4AD1-D469-645D-6EC6-A259AC62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BED48-A3F1-B34F-6DA7-B34DF840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AF18-22C9-3E87-B864-599D43BE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3340-9D40-DB8F-3200-7EAF13D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44C3-DA4E-92C5-697E-6BC88FF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2679-A9DE-6087-6993-ED114355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D317-D18C-7135-1869-D4045A643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B9726-72E6-AA1F-F318-163413A1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0643-39EF-65CA-CFF1-B868047B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0471-5248-4B44-0645-BBB52AA7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68F4-8BEB-9719-5125-C2DFBF3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2AB2-5CC7-72DD-4193-B86ABF1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A134-1265-1BF1-0F34-ECA20678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9B19-570C-188F-6363-09C976888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24499-9005-2DC7-67AC-4574B9C05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45A0E-0948-0337-A6A7-1D6DA4812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F8280-EFAB-3F40-7CC2-8CD484C2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A53B6-F228-89AF-FFA5-9290FDDE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C3630-29DD-C82E-01CF-886718D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A572-0B19-262A-F7B7-4E5791F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931E9-B2A9-040B-0335-96050543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5D25-D69F-2574-8052-FD09E30C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1AD6-89D7-BB84-F3CE-27B07411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F3F76-640C-8621-FF5F-246B2C18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39FF3-02BB-1C9F-FB95-0E5C265A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7F21-3D4E-CDAF-C132-6F97E17B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C5D1-A609-E2E7-2DE2-44DAC03E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9566-8782-4624-6AF2-F697BE42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5018-4205-937C-573D-22DC32D1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8DC0-FD59-F68E-8498-1853E9B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96C5B-E2ED-A165-EFC8-4E13491C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809B3-B1F9-0D17-4050-93F15285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2BB-96C7-E498-9F2A-E9C62E6B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94356-A47B-E901-7E7C-BAB3507F0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F7B3-19BC-E490-F0C3-74181463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ADCC-0830-D742-9429-A64A9E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E9E14-316C-C5E1-CDDA-B18549DA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4B06-3422-F9E8-E084-130E01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805FD-9AAC-69B5-457E-AF1F02A2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7664D-403E-A78E-733F-5037ED2E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B46E-2564-CDEE-1A8F-A5C5D554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87A8-CFD5-BB42-B53E-748D64C75297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1AF0-DB79-C30D-BAF7-D1518253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7C47-4666-4043-7C49-35C9CDF76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C0D4B-DC74-C945-9D67-AF68C8C6A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1FC9-5D87-AA0D-E108-89BB9CFED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B4DB5-AFDE-F9A5-6D82-1A8C2141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7D87-00C4-5C69-3DFF-AE1B5C45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RNN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F17F7-BF0A-AB0D-1983-AF18D246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829" y="2303593"/>
            <a:ext cx="2478388" cy="694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DA5EA-973B-BAC2-8EB7-1BAD952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35" y="3429000"/>
            <a:ext cx="5068329" cy="8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6C68B-4BA7-E277-2050-D0EBEBED6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09" y="4926271"/>
            <a:ext cx="2272786" cy="729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B18D19-97E5-9367-AE37-C42BBE841B9F}"/>
              </a:ext>
            </a:extLst>
          </p:cNvPr>
          <p:cNvSpPr txBox="1"/>
          <p:nvPr/>
        </p:nvSpPr>
        <p:spPr>
          <a:xfrm>
            <a:off x="8279027" y="44731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A533E-525F-F334-6B74-9575406FE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87" y="4912607"/>
            <a:ext cx="3270936" cy="756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8FEDD2-91DB-6A94-8AFB-13D966B5A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162" y="4389994"/>
            <a:ext cx="919205" cy="10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4D6-0345-96A0-F710-F7DF09BF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Weights, biases and initial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8FD86-F9FA-FEF8-355C-58FED17C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56" y="1922001"/>
            <a:ext cx="5068329" cy="894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AA30D-A85C-C5DE-90BB-E43B4F2E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50" y="2494124"/>
            <a:ext cx="1458442" cy="316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2DB35-7F7B-22C9-4B1A-96641A5F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93" y="3779471"/>
            <a:ext cx="2521122" cy="40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91022-14D3-3A9B-9BE0-58E813BD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774" y="4406096"/>
            <a:ext cx="3546561" cy="3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92F5-86B2-59B0-228B-B6718E2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8B0F-E7F4-77B3-B83C-13B70391623C}"/>
              </a:ext>
            </a:extLst>
          </p:cNvPr>
          <p:cNvSpPr/>
          <p:nvPr/>
        </p:nvSpPr>
        <p:spPr>
          <a:xfrm>
            <a:off x="2742682" y="3577428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C75432-41C6-6EC1-C80D-C2A3E443D5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22018" y="3837860"/>
            <a:ext cx="105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8B4165-7029-0969-8CCA-E13528AFE245}"/>
              </a:ext>
            </a:extLst>
          </p:cNvPr>
          <p:cNvSpPr txBox="1"/>
          <p:nvPr/>
        </p:nvSpPr>
        <p:spPr>
          <a:xfrm>
            <a:off x="3146156" y="513196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5F172-7E92-77ED-2EB1-0634A921C3B8}"/>
              </a:ext>
            </a:extLst>
          </p:cNvPr>
          <p:cNvSpPr txBox="1"/>
          <p:nvPr/>
        </p:nvSpPr>
        <p:spPr>
          <a:xfrm>
            <a:off x="2947162" y="45705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CF0C06-84EF-4A8E-0836-CE1E9D65E0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08730" y="3837860"/>
            <a:ext cx="73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BC1D2-3C58-9DA0-C11C-0A3AB1D7ED5E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V="1">
            <a:off x="3282350" y="4098292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0C7865-A534-13AE-1B81-E0BE36997F0F}"/>
              </a:ext>
            </a:extLst>
          </p:cNvPr>
          <p:cNvSpPr/>
          <p:nvPr/>
        </p:nvSpPr>
        <p:spPr>
          <a:xfrm>
            <a:off x="2838438" y="2066066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055197-3E25-618A-BBE2-22132E95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07" y="3327083"/>
            <a:ext cx="3790415" cy="7712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631527-CE9B-116D-1C33-7572FB53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8" y="3651479"/>
            <a:ext cx="821319" cy="25407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16A9271-4203-A67A-D09D-8D46294DC984}"/>
              </a:ext>
            </a:extLst>
          </p:cNvPr>
          <p:cNvSpPr/>
          <p:nvPr/>
        </p:nvSpPr>
        <p:spPr>
          <a:xfrm>
            <a:off x="2838438" y="2302187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626D9D1-45CD-EB55-1E1F-B11E50ACC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400" y="2128547"/>
            <a:ext cx="893282" cy="1152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7FB59DB-5B75-1740-5E85-B24CA0AE5624}"/>
              </a:ext>
            </a:extLst>
          </p:cNvPr>
          <p:cNvSpPr/>
          <p:nvPr/>
        </p:nvSpPr>
        <p:spPr>
          <a:xfrm>
            <a:off x="735208" y="2302187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666A56D-91C1-CEC4-3F3A-2497ABDB4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42" y="2893688"/>
            <a:ext cx="2348827" cy="4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FB1FB-117F-4770-26FA-DC5716DFB79A}"/>
              </a:ext>
            </a:extLst>
          </p:cNvPr>
          <p:cNvSpPr/>
          <p:nvPr/>
        </p:nvSpPr>
        <p:spPr>
          <a:xfrm>
            <a:off x="2618695" y="3298458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941A6-937E-DD14-1E70-1064E1C635C9}"/>
              </a:ext>
            </a:extLst>
          </p:cNvPr>
          <p:cNvSpPr/>
          <p:nvPr/>
        </p:nvSpPr>
        <p:spPr>
          <a:xfrm>
            <a:off x="4748982" y="3298458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4B4CF0-0079-4968-5170-750ADCBD9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98031" y="3558890"/>
            <a:ext cx="105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C2C1FC-CBBC-D3EA-C4AD-F5D95C7F8DAB}"/>
              </a:ext>
            </a:extLst>
          </p:cNvPr>
          <p:cNvCxnSpPr>
            <a:cxnSpLocks/>
          </p:cNvCxnSpPr>
          <p:nvPr/>
        </p:nvCxnSpPr>
        <p:spPr>
          <a:xfrm>
            <a:off x="5828318" y="3558890"/>
            <a:ext cx="100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09E190-AEE8-4D5F-18CF-84558C451378}"/>
              </a:ext>
            </a:extLst>
          </p:cNvPr>
          <p:cNvSpPr txBox="1"/>
          <p:nvPr/>
        </p:nvSpPr>
        <p:spPr>
          <a:xfrm>
            <a:off x="3022169" y="485299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1114C-2A11-50FE-784B-FBF08B185EA9}"/>
              </a:ext>
            </a:extLst>
          </p:cNvPr>
          <p:cNvSpPr txBox="1"/>
          <p:nvPr/>
        </p:nvSpPr>
        <p:spPr>
          <a:xfrm>
            <a:off x="5160249" y="485299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4B396-51EB-C5D1-F95F-53EE71303E6C}"/>
              </a:ext>
            </a:extLst>
          </p:cNvPr>
          <p:cNvSpPr txBox="1"/>
          <p:nvPr/>
        </p:nvSpPr>
        <p:spPr>
          <a:xfrm>
            <a:off x="2823175" y="42915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2ECDA-927C-5072-514F-E6E7E5F91E30}"/>
              </a:ext>
            </a:extLst>
          </p:cNvPr>
          <p:cNvSpPr txBox="1"/>
          <p:nvPr/>
        </p:nvSpPr>
        <p:spPr>
          <a:xfrm>
            <a:off x="4957358" y="42915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A1D82C-D3C6-E620-2E7B-8A1A24FA5FE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>
            <a:off x="1867171" y="3558890"/>
            <a:ext cx="7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8BB42-B4C6-F467-4950-0E9B2B986CD9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158363" y="3819322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64875E-225E-A6A4-795B-C669FD0E710A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5288650" y="3819322"/>
            <a:ext cx="3896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A50AFB-4FCB-8830-0FE6-04CAFD30A3B3}"/>
              </a:ext>
            </a:extLst>
          </p:cNvPr>
          <p:cNvSpPr/>
          <p:nvPr/>
        </p:nvSpPr>
        <p:spPr>
          <a:xfrm>
            <a:off x="2728869" y="170960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E61F1D-F075-070C-7C80-B9D0C360B8DE}"/>
              </a:ext>
            </a:extLst>
          </p:cNvPr>
          <p:cNvSpPr/>
          <p:nvPr/>
        </p:nvSpPr>
        <p:spPr>
          <a:xfrm>
            <a:off x="2728869" y="1945726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52752C-0014-0F75-02D0-87CDF9048BF4}"/>
              </a:ext>
            </a:extLst>
          </p:cNvPr>
          <p:cNvSpPr/>
          <p:nvPr/>
        </p:nvSpPr>
        <p:spPr>
          <a:xfrm>
            <a:off x="1074171" y="194641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2299410-FB16-9A92-955C-32E1A553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2" y="3431851"/>
            <a:ext cx="821319" cy="2540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1FFA63-6FA4-3D9F-84B4-3EDA30BB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19" y="3244236"/>
            <a:ext cx="727975" cy="2252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C5ABC2-AB5E-50ED-55C5-D990DB08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203" y="3028160"/>
            <a:ext cx="3655626" cy="74378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19C1987-A7B8-B87A-46CC-523B86A590CF}"/>
              </a:ext>
            </a:extLst>
          </p:cNvPr>
          <p:cNvSpPr/>
          <p:nvPr/>
        </p:nvSpPr>
        <p:spPr>
          <a:xfrm>
            <a:off x="4863052" y="170960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DB58C-CAFE-2DB4-0FAC-7D619DBFA682}"/>
              </a:ext>
            </a:extLst>
          </p:cNvPr>
          <p:cNvSpPr/>
          <p:nvPr/>
        </p:nvSpPr>
        <p:spPr>
          <a:xfrm>
            <a:off x="4863052" y="1945726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3EA29-85C4-260B-89F2-695F7ECA6676}"/>
              </a:ext>
            </a:extLst>
          </p:cNvPr>
          <p:cNvSpPr/>
          <p:nvPr/>
        </p:nvSpPr>
        <p:spPr>
          <a:xfrm>
            <a:off x="4863052" y="1464374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A571A04-76B0-851B-E2D8-108D21DB8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797" y="1511558"/>
            <a:ext cx="893282" cy="1152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5CB8BF-7226-54E6-ECCF-1A9B80694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456" y="2611551"/>
            <a:ext cx="2488218" cy="5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B227A3-EF2F-B12B-2E3F-0A4D278C36AA}"/>
              </a:ext>
            </a:extLst>
          </p:cNvPr>
          <p:cNvSpPr/>
          <p:nvPr/>
        </p:nvSpPr>
        <p:spPr>
          <a:xfrm>
            <a:off x="2618695" y="3298458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70CDC-18F7-BA51-5EC6-1B96DC05470E}"/>
              </a:ext>
            </a:extLst>
          </p:cNvPr>
          <p:cNvSpPr/>
          <p:nvPr/>
        </p:nvSpPr>
        <p:spPr>
          <a:xfrm>
            <a:off x="4748982" y="3298458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9142F-3E80-5F76-717F-B5631C835C21}"/>
              </a:ext>
            </a:extLst>
          </p:cNvPr>
          <p:cNvSpPr/>
          <p:nvPr/>
        </p:nvSpPr>
        <p:spPr>
          <a:xfrm>
            <a:off x="6832169" y="3298458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5A223A-812A-A32D-BC67-AFBE1D7BA7C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98031" y="3558890"/>
            <a:ext cx="105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FBE603-095F-1273-39A3-6E18E182BB47}"/>
              </a:ext>
            </a:extLst>
          </p:cNvPr>
          <p:cNvCxnSpPr>
            <a:endCxn id="6" idx="1"/>
          </p:cNvCxnSpPr>
          <p:nvPr/>
        </p:nvCxnSpPr>
        <p:spPr>
          <a:xfrm>
            <a:off x="5828318" y="3558890"/>
            <a:ext cx="100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9962F7-FE0F-DA9D-3356-6985DF8D598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11505" y="3558890"/>
            <a:ext cx="52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A4B07D-B768-1556-1E4D-3B115059F510}"/>
              </a:ext>
            </a:extLst>
          </p:cNvPr>
          <p:cNvSpPr txBox="1"/>
          <p:nvPr/>
        </p:nvSpPr>
        <p:spPr>
          <a:xfrm>
            <a:off x="3022169" y="485299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B1B48-1683-5832-20DB-27198BEE1494}"/>
              </a:ext>
            </a:extLst>
          </p:cNvPr>
          <p:cNvSpPr txBox="1"/>
          <p:nvPr/>
        </p:nvSpPr>
        <p:spPr>
          <a:xfrm>
            <a:off x="5160249" y="485299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BE8F2-ACE5-EAA5-DD0A-477BDE8F0A8F}"/>
              </a:ext>
            </a:extLst>
          </p:cNvPr>
          <p:cNvSpPr txBox="1"/>
          <p:nvPr/>
        </p:nvSpPr>
        <p:spPr>
          <a:xfrm>
            <a:off x="7243436" y="484726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21F64-29D4-AB12-5888-9AA8E882E3A2}"/>
              </a:ext>
            </a:extLst>
          </p:cNvPr>
          <p:cNvSpPr txBox="1"/>
          <p:nvPr/>
        </p:nvSpPr>
        <p:spPr>
          <a:xfrm>
            <a:off x="2823175" y="42915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7A1BB-0B24-7938-845A-D477206C7A30}"/>
              </a:ext>
            </a:extLst>
          </p:cNvPr>
          <p:cNvSpPr txBox="1"/>
          <p:nvPr/>
        </p:nvSpPr>
        <p:spPr>
          <a:xfrm>
            <a:off x="7036649" y="42915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1286A-EB58-10FA-C54B-DCB743EBC54F}"/>
              </a:ext>
            </a:extLst>
          </p:cNvPr>
          <p:cNvSpPr txBox="1"/>
          <p:nvPr/>
        </p:nvSpPr>
        <p:spPr>
          <a:xfrm>
            <a:off x="4957358" y="42915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BB64CE-9DED-1658-02FF-70D089302E99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867171" y="3558890"/>
            <a:ext cx="7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592F29-157B-A5A3-C53F-226FA358D2D0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158363" y="3819322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D2A9C9-BA63-53CD-754C-A1DCFAE54F97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5288650" y="3819322"/>
            <a:ext cx="3896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ED0B9-C4FD-FF70-4C0F-A9D33E35C1DF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7371837" y="3819322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913EB-D9AC-5EFD-3E20-E9B2A22B227F}"/>
              </a:ext>
            </a:extLst>
          </p:cNvPr>
          <p:cNvSpPr/>
          <p:nvPr/>
        </p:nvSpPr>
        <p:spPr>
          <a:xfrm>
            <a:off x="2728869" y="170960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6691D7-1BAF-23F7-97EC-97728D85AC0B}"/>
              </a:ext>
            </a:extLst>
          </p:cNvPr>
          <p:cNvSpPr/>
          <p:nvPr/>
        </p:nvSpPr>
        <p:spPr>
          <a:xfrm>
            <a:off x="2728869" y="1945726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95FC7D-9EF0-D30A-B71B-96198BDF611A}"/>
              </a:ext>
            </a:extLst>
          </p:cNvPr>
          <p:cNvSpPr/>
          <p:nvPr/>
        </p:nvSpPr>
        <p:spPr>
          <a:xfrm>
            <a:off x="1074171" y="194641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EAA7518-C2C9-87E6-3D55-946B7289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2" y="3431851"/>
            <a:ext cx="821319" cy="2540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93032-FD95-7FE5-05DF-30135AFD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19" y="3244236"/>
            <a:ext cx="727975" cy="2252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773DA7-5448-719B-2AC0-511F632AA118}"/>
              </a:ext>
            </a:extLst>
          </p:cNvPr>
          <p:cNvSpPr/>
          <p:nvPr/>
        </p:nvSpPr>
        <p:spPr>
          <a:xfrm>
            <a:off x="4863052" y="170960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900003-82C5-B029-E692-A0D0DCC5FF9D}"/>
              </a:ext>
            </a:extLst>
          </p:cNvPr>
          <p:cNvSpPr/>
          <p:nvPr/>
        </p:nvSpPr>
        <p:spPr>
          <a:xfrm>
            <a:off x="4863052" y="1945726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1CFC2-9536-04F9-86D7-BAA73F9C18F6}"/>
              </a:ext>
            </a:extLst>
          </p:cNvPr>
          <p:cNvSpPr/>
          <p:nvPr/>
        </p:nvSpPr>
        <p:spPr>
          <a:xfrm>
            <a:off x="4863052" y="1464374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99F8DD3-AFD2-3951-4501-241A5B2A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02" y="3232881"/>
            <a:ext cx="764682" cy="2365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0368807-5EA9-9F23-1C3B-BC997E68A776}"/>
              </a:ext>
            </a:extLst>
          </p:cNvPr>
          <p:cNvSpPr/>
          <p:nvPr/>
        </p:nvSpPr>
        <p:spPr>
          <a:xfrm>
            <a:off x="6942343" y="1709605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91448-1EF3-5FEB-84AF-BF4B5C484EDC}"/>
              </a:ext>
            </a:extLst>
          </p:cNvPr>
          <p:cNvSpPr/>
          <p:nvPr/>
        </p:nvSpPr>
        <p:spPr>
          <a:xfrm>
            <a:off x="6942343" y="1945726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AB6318A-5ED8-E074-18B9-7521E3705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649" y="1453861"/>
            <a:ext cx="843188" cy="1475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2E8ADD1-B62C-2A90-ED75-54E5F16F2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777" y="3117893"/>
            <a:ext cx="3058111" cy="6222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67683F-DDB0-84D2-57C4-8D552A8D3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273" y="2639553"/>
            <a:ext cx="2206464" cy="4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EF21F-8BF6-936C-56AD-9C7419FA5AA1}"/>
              </a:ext>
            </a:extLst>
          </p:cNvPr>
          <p:cNvSpPr/>
          <p:nvPr/>
        </p:nvSpPr>
        <p:spPr>
          <a:xfrm>
            <a:off x="1820532" y="3321706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6CAA1-90C1-8F59-BB85-B91B58961F13}"/>
              </a:ext>
            </a:extLst>
          </p:cNvPr>
          <p:cNvSpPr/>
          <p:nvPr/>
        </p:nvSpPr>
        <p:spPr>
          <a:xfrm>
            <a:off x="3950819" y="3321706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1DD5F-9ADA-730A-F31A-CC63B6AACD41}"/>
              </a:ext>
            </a:extLst>
          </p:cNvPr>
          <p:cNvSpPr/>
          <p:nvPr/>
        </p:nvSpPr>
        <p:spPr>
          <a:xfrm>
            <a:off x="6034006" y="3321706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7A300-1479-69D8-50AC-4D77C864392F}"/>
              </a:ext>
            </a:extLst>
          </p:cNvPr>
          <p:cNvSpPr/>
          <p:nvPr/>
        </p:nvSpPr>
        <p:spPr>
          <a:xfrm>
            <a:off x="8117193" y="3321706"/>
            <a:ext cx="1079336" cy="520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26C95A-A4DC-7EF0-A45C-53CEF7C022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99868" y="3582138"/>
            <a:ext cx="105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0F0FF5-F7E7-5455-009A-3B8354831161}"/>
              </a:ext>
            </a:extLst>
          </p:cNvPr>
          <p:cNvCxnSpPr>
            <a:endCxn id="6" idx="1"/>
          </p:cNvCxnSpPr>
          <p:nvPr/>
        </p:nvCxnSpPr>
        <p:spPr>
          <a:xfrm>
            <a:off x="5030155" y="3582138"/>
            <a:ext cx="100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DEC098-0C83-A9A1-98C2-E399A1A815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13342" y="3582138"/>
            <a:ext cx="100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A8C363-FDD0-288F-3EAB-4D68C403536E}"/>
              </a:ext>
            </a:extLst>
          </p:cNvPr>
          <p:cNvSpPr txBox="1"/>
          <p:nvPr/>
        </p:nvSpPr>
        <p:spPr>
          <a:xfrm>
            <a:off x="2224006" y="487623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0DD0-3D6F-8B39-EC20-4A94C7AF4BE6}"/>
              </a:ext>
            </a:extLst>
          </p:cNvPr>
          <p:cNvSpPr txBox="1"/>
          <p:nvPr/>
        </p:nvSpPr>
        <p:spPr>
          <a:xfrm>
            <a:off x="4362086" y="487623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AB842-52CE-C386-8696-9F249CE34F97}"/>
              </a:ext>
            </a:extLst>
          </p:cNvPr>
          <p:cNvSpPr txBox="1"/>
          <p:nvPr/>
        </p:nvSpPr>
        <p:spPr>
          <a:xfrm>
            <a:off x="6445273" y="487051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337F3-5907-C00C-CE44-FF07A9F96CFA}"/>
              </a:ext>
            </a:extLst>
          </p:cNvPr>
          <p:cNvSpPr txBox="1"/>
          <p:nvPr/>
        </p:nvSpPr>
        <p:spPr>
          <a:xfrm>
            <a:off x="8528460" y="4876239"/>
            <a:ext cx="2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19102-76C2-36C3-2530-381F962E19E6}"/>
              </a:ext>
            </a:extLst>
          </p:cNvPr>
          <p:cNvSpPr txBox="1"/>
          <p:nvPr/>
        </p:nvSpPr>
        <p:spPr>
          <a:xfrm>
            <a:off x="2025012" y="4314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8CDCD-3320-A7EA-11DD-12388BBAEB6F}"/>
              </a:ext>
            </a:extLst>
          </p:cNvPr>
          <p:cNvSpPr txBox="1"/>
          <p:nvPr/>
        </p:nvSpPr>
        <p:spPr>
          <a:xfrm>
            <a:off x="6238486" y="4314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91B52-3553-DA84-2E8B-AFB0DC7E3910}"/>
              </a:ext>
            </a:extLst>
          </p:cNvPr>
          <p:cNvSpPr txBox="1"/>
          <p:nvPr/>
        </p:nvSpPr>
        <p:spPr>
          <a:xfrm>
            <a:off x="4159195" y="4314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 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D0CFA-C188-7643-4336-03E3EABCBC3E}"/>
              </a:ext>
            </a:extLst>
          </p:cNvPr>
          <p:cNvSpPr txBox="1"/>
          <p:nvPr/>
        </p:nvSpPr>
        <p:spPr>
          <a:xfrm>
            <a:off x="8321673" y="4314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51F023-636E-5E45-7131-D4557676293C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069008" y="3582138"/>
            <a:ext cx="7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F3129-5731-8F7B-1B4B-8CFD487CC7A4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2360200" y="3842570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540AB2-05BD-BF4F-ED90-F8251A400B33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490487" y="3842570"/>
            <a:ext cx="3896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6ECF6F-8AC4-56A1-FCFC-8708F5C0E2FC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6573674" y="3842570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D7E182-698E-0503-4D85-4841F71DB061}"/>
              </a:ext>
            </a:extLst>
          </p:cNvPr>
          <p:cNvCxnSpPr>
            <a:stCxn id="18" idx="0"/>
            <a:endCxn id="7" idx="2"/>
          </p:cNvCxnSpPr>
          <p:nvPr/>
        </p:nvCxnSpPr>
        <p:spPr>
          <a:xfrm flipV="1">
            <a:off x="8656861" y="3842570"/>
            <a:ext cx="0" cy="4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72C3352-66AA-A80D-2393-C0512107567F}"/>
              </a:ext>
            </a:extLst>
          </p:cNvPr>
          <p:cNvSpPr/>
          <p:nvPr/>
        </p:nvSpPr>
        <p:spPr>
          <a:xfrm>
            <a:off x="1930706" y="1732853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90EC0-AA1E-4757-4E17-EE03834D2665}"/>
              </a:ext>
            </a:extLst>
          </p:cNvPr>
          <p:cNvSpPr/>
          <p:nvPr/>
        </p:nvSpPr>
        <p:spPr>
          <a:xfrm>
            <a:off x="1930706" y="1968974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89BDB-0966-1934-EC56-522A37DB2F87}"/>
              </a:ext>
            </a:extLst>
          </p:cNvPr>
          <p:cNvSpPr/>
          <p:nvPr/>
        </p:nvSpPr>
        <p:spPr>
          <a:xfrm>
            <a:off x="276008" y="1969663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EE6617-B9F2-9138-78AE-5D75DC25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9" y="3455099"/>
            <a:ext cx="821319" cy="2540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FB1B150-42F5-D8A8-6C6F-D55FD2F6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56" y="3267484"/>
            <a:ext cx="727975" cy="2252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5A82A9D-7891-D17F-70F0-C85D00A5F609}"/>
              </a:ext>
            </a:extLst>
          </p:cNvPr>
          <p:cNvSpPr/>
          <p:nvPr/>
        </p:nvSpPr>
        <p:spPr>
          <a:xfrm>
            <a:off x="4064889" y="1732853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97145A-6548-0622-387A-F0BE637A974A}"/>
              </a:ext>
            </a:extLst>
          </p:cNvPr>
          <p:cNvSpPr/>
          <p:nvPr/>
        </p:nvSpPr>
        <p:spPr>
          <a:xfrm>
            <a:off x="4064889" y="1968974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85BE8E-4356-BE8B-D7D3-F0D9F3C4577A}"/>
              </a:ext>
            </a:extLst>
          </p:cNvPr>
          <p:cNvSpPr/>
          <p:nvPr/>
        </p:nvSpPr>
        <p:spPr>
          <a:xfrm>
            <a:off x="4064889" y="1487622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C626368-279A-99F3-F449-FD63116EF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739" y="3256129"/>
            <a:ext cx="764682" cy="2365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ADC211C-8BF1-E44F-3EFC-CD80FA45ECBF}"/>
              </a:ext>
            </a:extLst>
          </p:cNvPr>
          <p:cNvSpPr/>
          <p:nvPr/>
        </p:nvSpPr>
        <p:spPr>
          <a:xfrm>
            <a:off x="6144180" y="1732853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AADEC8-9286-1D57-F735-9A864DAD6654}"/>
              </a:ext>
            </a:extLst>
          </p:cNvPr>
          <p:cNvSpPr/>
          <p:nvPr/>
        </p:nvSpPr>
        <p:spPr>
          <a:xfrm>
            <a:off x="6144180" y="1968974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7514730-9839-892F-DBEE-F641DC2B2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486" y="1477109"/>
            <a:ext cx="843188" cy="1475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F4A7BD-36B0-2B7E-261F-1384A6325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178" y="3267484"/>
            <a:ext cx="924178" cy="23654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CA3E6F7-8778-6064-102A-CD8F3828C07F}"/>
              </a:ext>
            </a:extLst>
          </p:cNvPr>
          <p:cNvSpPr/>
          <p:nvPr/>
        </p:nvSpPr>
        <p:spPr>
          <a:xfrm>
            <a:off x="8227367" y="1964871"/>
            <a:ext cx="764682" cy="240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9DF6283-E1E6-030D-9033-7FF394C4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129" y="1704480"/>
            <a:ext cx="843188" cy="14755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0371CF-97B0-0756-5B06-272371B0D68B}"/>
              </a:ext>
            </a:extLst>
          </p:cNvPr>
          <p:cNvSpPr txBox="1"/>
          <p:nvPr/>
        </p:nvSpPr>
        <p:spPr>
          <a:xfrm>
            <a:off x="9351990" y="1715436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Accepted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069585D-2B12-FA26-1A74-CBBF95002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770" y="2621456"/>
            <a:ext cx="2345948" cy="4560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D39AD2E-E7DB-3752-E3E7-BB8CE612E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2049" y="2959303"/>
            <a:ext cx="3096630" cy="5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1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170E-A291-2D6B-5674-24A46998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327B-6A61-D246-3D64-9B87F828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has only one symbol. It is a counter!</a:t>
            </a:r>
          </a:p>
          <a:p>
            <a:r>
              <a:rPr lang="en-US" dirty="0"/>
              <a:t>Not a stack(counter) aware network.</a:t>
            </a:r>
          </a:p>
          <a:p>
            <a:r>
              <a:rPr lang="en-US" dirty="0"/>
              <a:t>The prediction is not based on state but on stack(counter)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1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137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Stack RNN</vt:lpstr>
      <vt:lpstr>Stack RNN</vt:lpstr>
      <vt:lpstr>Weights, biases and initial state</vt:lpstr>
      <vt:lpstr>Model Forward</vt:lpstr>
      <vt:lpstr>PowerPoint Presentation</vt:lpstr>
      <vt:lpstr>PowerPoint Presentation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RNN</dc:title>
  <dc:creator>Neisarg Dave</dc:creator>
  <cp:lastModifiedBy>Neisarg Dave</cp:lastModifiedBy>
  <cp:revision>3</cp:revision>
  <dcterms:created xsi:type="dcterms:W3CDTF">2023-10-16T20:42:13Z</dcterms:created>
  <dcterms:modified xsi:type="dcterms:W3CDTF">2023-10-17T18:33:15Z</dcterms:modified>
</cp:coreProperties>
</file>