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15FB-358C-E547-915A-88BB99D3D5D3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BF7E-1EC3-964A-97FD-4A1B86A7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B18654</dc:creator>
  <cp:lastModifiedBy>B18654</cp:lastModifiedBy>
  <cp:revision>1</cp:revision>
  <dcterms:created xsi:type="dcterms:W3CDTF">2019-12-08T21:10:44Z</dcterms:created>
  <dcterms:modified xsi:type="dcterms:W3CDTF">2019-12-08T21:11:08Z</dcterms:modified>
</cp:coreProperties>
</file>