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F60FF-5701-48DC-9C73-6CA5894D408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3B3710-5EBE-4D0B-84D8-7C5D242484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Email phishing: Scammers send fake emails that appear to be from a legitimate source</a:t>
          </a:r>
          <a:endParaRPr lang="en-US"/>
        </a:p>
      </dgm:t>
    </dgm:pt>
    <dgm:pt modelId="{EDE14833-C53B-408E-921F-9D098C9ADBD8}" type="parTrans" cxnId="{B684131E-18A9-436A-8C3A-C78B93B0EF25}">
      <dgm:prSet/>
      <dgm:spPr/>
      <dgm:t>
        <a:bodyPr/>
        <a:lstStyle/>
        <a:p>
          <a:endParaRPr lang="en-US"/>
        </a:p>
      </dgm:t>
    </dgm:pt>
    <dgm:pt modelId="{011B1EE9-F2F8-4C8B-920F-0033462C3A89}" type="sibTrans" cxnId="{B684131E-18A9-436A-8C3A-C78B93B0EF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9C4DE4-250B-46CF-9DEC-B3D58D4D9C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SMS phishing (Smishing): Scammers send fake text messages that appear to be from a legitimate source</a:t>
          </a:r>
          <a:endParaRPr lang="en-US"/>
        </a:p>
      </dgm:t>
    </dgm:pt>
    <dgm:pt modelId="{52A5479E-BEBC-40A4-9D14-3393E19F8759}" type="parTrans" cxnId="{E65C0B07-4A7B-4BF8-ACBF-E70B66968928}">
      <dgm:prSet/>
      <dgm:spPr/>
      <dgm:t>
        <a:bodyPr/>
        <a:lstStyle/>
        <a:p>
          <a:endParaRPr lang="en-US"/>
        </a:p>
      </dgm:t>
    </dgm:pt>
    <dgm:pt modelId="{9AFE00E1-1735-48E7-96B6-51B541BC8C76}" type="sibTrans" cxnId="{E65C0B07-4A7B-4BF8-ACBF-E70B669689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6A2A2B-70BE-4E34-ADFC-4C144FB629D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Vishing: Scammers make fake phone calls that appear to be from a legitimate source</a:t>
          </a:r>
          <a:endParaRPr lang="en-US"/>
        </a:p>
      </dgm:t>
    </dgm:pt>
    <dgm:pt modelId="{79A3F7A2-6DC2-4765-8CB0-DA6FBB937AE0}" type="parTrans" cxnId="{AA3EE54E-ADDE-4355-BFCA-676A941E9E45}">
      <dgm:prSet/>
      <dgm:spPr/>
      <dgm:t>
        <a:bodyPr/>
        <a:lstStyle/>
        <a:p>
          <a:endParaRPr lang="en-US"/>
        </a:p>
      </dgm:t>
    </dgm:pt>
    <dgm:pt modelId="{C49BAF5B-5711-4747-A8A8-189D407D4F43}" type="sibTrans" cxnId="{AA3EE54E-ADDE-4355-BFCA-676A941E9E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2B6D38-DBA0-48FB-99A6-1A5F10EF86B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Whaling: Targeted phishing attacks on high-level executives or celebrities</a:t>
          </a:r>
          <a:endParaRPr lang="en-US"/>
        </a:p>
      </dgm:t>
    </dgm:pt>
    <dgm:pt modelId="{D381C48C-A904-410C-B69E-9562B3C0520E}" type="parTrans" cxnId="{6252B5FD-926F-4C44-A2FE-5AE91BB8F1FB}">
      <dgm:prSet/>
      <dgm:spPr/>
      <dgm:t>
        <a:bodyPr/>
        <a:lstStyle/>
        <a:p>
          <a:endParaRPr lang="en-US"/>
        </a:p>
      </dgm:t>
    </dgm:pt>
    <dgm:pt modelId="{7FA8A032-1599-4457-92CD-1FA5FA537258}" type="sibTrans" cxnId="{6252B5FD-926F-4C44-A2FE-5AE91BB8F1FB}">
      <dgm:prSet/>
      <dgm:spPr/>
      <dgm:t>
        <a:bodyPr/>
        <a:lstStyle/>
        <a:p>
          <a:endParaRPr lang="en-US"/>
        </a:p>
      </dgm:t>
    </dgm:pt>
    <dgm:pt modelId="{8E64FA47-95E4-453F-8A9A-C185A331165B}" type="pres">
      <dgm:prSet presAssocID="{596F60FF-5701-48DC-9C73-6CA5894D4083}" presName="root" presStyleCnt="0">
        <dgm:presLayoutVars>
          <dgm:dir/>
          <dgm:resizeHandles val="exact"/>
        </dgm:presLayoutVars>
      </dgm:prSet>
      <dgm:spPr/>
    </dgm:pt>
    <dgm:pt modelId="{CE47508A-9EC3-4904-84A0-2F3DE7C61CD4}" type="pres">
      <dgm:prSet presAssocID="{596F60FF-5701-48DC-9C73-6CA5894D4083}" presName="container" presStyleCnt="0">
        <dgm:presLayoutVars>
          <dgm:dir/>
          <dgm:resizeHandles val="exact"/>
        </dgm:presLayoutVars>
      </dgm:prSet>
      <dgm:spPr/>
    </dgm:pt>
    <dgm:pt modelId="{1822372D-8513-463D-8E8C-E8B2AADC5A0C}" type="pres">
      <dgm:prSet presAssocID="{053B3710-5EBE-4D0B-84D8-7C5D242484C8}" presName="compNode" presStyleCnt="0"/>
      <dgm:spPr/>
    </dgm:pt>
    <dgm:pt modelId="{6FD7B3B8-146C-4994-A361-0B9FF2E66036}" type="pres">
      <dgm:prSet presAssocID="{053B3710-5EBE-4D0B-84D8-7C5D242484C8}" presName="iconBgRect" presStyleLbl="bgShp" presStyleIdx="0" presStyleCnt="4"/>
      <dgm:spPr/>
    </dgm:pt>
    <dgm:pt modelId="{105F0259-151A-4896-B446-E9C575EFA563}" type="pres">
      <dgm:prSet presAssocID="{053B3710-5EBE-4D0B-84D8-7C5D242484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77C6CAB5-6626-418B-9C69-7EAD9833FA0C}" type="pres">
      <dgm:prSet presAssocID="{053B3710-5EBE-4D0B-84D8-7C5D242484C8}" presName="spaceRect" presStyleCnt="0"/>
      <dgm:spPr/>
    </dgm:pt>
    <dgm:pt modelId="{841284BC-CFAD-4447-B75E-4DFEEA2397FB}" type="pres">
      <dgm:prSet presAssocID="{053B3710-5EBE-4D0B-84D8-7C5D242484C8}" presName="textRect" presStyleLbl="revTx" presStyleIdx="0" presStyleCnt="4">
        <dgm:presLayoutVars>
          <dgm:chMax val="1"/>
          <dgm:chPref val="1"/>
        </dgm:presLayoutVars>
      </dgm:prSet>
      <dgm:spPr/>
    </dgm:pt>
    <dgm:pt modelId="{9D894F2E-19EB-492F-B684-77A896AFDE9C}" type="pres">
      <dgm:prSet presAssocID="{011B1EE9-F2F8-4C8B-920F-0033462C3A89}" presName="sibTrans" presStyleLbl="sibTrans2D1" presStyleIdx="0" presStyleCnt="0"/>
      <dgm:spPr/>
    </dgm:pt>
    <dgm:pt modelId="{6E98CB45-7C6D-4A04-BE09-79CD9646C39F}" type="pres">
      <dgm:prSet presAssocID="{4F9C4DE4-250B-46CF-9DEC-B3D58D4D9C8C}" presName="compNode" presStyleCnt="0"/>
      <dgm:spPr/>
    </dgm:pt>
    <dgm:pt modelId="{0BBBCD99-7029-4EBE-BA44-2F31C9230A94}" type="pres">
      <dgm:prSet presAssocID="{4F9C4DE4-250B-46CF-9DEC-B3D58D4D9C8C}" presName="iconBgRect" presStyleLbl="bgShp" presStyleIdx="1" presStyleCnt="4"/>
      <dgm:spPr/>
    </dgm:pt>
    <dgm:pt modelId="{27BA72B6-B5FB-42C3-981B-57FB278000EA}" type="pres">
      <dgm:prSet presAssocID="{4F9C4DE4-250B-46CF-9DEC-B3D58D4D9C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86E6425-5C0A-4F04-9190-4519BB4C1A2E}" type="pres">
      <dgm:prSet presAssocID="{4F9C4DE4-250B-46CF-9DEC-B3D58D4D9C8C}" presName="spaceRect" presStyleCnt="0"/>
      <dgm:spPr/>
    </dgm:pt>
    <dgm:pt modelId="{927A9353-63AE-4FE0-BF1E-C79DEAD6E7C1}" type="pres">
      <dgm:prSet presAssocID="{4F9C4DE4-250B-46CF-9DEC-B3D58D4D9C8C}" presName="textRect" presStyleLbl="revTx" presStyleIdx="1" presStyleCnt="4">
        <dgm:presLayoutVars>
          <dgm:chMax val="1"/>
          <dgm:chPref val="1"/>
        </dgm:presLayoutVars>
      </dgm:prSet>
      <dgm:spPr/>
    </dgm:pt>
    <dgm:pt modelId="{4F73DC9C-AB9C-4152-B762-AA2721ADF26B}" type="pres">
      <dgm:prSet presAssocID="{9AFE00E1-1735-48E7-96B6-51B541BC8C76}" presName="sibTrans" presStyleLbl="sibTrans2D1" presStyleIdx="0" presStyleCnt="0"/>
      <dgm:spPr/>
    </dgm:pt>
    <dgm:pt modelId="{A19CFC48-ED18-414D-A165-E7CDDF4EC844}" type="pres">
      <dgm:prSet presAssocID="{756A2A2B-70BE-4E34-ADFC-4C144FB629DF}" presName="compNode" presStyleCnt="0"/>
      <dgm:spPr/>
    </dgm:pt>
    <dgm:pt modelId="{2E37B1BD-A7B7-42C6-B9AA-AED59839E327}" type="pres">
      <dgm:prSet presAssocID="{756A2A2B-70BE-4E34-ADFC-4C144FB629DF}" presName="iconBgRect" presStyleLbl="bgShp" presStyleIdx="2" presStyleCnt="4"/>
      <dgm:spPr/>
    </dgm:pt>
    <dgm:pt modelId="{86B8BCA0-C1C0-418E-9A14-71296E4709B5}" type="pres">
      <dgm:prSet presAssocID="{756A2A2B-70BE-4E34-ADFC-4C144FB629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4EB93D1-FFCC-4E40-BC43-71838B74B12C}" type="pres">
      <dgm:prSet presAssocID="{756A2A2B-70BE-4E34-ADFC-4C144FB629DF}" presName="spaceRect" presStyleCnt="0"/>
      <dgm:spPr/>
    </dgm:pt>
    <dgm:pt modelId="{F5738DC7-8F56-451A-AFCE-7B9A5FC1199E}" type="pres">
      <dgm:prSet presAssocID="{756A2A2B-70BE-4E34-ADFC-4C144FB629DF}" presName="textRect" presStyleLbl="revTx" presStyleIdx="2" presStyleCnt="4">
        <dgm:presLayoutVars>
          <dgm:chMax val="1"/>
          <dgm:chPref val="1"/>
        </dgm:presLayoutVars>
      </dgm:prSet>
      <dgm:spPr/>
    </dgm:pt>
    <dgm:pt modelId="{901511DE-DF92-4110-BE05-98C7971C1A4D}" type="pres">
      <dgm:prSet presAssocID="{C49BAF5B-5711-4747-A8A8-189D407D4F43}" presName="sibTrans" presStyleLbl="sibTrans2D1" presStyleIdx="0" presStyleCnt="0"/>
      <dgm:spPr/>
    </dgm:pt>
    <dgm:pt modelId="{37DD2D75-E57B-4114-8635-02AD7DA54EFC}" type="pres">
      <dgm:prSet presAssocID="{BF2B6D38-DBA0-48FB-99A6-1A5F10EF86B3}" presName="compNode" presStyleCnt="0"/>
      <dgm:spPr/>
    </dgm:pt>
    <dgm:pt modelId="{11196645-7307-4A43-A8B3-DAFD24F30C86}" type="pres">
      <dgm:prSet presAssocID="{BF2B6D38-DBA0-48FB-99A6-1A5F10EF86B3}" presName="iconBgRect" presStyleLbl="bgShp" presStyleIdx="3" presStyleCnt="4"/>
      <dgm:spPr/>
    </dgm:pt>
    <dgm:pt modelId="{A0276E16-13F1-402A-8B03-00416B5C3396}" type="pres">
      <dgm:prSet presAssocID="{BF2B6D38-DBA0-48FB-99A6-1A5F10EF86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926F7B08-F57A-4C7F-8D53-993C38D24611}" type="pres">
      <dgm:prSet presAssocID="{BF2B6D38-DBA0-48FB-99A6-1A5F10EF86B3}" presName="spaceRect" presStyleCnt="0"/>
      <dgm:spPr/>
    </dgm:pt>
    <dgm:pt modelId="{D660D6E7-B954-48C6-91E1-5660581151C6}" type="pres">
      <dgm:prSet presAssocID="{BF2B6D38-DBA0-48FB-99A6-1A5F10EF86B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C0B07-4A7B-4BF8-ACBF-E70B66968928}" srcId="{596F60FF-5701-48DC-9C73-6CA5894D4083}" destId="{4F9C4DE4-250B-46CF-9DEC-B3D58D4D9C8C}" srcOrd="1" destOrd="0" parTransId="{52A5479E-BEBC-40A4-9D14-3393E19F8759}" sibTransId="{9AFE00E1-1735-48E7-96B6-51B541BC8C76}"/>
    <dgm:cxn modelId="{F1548015-7F6E-46ED-98BB-3D244641E6A0}" type="presOf" srcId="{BF2B6D38-DBA0-48FB-99A6-1A5F10EF86B3}" destId="{D660D6E7-B954-48C6-91E1-5660581151C6}" srcOrd="0" destOrd="0" presId="urn:microsoft.com/office/officeart/2018/2/layout/IconCircleList"/>
    <dgm:cxn modelId="{E954AE19-6B0B-46A3-B4F2-0F813F31F0A7}" type="presOf" srcId="{C49BAF5B-5711-4747-A8A8-189D407D4F43}" destId="{901511DE-DF92-4110-BE05-98C7971C1A4D}" srcOrd="0" destOrd="0" presId="urn:microsoft.com/office/officeart/2018/2/layout/IconCircleList"/>
    <dgm:cxn modelId="{B684131E-18A9-436A-8C3A-C78B93B0EF25}" srcId="{596F60FF-5701-48DC-9C73-6CA5894D4083}" destId="{053B3710-5EBE-4D0B-84D8-7C5D242484C8}" srcOrd="0" destOrd="0" parTransId="{EDE14833-C53B-408E-921F-9D098C9ADBD8}" sibTransId="{011B1EE9-F2F8-4C8B-920F-0033462C3A89}"/>
    <dgm:cxn modelId="{89683E5D-7D78-46FE-B1B6-3A77C34B5363}" type="presOf" srcId="{9AFE00E1-1735-48E7-96B6-51B541BC8C76}" destId="{4F73DC9C-AB9C-4152-B762-AA2721ADF26B}" srcOrd="0" destOrd="0" presId="urn:microsoft.com/office/officeart/2018/2/layout/IconCircleList"/>
    <dgm:cxn modelId="{9ED02F47-099E-443D-B6B4-65BC94E6642D}" type="presOf" srcId="{4F9C4DE4-250B-46CF-9DEC-B3D58D4D9C8C}" destId="{927A9353-63AE-4FE0-BF1E-C79DEAD6E7C1}" srcOrd="0" destOrd="0" presId="urn:microsoft.com/office/officeart/2018/2/layout/IconCircleList"/>
    <dgm:cxn modelId="{AA3EE54E-ADDE-4355-BFCA-676A941E9E45}" srcId="{596F60FF-5701-48DC-9C73-6CA5894D4083}" destId="{756A2A2B-70BE-4E34-ADFC-4C144FB629DF}" srcOrd="2" destOrd="0" parTransId="{79A3F7A2-6DC2-4765-8CB0-DA6FBB937AE0}" sibTransId="{C49BAF5B-5711-4747-A8A8-189D407D4F43}"/>
    <dgm:cxn modelId="{A205B955-EE61-471E-A9CE-0CC4EBAEC2B4}" type="presOf" srcId="{596F60FF-5701-48DC-9C73-6CA5894D4083}" destId="{8E64FA47-95E4-453F-8A9A-C185A331165B}" srcOrd="0" destOrd="0" presId="urn:microsoft.com/office/officeart/2018/2/layout/IconCircleList"/>
    <dgm:cxn modelId="{C8F3FFAC-BDE2-4C41-B993-5B3ACAA8194D}" type="presOf" srcId="{011B1EE9-F2F8-4C8B-920F-0033462C3A89}" destId="{9D894F2E-19EB-492F-B684-77A896AFDE9C}" srcOrd="0" destOrd="0" presId="urn:microsoft.com/office/officeart/2018/2/layout/IconCircleList"/>
    <dgm:cxn modelId="{B9B6E9B4-53EE-4C07-963F-283BE79CE6AE}" type="presOf" srcId="{756A2A2B-70BE-4E34-ADFC-4C144FB629DF}" destId="{F5738DC7-8F56-451A-AFCE-7B9A5FC1199E}" srcOrd="0" destOrd="0" presId="urn:microsoft.com/office/officeart/2018/2/layout/IconCircleList"/>
    <dgm:cxn modelId="{64646EF1-7C01-4556-A07E-1459D48AD32E}" type="presOf" srcId="{053B3710-5EBE-4D0B-84D8-7C5D242484C8}" destId="{841284BC-CFAD-4447-B75E-4DFEEA2397FB}" srcOrd="0" destOrd="0" presId="urn:microsoft.com/office/officeart/2018/2/layout/IconCircleList"/>
    <dgm:cxn modelId="{6252B5FD-926F-4C44-A2FE-5AE91BB8F1FB}" srcId="{596F60FF-5701-48DC-9C73-6CA5894D4083}" destId="{BF2B6D38-DBA0-48FB-99A6-1A5F10EF86B3}" srcOrd="3" destOrd="0" parTransId="{D381C48C-A904-410C-B69E-9562B3C0520E}" sibTransId="{7FA8A032-1599-4457-92CD-1FA5FA537258}"/>
    <dgm:cxn modelId="{29490A7B-B5CB-4049-89DA-FE1BC482A618}" type="presParOf" srcId="{8E64FA47-95E4-453F-8A9A-C185A331165B}" destId="{CE47508A-9EC3-4904-84A0-2F3DE7C61CD4}" srcOrd="0" destOrd="0" presId="urn:microsoft.com/office/officeart/2018/2/layout/IconCircleList"/>
    <dgm:cxn modelId="{95A96105-B4A8-48AE-BE8D-29BE56929E5A}" type="presParOf" srcId="{CE47508A-9EC3-4904-84A0-2F3DE7C61CD4}" destId="{1822372D-8513-463D-8E8C-E8B2AADC5A0C}" srcOrd="0" destOrd="0" presId="urn:microsoft.com/office/officeart/2018/2/layout/IconCircleList"/>
    <dgm:cxn modelId="{6467B2AE-C7B7-4952-8FA4-2B2F65F732E8}" type="presParOf" srcId="{1822372D-8513-463D-8E8C-E8B2AADC5A0C}" destId="{6FD7B3B8-146C-4994-A361-0B9FF2E66036}" srcOrd="0" destOrd="0" presId="urn:microsoft.com/office/officeart/2018/2/layout/IconCircleList"/>
    <dgm:cxn modelId="{F63CB9FB-72A5-45D8-AF3A-1E0967C39547}" type="presParOf" srcId="{1822372D-8513-463D-8E8C-E8B2AADC5A0C}" destId="{105F0259-151A-4896-B446-E9C575EFA563}" srcOrd="1" destOrd="0" presId="urn:microsoft.com/office/officeart/2018/2/layout/IconCircleList"/>
    <dgm:cxn modelId="{BCB77AE9-ED09-4AB2-BC53-626E0A36B0CC}" type="presParOf" srcId="{1822372D-8513-463D-8E8C-E8B2AADC5A0C}" destId="{77C6CAB5-6626-418B-9C69-7EAD9833FA0C}" srcOrd="2" destOrd="0" presId="urn:microsoft.com/office/officeart/2018/2/layout/IconCircleList"/>
    <dgm:cxn modelId="{A1D36786-AC16-43FE-B931-6477FABA0AC3}" type="presParOf" srcId="{1822372D-8513-463D-8E8C-E8B2AADC5A0C}" destId="{841284BC-CFAD-4447-B75E-4DFEEA2397FB}" srcOrd="3" destOrd="0" presId="urn:microsoft.com/office/officeart/2018/2/layout/IconCircleList"/>
    <dgm:cxn modelId="{4B387348-BD7F-4859-8CB6-EFB9CDFB3436}" type="presParOf" srcId="{CE47508A-9EC3-4904-84A0-2F3DE7C61CD4}" destId="{9D894F2E-19EB-492F-B684-77A896AFDE9C}" srcOrd="1" destOrd="0" presId="urn:microsoft.com/office/officeart/2018/2/layout/IconCircleList"/>
    <dgm:cxn modelId="{D47C9532-B6AE-456D-A2F3-D20DB6CE40B5}" type="presParOf" srcId="{CE47508A-9EC3-4904-84A0-2F3DE7C61CD4}" destId="{6E98CB45-7C6D-4A04-BE09-79CD9646C39F}" srcOrd="2" destOrd="0" presId="urn:microsoft.com/office/officeart/2018/2/layout/IconCircleList"/>
    <dgm:cxn modelId="{D5F6ACA5-5487-417B-8C71-4E02F548F420}" type="presParOf" srcId="{6E98CB45-7C6D-4A04-BE09-79CD9646C39F}" destId="{0BBBCD99-7029-4EBE-BA44-2F31C9230A94}" srcOrd="0" destOrd="0" presId="urn:microsoft.com/office/officeart/2018/2/layout/IconCircleList"/>
    <dgm:cxn modelId="{F8449F46-7695-4E12-8701-4A39B34E9C8F}" type="presParOf" srcId="{6E98CB45-7C6D-4A04-BE09-79CD9646C39F}" destId="{27BA72B6-B5FB-42C3-981B-57FB278000EA}" srcOrd="1" destOrd="0" presId="urn:microsoft.com/office/officeart/2018/2/layout/IconCircleList"/>
    <dgm:cxn modelId="{69E9A515-7125-425A-9DD1-3F5519013EC8}" type="presParOf" srcId="{6E98CB45-7C6D-4A04-BE09-79CD9646C39F}" destId="{586E6425-5C0A-4F04-9190-4519BB4C1A2E}" srcOrd="2" destOrd="0" presId="urn:microsoft.com/office/officeart/2018/2/layout/IconCircleList"/>
    <dgm:cxn modelId="{7CCFA862-B2FB-4405-AFC5-D3E17C414ADA}" type="presParOf" srcId="{6E98CB45-7C6D-4A04-BE09-79CD9646C39F}" destId="{927A9353-63AE-4FE0-BF1E-C79DEAD6E7C1}" srcOrd="3" destOrd="0" presId="urn:microsoft.com/office/officeart/2018/2/layout/IconCircleList"/>
    <dgm:cxn modelId="{EACE634A-146D-49EB-9CAF-7AB635400B6E}" type="presParOf" srcId="{CE47508A-9EC3-4904-84A0-2F3DE7C61CD4}" destId="{4F73DC9C-AB9C-4152-B762-AA2721ADF26B}" srcOrd="3" destOrd="0" presId="urn:microsoft.com/office/officeart/2018/2/layout/IconCircleList"/>
    <dgm:cxn modelId="{8BDB0A84-D6B9-476E-BC36-A46FB2D21A46}" type="presParOf" srcId="{CE47508A-9EC3-4904-84A0-2F3DE7C61CD4}" destId="{A19CFC48-ED18-414D-A165-E7CDDF4EC844}" srcOrd="4" destOrd="0" presId="urn:microsoft.com/office/officeart/2018/2/layout/IconCircleList"/>
    <dgm:cxn modelId="{C0D68472-0796-4EC2-82BA-FDB35A38F1F5}" type="presParOf" srcId="{A19CFC48-ED18-414D-A165-E7CDDF4EC844}" destId="{2E37B1BD-A7B7-42C6-B9AA-AED59839E327}" srcOrd="0" destOrd="0" presId="urn:microsoft.com/office/officeart/2018/2/layout/IconCircleList"/>
    <dgm:cxn modelId="{93DA2533-1D17-4DCA-9381-A6B645976C80}" type="presParOf" srcId="{A19CFC48-ED18-414D-A165-E7CDDF4EC844}" destId="{86B8BCA0-C1C0-418E-9A14-71296E4709B5}" srcOrd="1" destOrd="0" presId="urn:microsoft.com/office/officeart/2018/2/layout/IconCircleList"/>
    <dgm:cxn modelId="{DD02652A-7BE3-4556-8CEA-886A4B000B8C}" type="presParOf" srcId="{A19CFC48-ED18-414D-A165-E7CDDF4EC844}" destId="{74EB93D1-FFCC-4E40-BC43-71838B74B12C}" srcOrd="2" destOrd="0" presId="urn:microsoft.com/office/officeart/2018/2/layout/IconCircleList"/>
    <dgm:cxn modelId="{DEB203C4-F24D-4AFF-A13E-F2AF8CEE7C0E}" type="presParOf" srcId="{A19CFC48-ED18-414D-A165-E7CDDF4EC844}" destId="{F5738DC7-8F56-451A-AFCE-7B9A5FC1199E}" srcOrd="3" destOrd="0" presId="urn:microsoft.com/office/officeart/2018/2/layout/IconCircleList"/>
    <dgm:cxn modelId="{D79A7457-F1DD-4376-8467-495B8C380BC2}" type="presParOf" srcId="{CE47508A-9EC3-4904-84A0-2F3DE7C61CD4}" destId="{901511DE-DF92-4110-BE05-98C7971C1A4D}" srcOrd="5" destOrd="0" presId="urn:microsoft.com/office/officeart/2018/2/layout/IconCircleList"/>
    <dgm:cxn modelId="{345E939B-D2D6-4741-A594-76C69854F6D0}" type="presParOf" srcId="{CE47508A-9EC3-4904-84A0-2F3DE7C61CD4}" destId="{37DD2D75-E57B-4114-8635-02AD7DA54EFC}" srcOrd="6" destOrd="0" presId="urn:microsoft.com/office/officeart/2018/2/layout/IconCircleList"/>
    <dgm:cxn modelId="{8DD2B9B2-40D0-47DD-803D-D8C90AAFE389}" type="presParOf" srcId="{37DD2D75-E57B-4114-8635-02AD7DA54EFC}" destId="{11196645-7307-4A43-A8B3-DAFD24F30C86}" srcOrd="0" destOrd="0" presId="urn:microsoft.com/office/officeart/2018/2/layout/IconCircleList"/>
    <dgm:cxn modelId="{32BDBE98-4880-441C-9951-73AF38736B78}" type="presParOf" srcId="{37DD2D75-E57B-4114-8635-02AD7DA54EFC}" destId="{A0276E16-13F1-402A-8B03-00416B5C3396}" srcOrd="1" destOrd="0" presId="urn:microsoft.com/office/officeart/2018/2/layout/IconCircleList"/>
    <dgm:cxn modelId="{1EDDA213-CB81-4E9B-929C-B794C53E91CB}" type="presParOf" srcId="{37DD2D75-E57B-4114-8635-02AD7DA54EFC}" destId="{926F7B08-F57A-4C7F-8D53-993C38D24611}" srcOrd="2" destOrd="0" presId="urn:microsoft.com/office/officeart/2018/2/layout/IconCircleList"/>
    <dgm:cxn modelId="{CBF5B2E2-9C1C-40EF-AE88-04CF359F6FCC}" type="presParOf" srcId="{37DD2D75-E57B-4114-8635-02AD7DA54EFC}" destId="{D660D6E7-B954-48C6-91E1-5660581151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7B3B8-146C-4994-A361-0B9FF2E6603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F0259-151A-4896-B446-E9C575EFA563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284BC-CFAD-4447-B75E-4DFEEA2397FB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Email phishing: Scammers send fake emails that appear to be from a legitimate source</a:t>
          </a:r>
          <a:endParaRPr lang="en-US" sz="2100" kern="1200"/>
        </a:p>
      </dsp:txBody>
      <dsp:txXfrm>
        <a:off x="1834517" y="469890"/>
        <a:ext cx="3148942" cy="1335915"/>
      </dsp:txXfrm>
    </dsp:sp>
    <dsp:sp modelId="{0BBBCD99-7029-4EBE-BA44-2F31C9230A94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A72B6-B5FB-42C3-981B-57FB278000EA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A9353-63AE-4FE0-BF1E-C79DEAD6E7C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SMS phishing (Smishing): Scammers send fake text messages that appear to be from a legitimate source</a:t>
          </a:r>
          <a:endParaRPr lang="en-US" sz="2100" kern="1200"/>
        </a:p>
      </dsp:txBody>
      <dsp:txXfrm>
        <a:off x="7154322" y="469890"/>
        <a:ext cx="3148942" cy="1335915"/>
      </dsp:txXfrm>
    </dsp:sp>
    <dsp:sp modelId="{2E37B1BD-A7B7-42C6-B9AA-AED59839E327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8BCA0-C1C0-418E-9A14-71296E4709B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38DC7-8F56-451A-AFCE-7B9A5FC1199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Vishing: Scammers make fake phone calls that appear to be from a legitimate source</a:t>
          </a:r>
          <a:endParaRPr lang="en-US" sz="2100" kern="1200"/>
        </a:p>
      </dsp:txBody>
      <dsp:txXfrm>
        <a:off x="1834517" y="2545532"/>
        <a:ext cx="3148942" cy="1335915"/>
      </dsp:txXfrm>
    </dsp:sp>
    <dsp:sp modelId="{11196645-7307-4A43-A8B3-DAFD24F30C8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76E16-13F1-402A-8B03-00416B5C3396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0D6E7-B954-48C6-91E1-5660581151C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Whaling: Targeted phishing attacks on high-level executives or celebrities</a:t>
          </a:r>
          <a:endParaRPr lang="en-US" sz="21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D39C-C0A9-41C4-97D4-453258AF9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413C2-B854-01B4-32A3-86E72E982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9872-029B-6CC3-C2DA-1F07E219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AAE9-BE0B-49AF-B33F-C38257DC6021}" type="datetimeFigureOut">
              <a:rPr lang="en-ZA" smtClean="0"/>
              <a:t>2024/06/30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B220-CEA8-4076-71E6-66D2C9D3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7BED-49BD-B1BC-91E6-1BB9ADAB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9C5C-7F44-4A4B-8221-4731C8D72B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22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20D7-C4FD-E4DE-4B52-B0FD4643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83E32-4F13-EF52-DD70-DABCDCFF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B882-CC81-5755-AF3B-4267CDC3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AAE9-BE0B-49AF-B33F-C38257DC6021}" type="datetimeFigureOut">
              <a:rPr lang="en-ZA" smtClean="0"/>
              <a:t>2024/06/30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4276-D268-1473-D186-0AA3C65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F189-5028-2EC8-08F3-6C79F8F3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9C5C-7F44-4A4B-8221-4731C8D72B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055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F1D04-C2D0-CE7F-A4A3-9355FA130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78648-5737-9F4B-95E0-255F1D22B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3379-A709-7441-161D-A1E03088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AAE9-BE0B-49AF-B33F-C38257DC6021}" type="datetimeFigureOut">
              <a:rPr lang="en-ZA" smtClean="0"/>
              <a:t>2024/06/30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850D9-DEFE-D859-C876-64597462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29EB-A3E9-9174-EB99-C72E9FE6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9C5C-7F44-4A4B-8221-4731C8D72B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732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8266-7061-306C-5FFC-A139C97B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51F5-55CD-A3BA-03EE-7ABB0952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8889-93D2-6B1B-9320-D8ABC4B7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AAE9-BE0B-49AF-B33F-C38257DC6021}" type="datetimeFigureOut">
              <a:rPr lang="en-ZA" smtClean="0"/>
              <a:t>2024/06/30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30F0-A547-3B13-6732-C68E5E29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DBDA-DE7C-84C3-27A6-E4EE6246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9C5C-7F44-4A4B-8221-4731C8D72B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841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4A77-F06B-F9D3-5D54-155B7DA2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A6045-7E01-28AF-1090-B07AE6CC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28F5C-A85C-0391-B634-DBD7EAE9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AAE9-BE0B-49AF-B33F-C38257DC6021}" type="datetimeFigureOut">
              <a:rPr lang="en-ZA" smtClean="0"/>
              <a:t>2024/06/30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01C3-A95F-367C-4E07-C111876E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374FF-D8C7-AFDE-0B1A-8F42B000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9C5C-7F44-4A4B-8221-4731C8D72B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86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54A7-DE2A-BAA6-B344-A7A79EB5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483D-B2CF-2EE2-A714-E2BC7D332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79C26-E1F2-D988-0D3B-ADAE2F17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4588-6706-4709-E5FC-ABF981F8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AAE9-BE0B-49AF-B33F-C38257DC6021}" type="datetimeFigureOut">
              <a:rPr lang="en-ZA" smtClean="0"/>
              <a:t>2024/06/30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30AD0-1E7F-923A-7BC5-71072A42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AA298-20F5-F06A-20E8-38F98B13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9C5C-7F44-4A4B-8221-4731C8D72B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92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925C-9016-EC8E-567F-015433B0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03FE-34D6-01B6-6E55-687573E0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2649D-7770-7B73-E240-AB47545CF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12B4D-A23F-B46E-781E-55404298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A9786-CF09-71F6-3CC7-FFAD6715B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18063-B2F8-6117-02F5-F8A35FD5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AAE9-BE0B-49AF-B33F-C38257DC6021}" type="datetimeFigureOut">
              <a:rPr lang="en-ZA" smtClean="0"/>
              <a:t>2024/06/30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C3991-DCFE-A4D5-80D1-393FC4A9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99EE5-27C9-9DDF-F363-ED345C6B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9C5C-7F44-4A4B-8221-4731C8D72B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353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D186-C104-0B6F-4A6E-561F6364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B81DE-AE0B-BAC5-F7CF-8B7AB75D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AAE9-BE0B-49AF-B33F-C38257DC6021}" type="datetimeFigureOut">
              <a:rPr lang="en-ZA" smtClean="0"/>
              <a:t>2024/06/30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D59B8-0377-AB09-6493-BE9936CC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59993-A208-A0EF-EAF4-6F74E0EB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9C5C-7F44-4A4B-8221-4731C8D72B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2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73E84-9CEE-63F2-95AF-6257C8FD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AAE9-BE0B-49AF-B33F-C38257DC6021}" type="datetimeFigureOut">
              <a:rPr lang="en-ZA" smtClean="0"/>
              <a:t>2024/06/30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91751-636F-BE28-4AF7-D5E5C857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4952D-19B8-88CA-099E-33A155F6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9C5C-7F44-4A4B-8221-4731C8D72B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852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2614-F63D-F802-8930-B7022C2C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29B5-5A8A-9774-8A4E-F91F7A1A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93B2A-ED62-C719-C5DB-D0754BC5E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AB077-4403-B0D8-5109-82709607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AAE9-BE0B-49AF-B33F-C38257DC6021}" type="datetimeFigureOut">
              <a:rPr lang="en-ZA" smtClean="0"/>
              <a:t>2024/06/30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FE82D-EC0A-F137-3A19-9BD122DC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BBE79-3D62-EA68-F1A7-B85142D4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9C5C-7F44-4A4B-8221-4731C8D72B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677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17CF-C5FB-FD40-AF08-FC9A19B9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B6EAB-9B5F-103F-C03A-7B797E5BD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F9F3C-1704-2AAE-7758-A445CE2F1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1D3BD-761F-6F37-870C-CB88C6C6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AAE9-BE0B-49AF-B33F-C38257DC6021}" type="datetimeFigureOut">
              <a:rPr lang="en-ZA" smtClean="0"/>
              <a:t>2024/06/30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6ABDC-60C8-C457-67B8-B76D4AD8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9D75-5A52-36B7-F1BA-52BDDD41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9C5C-7F44-4A4B-8221-4731C8D72B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859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05E8B-8787-9657-6C4B-7B79FB66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C06A3-CAD2-C7D3-D21D-F82F1608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549-6CDD-33B0-4E50-8560C1E87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3AAE9-BE0B-49AF-B33F-C38257DC6021}" type="datetimeFigureOut">
              <a:rPr lang="en-ZA" smtClean="0"/>
              <a:t>2024/06/30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8C92-3678-5021-FFB8-F13084DE4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8E85E-C9B7-C7C3-9CAC-08CA7A04A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7E9C5C-7F44-4A4B-8221-4731C8D72B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57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4E9F6-C0E6-682A-2C80-514BD6DFE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000" b="1" i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(Task 2)</a:t>
            </a:r>
            <a:br>
              <a:rPr lang="en-US" sz="3000" b="1" i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000" b="1" i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Phishing Awareness Training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A51E2-4480-D440-C1C9-062CE2050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/>
              <a:t>We’re going to talk about phishing attacks. Phishing is a type of cyber attack where scammers try to trick you into giving them your personal or financial information.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/>
              <a:t>Presentation Done By: Lingelihle Nyuswa </a:t>
            </a:r>
          </a:p>
        </p:txBody>
      </p:sp>
      <p:pic>
        <p:nvPicPr>
          <p:cNvPr id="5" name="Picture 4" descr="A person holding a fishing pole and looking at a screen&#10;&#10;Description automatically generated">
            <a:extLst>
              <a:ext uri="{FF2B5EF4-FFF2-40B4-BE49-F238E27FC236}">
                <a16:creationId xmlns:a16="http://schemas.microsoft.com/office/drawing/2014/main" id="{29EE58F8-F4B0-A438-47EC-304F850E3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607069"/>
            <a:ext cx="5458968" cy="36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9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1929-7DEB-C932-CB31-14F144B2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820" y="741391"/>
            <a:ext cx="6705206" cy="1616203"/>
          </a:xfrm>
        </p:spPr>
        <p:txBody>
          <a:bodyPr anchor="b">
            <a:normAutofit/>
          </a:bodyPr>
          <a:lstStyle/>
          <a:p>
            <a:pPr algn="ctr"/>
            <a:r>
              <a:rPr lang="en-ZA" sz="3200" b="1" i="1" u="sng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D8DF-D7A1-6850-BEDB-40A0FF95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820" y="2533476"/>
            <a:ext cx="6705206" cy="3447832"/>
          </a:xfrm>
        </p:spPr>
        <p:txBody>
          <a:bodyPr anchor="t">
            <a:normAutofit/>
          </a:bodyPr>
          <a:lstStyle/>
          <a:p>
            <a:pPr algn="ctr"/>
            <a:r>
              <a:rPr lang="en-GB" sz="2000"/>
              <a:t>Remember, phishing attacks are common, but you can protect yourself by being aware of the tactics used by scammers and taking steps to stay safe online. Stay vigilant and stay safe!</a:t>
            </a:r>
            <a:endParaRPr lang="en-ZA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5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5AB9-1286-2B7F-AC01-E96E1802D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55510" cy="903082"/>
          </a:xfrm>
        </p:spPr>
        <p:txBody>
          <a:bodyPr>
            <a:normAutofit fontScale="90000"/>
          </a:bodyPr>
          <a:lstStyle/>
          <a:p>
            <a:r>
              <a:rPr lang="en-ZA" b="1" i="1" u="sng"/>
              <a:t>What is Phishing?</a:t>
            </a:r>
            <a:endParaRPr lang="en-ZA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0C2D3-39FC-0737-C4FA-CAFB83409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419" y="2625213"/>
            <a:ext cx="10953135" cy="3618271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Fake emails that look like they're from a trusted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Scammers posing as government officials or law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Spams and junk emails asking for personal or financial information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156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AA8A2DCF-F1C4-89F5-CEE2-D1B9685DC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r="1395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E24EF-A720-F78E-B052-CB6267C6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ZA" sz="4000" b="1" i="1" u="sng"/>
              <a:t>How Phishing Works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CE46724-F411-34F1-1DFC-6C9DEDE2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Spoofed emails and websites that look like they are from a trusted source</a:t>
            </a:r>
          </a:p>
          <a:p>
            <a:r>
              <a:rPr lang="en-GB" sz="2000" dirty="0"/>
              <a:t>Urgency and fear-mongering to create a sense of panic</a:t>
            </a:r>
          </a:p>
          <a:p>
            <a:r>
              <a:rPr lang="en-GB" sz="2000" dirty="0"/>
              <a:t>Preying on human psychology and emotions to trick victims</a:t>
            </a:r>
          </a:p>
          <a:p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293435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B45E-FD17-26F3-0A61-4C8F676B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 </a:t>
            </a:r>
            <a:r>
              <a:rPr lang="en-ZA" b="1" i="1" u="sng"/>
              <a:t>Types of Phishing Attacks</a:t>
            </a:r>
            <a:endParaRPr lang="en-ZA" b="1" i="1" u="sng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391005B-3364-3F61-F19C-EB1F8E14BC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92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9CA5F-8A35-4FCA-5DE1-645E91392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600" b="1" i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Recognize Phishing Attacks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CED21-6F94-4FC7-AEC9-F109D8CEA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algn="l"/>
            <a:endParaRPr lang="en-US" sz="22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Suspicious URLs or email addresses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Urgent language or threats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Misspelled words or poor grammar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Unusual attachments or links</a:t>
            </a:r>
          </a:p>
        </p:txBody>
      </p:sp>
      <p:pic>
        <p:nvPicPr>
          <p:cNvPr id="5" name="Picture 4" descr="A fishing hook with a credit card and envelope&#10;&#10;Description automatically generated">
            <a:extLst>
              <a:ext uri="{FF2B5EF4-FFF2-40B4-BE49-F238E27FC236}">
                <a16:creationId xmlns:a16="http://schemas.microsoft.com/office/drawing/2014/main" id="{41E9BAE9-8A31-B56F-23BB-07DFA909E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064258"/>
            <a:ext cx="5458968" cy="27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1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C761-CB89-6DBD-657A-1BF1B934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/>
              <a:t> </a:t>
            </a:r>
            <a:r>
              <a:rPr lang="en-GB" sz="4000" b="1" i="1" u="sng"/>
              <a:t>How to Avoid Phishing Attacks</a:t>
            </a:r>
            <a:endParaRPr lang="en-ZA" sz="4000" b="1" i="1" u="sng"/>
          </a:p>
        </p:txBody>
      </p:sp>
      <p:pic>
        <p:nvPicPr>
          <p:cNvPr id="21" name="Picture 20" descr="Padlock on computer motherboard">
            <a:extLst>
              <a:ext uri="{FF2B5EF4-FFF2-40B4-BE49-F238E27FC236}">
                <a16:creationId xmlns:a16="http://schemas.microsoft.com/office/drawing/2014/main" id="{4B1432B8-2F67-3F8B-3B0A-1CCDE89EF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0" r="41254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548D-4F35-EF12-A62C-B1CB6651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Be cautious when clicking on links or downloading attachments</a:t>
            </a:r>
          </a:p>
          <a:p>
            <a:r>
              <a:rPr lang="en-GB" sz="2000" dirty="0"/>
              <a:t>Verify the authenticity of emails and websites</a:t>
            </a:r>
          </a:p>
          <a:p>
            <a:r>
              <a:rPr lang="en-GB" sz="2000" dirty="0"/>
              <a:t>Use strong passwords and keep them confidential</a:t>
            </a:r>
          </a:p>
          <a:p>
            <a:r>
              <a:rPr lang="en-GB" sz="2000" dirty="0"/>
              <a:t>Keep your software and operating systems up to date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269324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2DD08-F0EB-C366-F5DB-E3942F8A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/>
              <a:t> </a:t>
            </a:r>
            <a:r>
              <a:rPr lang="en-GB" sz="4000" b="1" i="1" u="sng"/>
              <a:t>What to Do If You're Phished</a:t>
            </a:r>
            <a:endParaRPr lang="en-ZA" sz="4000" b="1" i="1" u="sng"/>
          </a:p>
        </p:txBody>
      </p:sp>
      <p:pic>
        <p:nvPicPr>
          <p:cNvPr id="7" name="Picture 6" descr="Exclamation mark on a yellow background">
            <a:extLst>
              <a:ext uri="{FF2B5EF4-FFF2-40B4-BE49-F238E27FC236}">
                <a16:creationId xmlns:a16="http://schemas.microsoft.com/office/drawing/2014/main" id="{173E4E3C-0ABF-D02E-9316-FC165A146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25" r="2098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29D5EDF-C24A-A8FB-2531-AD24EAE8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Don't respond or click on any links or attachments</a:t>
            </a:r>
          </a:p>
          <a:p>
            <a:r>
              <a:rPr lang="en-GB" sz="2000" dirty="0"/>
              <a:t>Report the incident to your IT department or organization's security team</a:t>
            </a:r>
          </a:p>
          <a:p>
            <a:r>
              <a:rPr lang="en-GB" sz="2000" dirty="0"/>
              <a:t>Change your passwords immediately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299864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D8B5321B-7202-AA86-DA08-2FB82FF8E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3" r="2486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88ED1-9052-FA50-7A5D-43585CC2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ZA" sz="4000" b="1" i="1" u="sng"/>
              <a:t>Social Engineering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F87C-A409-97B9-0A28-C6F94EE8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Pretexting: Scammers pose as someone you trust to gather information</a:t>
            </a:r>
          </a:p>
          <a:p>
            <a:r>
              <a:rPr lang="en-GB" sz="2000" dirty="0"/>
              <a:t>Baiting: Scammers leave malware-infected devices in public places for unsuspecting victims to find</a:t>
            </a:r>
          </a:p>
          <a:p>
            <a:r>
              <a:rPr lang="en-GB" sz="2000" dirty="0"/>
              <a:t>Quid pro quo: Scammers offer something in exchange for sensitive information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231676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45E38-ACDD-BC20-1F64-1E47B1BA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ZA" sz="4000"/>
              <a:t> </a:t>
            </a:r>
            <a:r>
              <a:rPr lang="en-ZA" sz="4000" b="1" i="1" u="sng"/>
              <a:t>Protecting Yourself Online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35D70B3-5A09-3AF3-873F-9A12C8BF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Use antivirus software and keep it up to date</a:t>
            </a:r>
          </a:p>
          <a:p>
            <a:r>
              <a:rPr lang="en-GB" sz="2000" dirty="0"/>
              <a:t>Use a reputable internet security suite</a:t>
            </a:r>
          </a:p>
          <a:p>
            <a:r>
              <a:rPr lang="en-GB" sz="2000" dirty="0"/>
              <a:t>Be cautious when using public Wi-Fi networks</a:t>
            </a:r>
          </a:p>
          <a:p>
            <a:r>
              <a:rPr lang="en-GB" sz="2000" dirty="0"/>
              <a:t>Use strong passwords and keep them confidential</a:t>
            </a:r>
            <a:endParaRPr lang="en-ZA" sz="2000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220B9B46-23A3-B435-5F26-50DA102FB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05" r="3575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18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375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Introduction (Task 2) Phishing Awareness Training</vt:lpstr>
      <vt:lpstr>What is Phishing?</vt:lpstr>
      <vt:lpstr>How Phishing Works</vt:lpstr>
      <vt:lpstr> Types of Phishing Attacks</vt:lpstr>
      <vt:lpstr>How to Recognize Phishing Attacks</vt:lpstr>
      <vt:lpstr> How to Avoid Phishing Attacks</vt:lpstr>
      <vt:lpstr> What to Do If You're Phished</vt:lpstr>
      <vt:lpstr>Social Engineering Tactics</vt:lpstr>
      <vt:lpstr> Protecting Yourself Online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Lingelihle Nyuswa</dc:creator>
  <cp:lastModifiedBy>Lingelihle Nyuswa</cp:lastModifiedBy>
  <cp:revision>9</cp:revision>
  <dcterms:created xsi:type="dcterms:W3CDTF">2024-06-17T09:57:07Z</dcterms:created>
  <dcterms:modified xsi:type="dcterms:W3CDTF">2024-06-30T15:34:29Z</dcterms:modified>
</cp:coreProperties>
</file>