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Libre Baskerville"/>
      <p:regular r:id="rId10"/>
      <p:bold r:id="rId11"/>
      <p: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jXqnsOlR2mj8y9cpFfd+A1DEfe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LibreBaskerville-bold.fntdata"/><Relationship Id="rId10" Type="http://schemas.openxmlformats.org/officeDocument/2006/relationships/font" Target="fonts/LibreBaskerville-regular.fntdata"/><Relationship Id="rId13" Type="http://customschemas.google.com/relationships/presentationmetadata" Target="metadata"/><Relationship Id="rId12" Type="http://schemas.openxmlformats.org/officeDocument/2006/relationships/font" Target="fonts/LibreBaskervill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eac68deb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eac68deb2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26eac68deb2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eac68deb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eac68deb2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26eac68deb2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eac68deb2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eac68deb2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26eac68deb2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drive.google.com/file/d/1I6nE8wWv-fkd7rbFoF1IAYoiBLpWt_sN/view"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
          <p:cNvSpPr txBox="1"/>
          <p:nvPr/>
        </p:nvSpPr>
        <p:spPr>
          <a:xfrm>
            <a:off x="2472904" y="3717986"/>
            <a:ext cx="7246200" cy="5541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IN" sz="3000">
                <a:solidFill>
                  <a:schemeClr val="dk1"/>
                </a:solidFill>
                <a:latin typeface="Times New Roman"/>
                <a:ea typeface="Times New Roman"/>
                <a:cs typeface="Times New Roman"/>
                <a:sym typeface="Times New Roman"/>
              </a:rPr>
              <a:t>GenAI App - AI Code Reviewer</a:t>
            </a:r>
            <a:endParaRPr b="1" i="0" sz="3000" u="none" cap="none" strike="noStrike">
              <a:solidFill>
                <a:srgbClr val="000000"/>
              </a:solidFill>
              <a:latin typeface="Times New Roman"/>
              <a:ea typeface="Times New Roman"/>
              <a:cs typeface="Times New Roman"/>
              <a:sym typeface="Times New Roman"/>
            </a:endParaRPr>
          </a:p>
        </p:txBody>
      </p:sp>
      <p:sp>
        <p:nvSpPr>
          <p:cNvPr id="100" name="Google Shape;100;p1"/>
          <p:cNvSpPr txBox="1"/>
          <p:nvPr/>
        </p:nvSpPr>
        <p:spPr>
          <a:xfrm>
            <a:off x="4671400" y="5267750"/>
            <a:ext cx="3296400" cy="119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2200">
                <a:solidFill>
                  <a:schemeClr val="dk1"/>
                </a:solidFill>
                <a:latin typeface="Times New Roman"/>
                <a:ea typeface="Times New Roman"/>
                <a:cs typeface="Times New Roman"/>
                <a:sym typeface="Times New Roman"/>
              </a:rPr>
              <a:t>Prepared</a:t>
            </a:r>
            <a:r>
              <a:rPr lang="en-IN" sz="2200">
                <a:solidFill>
                  <a:schemeClr val="dk1"/>
                </a:solidFill>
                <a:latin typeface="Times New Roman"/>
                <a:ea typeface="Times New Roman"/>
                <a:cs typeface="Times New Roman"/>
                <a:sym typeface="Times New Roman"/>
              </a:rPr>
              <a:t> by </a:t>
            </a:r>
            <a:endParaRPr sz="2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IN" sz="2200">
                <a:solidFill>
                  <a:schemeClr val="dk1"/>
                </a:solidFill>
                <a:latin typeface="Times New Roman"/>
                <a:ea typeface="Times New Roman"/>
                <a:cs typeface="Times New Roman"/>
                <a:sym typeface="Times New Roman"/>
              </a:rPr>
              <a:t>Lingerkar Rithikha</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6eac68deb2_0_1"/>
          <p:cNvSpPr txBox="1"/>
          <p:nvPr/>
        </p:nvSpPr>
        <p:spPr>
          <a:xfrm>
            <a:off x="596350" y="496950"/>
            <a:ext cx="10154400" cy="201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IN" sz="2600">
                <a:solidFill>
                  <a:schemeClr val="dk1"/>
                </a:solidFill>
                <a:latin typeface="Times New Roman"/>
                <a:ea typeface="Times New Roman"/>
                <a:cs typeface="Times New Roman"/>
                <a:sym typeface="Times New Roman"/>
              </a:rPr>
              <a:t>Objective</a:t>
            </a:r>
            <a:endParaRPr b="1" sz="2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IN" sz="2000">
                <a:solidFill>
                  <a:schemeClr val="dk1"/>
                </a:solidFill>
                <a:latin typeface="Times New Roman"/>
                <a:ea typeface="Times New Roman"/>
                <a:cs typeface="Times New Roman"/>
                <a:sym typeface="Times New Roman"/>
              </a:rPr>
              <a:t>The objective of this project is to develop a Python application that allows users to submit their Python code for review and receive feedback on potential bugs along with suggestions for fixes. The application should be user-friendly, efficient, and provide accurate bug reports and fixed code snippets.</a:t>
            </a:r>
            <a:endParaRPr sz="2000">
              <a:solidFill>
                <a:schemeClr val="dk1"/>
              </a:solidFill>
              <a:latin typeface="Times New Roman"/>
              <a:ea typeface="Times New Roman"/>
              <a:cs typeface="Times New Roman"/>
              <a:sym typeface="Times New Roman"/>
            </a:endParaRPr>
          </a:p>
        </p:txBody>
      </p:sp>
      <p:sp>
        <p:nvSpPr>
          <p:cNvPr id="107" name="Google Shape;107;g26eac68deb2_0_1"/>
          <p:cNvSpPr txBox="1"/>
          <p:nvPr/>
        </p:nvSpPr>
        <p:spPr>
          <a:xfrm>
            <a:off x="596350" y="2604050"/>
            <a:ext cx="10154400" cy="353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IN" sz="2600">
                <a:solidFill>
                  <a:schemeClr val="dk1"/>
                </a:solidFill>
                <a:latin typeface="Times New Roman"/>
                <a:ea typeface="Times New Roman"/>
                <a:cs typeface="Times New Roman"/>
                <a:sym typeface="Times New Roman"/>
              </a:rPr>
              <a:t>User Interface</a:t>
            </a:r>
            <a:endParaRPr b="1" sz="26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AutoNum type="arabicPeriod"/>
            </a:pPr>
            <a:r>
              <a:rPr lang="en-IN" sz="2000">
                <a:solidFill>
                  <a:schemeClr val="dk1"/>
                </a:solidFill>
                <a:latin typeface="Times New Roman"/>
                <a:ea typeface="Times New Roman"/>
                <a:cs typeface="Times New Roman"/>
                <a:sym typeface="Times New Roman"/>
              </a:rPr>
              <a:t>The application should have a clean and intuitive user interface built using </a:t>
            </a:r>
            <a:r>
              <a:rPr b="1" lang="en-IN" sz="2000">
                <a:solidFill>
                  <a:schemeClr val="dk1"/>
                </a:solidFill>
                <a:latin typeface="Times New Roman"/>
                <a:ea typeface="Times New Roman"/>
                <a:cs typeface="Times New Roman"/>
                <a:sym typeface="Times New Roman"/>
              </a:rPr>
              <a:t>Streamlit</a:t>
            </a:r>
            <a:r>
              <a:rPr lang="en-IN"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Users should be able to easily input their Python code into the application.</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IN" sz="2600">
                <a:solidFill>
                  <a:schemeClr val="dk1"/>
                </a:solidFill>
                <a:latin typeface="Times New Roman"/>
                <a:ea typeface="Times New Roman"/>
                <a:cs typeface="Times New Roman"/>
                <a:sym typeface="Times New Roman"/>
              </a:rPr>
              <a:t>Code Review Functionality</a:t>
            </a:r>
            <a:endParaRPr b="1" sz="26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AutoNum type="arabicPeriod"/>
            </a:pPr>
            <a:r>
              <a:rPr lang="en-IN" sz="2000">
                <a:solidFill>
                  <a:schemeClr val="dk1"/>
                </a:solidFill>
                <a:latin typeface="Times New Roman"/>
                <a:ea typeface="Times New Roman"/>
                <a:cs typeface="Times New Roman"/>
                <a:sym typeface="Times New Roman"/>
              </a:rPr>
              <a:t>Utilize the </a:t>
            </a:r>
            <a:r>
              <a:rPr b="1" lang="en-IN" sz="2000">
                <a:solidFill>
                  <a:schemeClr val="dk1"/>
                </a:solidFill>
                <a:latin typeface="Times New Roman"/>
                <a:ea typeface="Times New Roman"/>
                <a:cs typeface="Times New Roman"/>
                <a:sym typeface="Times New Roman"/>
              </a:rPr>
              <a:t>OpenAI API</a:t>
            </a:r>
            <a:r>
              <a:rPr lang="en-IN" sz="2000">
                <a:solidFill>
                  <a:schemeClr val="dk1"/>
                </a:solidFill>
                <a:latin typeface="Times New Roman"/>
                <a:ea typeface="Times New Roman"/>
                <a:cs typeface="Times New Roman"/>
                <a:sym typeface="Times New Roman"/>
              </a:rPr>
              <a:t> for code review functionality.</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The application should analyze the submitted code and identify potential bugs, errors, or areas of improvement.</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The application should also provide the fixed code snippets.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6eac68deb2_0_6"/>
          <p:cNvSpPr txBox="1"/>
          <p:nvPr/>
        </p:nvSpPr>
        <p:spPr>
          <a:xfrm>
            <a:off x="1010425" y="3925975"/>
            <a:ext cx="9972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solidFill>
                  <a:srgbClr val="05192D"/>
                </a:solidFill>
                <a:highlight>
                  <a:srgbClr val="FFFFFF"/>
                </a:highlight>
                <a:latin typeface="Times New Roman"/>
                <a:ea typeface="Times New Roman"/>
                <a:cs typeface="Times New Roman"/>
                <a:sym typeface="Times New Roman"/>
              </a:rPr>
              <a:t>Streamlit is a free and open-source framework to rapidly build and share beautiful machine learning and data science web apps. It is a Python-based library specifically designed for machine learning engineers. Data scientists or machine learning engineers are not web developers and they're not interested in spending weeks learning to use these frameworks to build web apps. Instead, they want a tool that is easier to learn and to use, as long as it can display data and collect needed parameters for modeling. Streamlit allows you to create a stunning-looking application with only a few lines of code.</a:t>
            </a:r>
            <a:endParaRPr sz="2000">
              <a:latin typeface="Times New Roman"/>
              <a:ea typeface="Times New Roman"/>
              <a:cs typeface="Times New Roman"/>
              <a:sym typeface="Times New Roman"/>
            </a:endParaRPr>
          </a:p>
        </p:txBody>
      </p:sp>
      <p:pic>
        <p:nvPicPr>
          <p:cNvPr id="114" name="Google Shape;114;g26eac68deb2_0_6"/>
          <p:cNvPicPr preferRelativeResize="0"/>
          <p:nvPr/>
        </p:nvPicPr>
        <p:blipFill>
          <a:blip r:embed="rId3">
            <a:alphaModFix/>
          </a:blip>
          <a:stretch>
            <a:fillRect/>
          </a:stretch>
        </p:blipFill>
        <p:spPr>
          <a:xfrm>
            <a:off x="2421875" y="400850"/>
            <a:ext cx="6535377" cy="3359450"/>
          </a:xfrm>
          <a:prstGeom prst="rect">
            <a:avLst/>
          </a:prstGeom>
          <a:noFill/>
          <a:ln>
            <a:noFill/>
          </a:ln>
        </p:spPr>
      </p:pic>
      <p:sp>
        <p:nvSpPr>
          <p:cNvPr id="115" name="Google Shape;115;g26eac68deb2_0_6"/>
          <p:cNvSpPr txBox="1"/>
          <p:nvPr/>
        </p:nvSpPr>
        <p:spPr>
          <a:xfrm>
            <a:off x="9674075" y="1789050"/>
            <a:ext cx="11763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800">
                <a:solidFill>
                  <a:schemeClr val="dk1"/>
                </a:solidFill>
                <a:latin typeface="Times New Roman"/>
                <a:ea typeface="Times New Roman"/>
                <a:cs typeface="Times New Roman"/>
                <a:sym typeface="Times New Roman"/>
              </a:rPr>
              <a:t>app.py</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g26eac68deb2_0_11" title="OpenAI Application.mp4">
            <a:hlinkClick r:id="rId3"/>
          </p:cNvPr>
          <p:cNvPicPr preferRelativeResize="0"/>
          <p:nvPr/>
        </p:nvPicPr>
        <p:blipFill>
          <a:blip r:embed="rId4">
            <a:alphaModFix/>
          </a:blip>
          <a:stretch>
            <a:fillRect/>
          </a:stretch>
        </p:blipFill>
        <p:spPr>
          <a:xfrm>
            <a:off x="334600" y="135825"/>
            <a:ext cx="8444950" cy="6333725"/>
          </a:xfrm>
          <a:prstGeom prst="rect">
            <a:avLst/>
          </a:prstGeom>
          <a:noFill/>
          <a:ln>
            <a:noFill/>
          </a:ln>
        </p:spPr>
      </p:pic>
      <p:sp>
        <p:nvSpPr>
          <p:cNvPr id="122" name="Google Shape;122;g26eac68deb2_0_11"/>
          <p:cNvSpPr txBox="1"/>
          <p:nvPr/>
        </p:nvSpPr>
        <p:spPr>
          <a:xfrm>
            <a:off x="9591250" y="2087225"/>
            <a:ext cx="2054100" cy="11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200">
                <a:solidFill>
                  <a:schemeClr val="dk1"/>
                </a:solidFill>
                <a:latin typeface="Times New Roman"/>
                <a:ea typeface="Times New Roman"/>
                <a:cs typeface="Times New Roman"/>
                <a:sym typeface="Times New Roman"/>
              </a:rPr>
              <a:t>Running the app.py using streamlit </a:t>
            </a:r>
            <a:endParaRPr sz="22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128" name="Google Shape;128;p5"/>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