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6/4/2019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80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27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51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789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33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09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2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55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47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62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24E-BA46-47F8-9B79-AA70EAA74ADA}" type="datetimeFigureOut">
              <a:rPr lang="en-MY" smtClean="0"/>
              <a:t>7/4/2019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08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F24E-BA46-47F8-9B79-AA70EAA74ADA}" type="datetimeFigureOut">
              <a:rPr lang="en-MY" smtClean="0"/>
              <a:t>6/4/2019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7EF8-5913-4A0B-BCF2-8633AFADE4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11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5319" y="1649281"/>
            <a:ext cx="57086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Analog Signals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644" y="2572611"/>
            <a:ext cx="8354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&amp;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2319" y="3495941"/>
            <a:ext cx="55024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1637604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" b="9485"/>
          <a:stretch/>
        </p:blipFill>
        <p:spPr>
          <a:xfrm>
            <a:off x="0" y="-1"/>
            <a:ext cx="12192000" cy="68971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4" y="1239778"/>
            <a:ext cx="5224161" cy="416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51" y="1248811"/>
            <a:ext cx="5176534" cy="4148442"/>
          </a:xfrm>
          <a:prstGeom prst="rect">
            <a:avLst/>
          </a:prstGeom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355105" y="5529943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Represented by a continuous function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102762" y="5512526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Represented by a discrete set of values</a:t>
            </a:r>
          </a:p>
        </p:txBody>
      </p:sp>
    </p:spTree>
    <p:extLst>
      <p:ext uri="{BB962C8B-B14F-4D97-AF65-F5344CB8AC3E}">
        <p14:creationId xmlns:p14="http://schemas.microsoft.com/office/powerpoint/2010/main" val="481041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" b="9485"/>
          <a:stretch/>
        </p:blipFill>
        <p:spPr>
          <a:xfrm>
            <a:off x="0" y="-1"/>
            <a:ext cx="12192000" cy="689719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8824" y="539932"/>
            <a:ext cx="11281954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l">
              <a:buFont typeface="Wingdings 3"/>
              <a:buNone/>
              <a:defRPr/>
            </a:pPr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utumn" pitchFamily="2" charset="0"/>
              </a:rPr>
              <a:t>Advantages of digital signals over analog signals</a:t>
            </a:r>
          </a:p>
          <a:p>
            <a:pPr marL="274320" indent="-274320" algn="l">
              <a:buFont typeface="Wingdings 3"/>
              <a:buNone/>
              <a:defRPr/>
            </a:pPr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74320" indent="-274320" algn="l">
              <a:buFont typeface="Wingdings 3"/>
              <a:buChar char=""/>
              <a:defRPr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 is possible to create complex, interactive content</a:t>
            </a:r>
          </a:p>
          <a:p>
            <a:pPr marL="274320" indent="-274320" algn="l">
              <a:buFont typeface="Wingdings 3"/>
              <a:buChar char=""/>
              <a:defRPr/>
            </a:pPr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74320" indent="-274320" algn="l">
              <a:buFont typeface="Wingdings 3"/>
              <a:buChar char=""/>
              <a:defRPr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Stored digital signals do not degrade over time or distance as analog signals do</a:t>
            </a:r>
          </a:p>
          <a:p>
            <a:pPr marL="274320" indent="-274320" algn="l">
              <a:buFont typeface="Wingdings 3"/>
              <a:buChar char=""/>
              <a:defRPr/>
            </a:pPr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74320" indent="-274320" algn="l">
              <a:buFont typeface="Wingdings 3"/>
              <a:buChar char=""/>
              <a:defRPr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Digital data can be efficiently compressed and transmitted across digital networks</a:t>
            </a:r>
          </a:p>
          <a:p>
            <a:pPr marL="274320" indent="-274320" algn="l">
              <a:buFont typeface="Wingdings 3"/>
              <a:buChar char=""/>
              <a:defRPr/>
            </a:pPr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74320" indent="-274320" algn="l">
              <a:buFont typeface="Wingdings 3"/>
              <a:buChar char=""/>
              <a:defRPr/>
            </a:pP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it is easy to store all types of digital media on a common storage medium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04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" b="9485"/>
          <a:stretch/>
        </p:blipFill>
        <p:spPr>
          <a:xfrm>
            <a:off x="0" y="-1"/>
            <a:ext cx="12192000" cy="68971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2366" y="9144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chemeClr val="bg1"/>
                </a:solidFill>
              </a:rPr>
              <a:t>Analog-to-Digital Conversion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903" y="4428626"/>
            <a:ext cx="11220994" cy="49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 smtClean="0">
                <a:solidFill>
                  <a:schemeClr val="bg1"/>
                </a:solidFill>
              </a:rPr>
              <a:t>*The conversion of signals from analog to digital occurs via two main processes: sampling and quantization</a:t>
            </a:r>
          </a:p>
          <a:p>
            <a:pPr algn="l"/>
            <a:endParaRPr lang="en-US" altLang="en-US" sz="2800" dirty="0" smtClean="0">
              <a:solidFill>
                <a:schemeClr val="bg1"/>
              </a:solidFill>
            </a:endParaRPr>
          </a:p>
          <a:p>
            <a:pPr algn="l"/>
            <a:r>
              <a:rPr lang="en-US" altLang="en-US" sz="2800" dirty="0" smtClean="0">
                <a:solidFill>
                  <a:schemeClr val="bg1"/>
                </a:solidFill>
              </a:rPr>
              <a:t> *The reverse process of converting digital signals to analog is known as interpolation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4" y="1173481"/>
            <a:ext cx="75866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003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" b="9485"/>
          <a:stretch/>
        </p:blipFill>
        <p:spPr>
          <a:xfrm>
            <a:off x="0" y="-1"/>
            <a:ext cx="12192000" cy="68971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chemeClr val="bg1"/>
                </a:solidFill>
              </a:rPr>
              <a:t>Analog-to-Digital Conversion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algn="l">
              <a:lnSpc>
                <a:spcPct val="150000"/>
              </a:lnSpc>
              <a:buFont typeface="Wingdings"/>
              <a:buChar char=""/>
              <a:defRPr/>
            </a:pPr>
            <a:r>
              <a:rPr lang="en-US" dirty="0" smtClean="0">
                <a:solidFill>
                  <a:schemeClr val="bg1"/>
                </a:solidFill>
              </a:rPr>
              <a:t>Sampling</a:t>
            </a:r>
          </a:p>
          <a:p>
            <a:pPr marL="640080" lvl="1" indent="-274320" algn="l">
              <a:lnSpc>
                <a:spcPct val="150000"/>
              </a:lnSpc>
              <a:buFont typeface="Wingdings 2"/>
              <a:buChar char=""/>
              <a:defRPr/>
            </a:pPr>
            <a:r>
              <a:rPr lang="en-US" dirty="0" smtClean="0">
                <a:solidFill>
                  <a:schemeClr val="bg1"/>
                </a:solidFill>
              </a:rPr>
              <a:t>Conversion from continuous-time, continuous valued signal to discrete-time, continuous-valued signal</a:t>
            </a:r>
          </a:p>
          <a:p>
            <a:pPr marL="320040" indent="-320040" algn="l">
              <a:lnSpc>
                <a:spcPct val="150000"/>
              </a:lnSpc>
              <a:buFont typeface="Wingdings"/>
              <a:buChar char=""/>
              <a:defRPr/>
            </a:pPr>
            <a:r>
              <a:rPr lang="en-US" dirty="0" smtClean="0">
                <a:solidFill>
                  <a:schemeClr val="bg1"/>
                </a:solidFill>
              </a:rPr>
              <a:t>Quantization</a:t>
            </a:r>
          </a:p>
          <a:p>
            <a:pPr marL="640080" lvl="1" indent="-274320" algn="l">
              <a:lnSpc>
                <a:spcPct val="150000"/>
              </a:lnSpc>
              <a:buFont typeface="Wingdings 2"/>
              <a:buChar char=""/>
              <a:defRPr/>
            </a:pPr>
            <a:r>
              <a:rPr lang="en-US" dirty="0" smtClean="0">
                <a:solidFill>
                  <a:schemeClr val="bg1"/>
                </a:solidFill>
              </a:rPr>
              <a:t>Conversion from discrete-time, continuous valued signal to discrete-time, discrete-valued signal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8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Autumn</vt:lpstr>
      <vt:lpstr>Calibri</vt:lpstr>
      <vt:lpstr>Calibri Light</vt:lpstr>
      <vt:lpstr>Gill Sans MT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2019-04-06T15:31:53Z</dcterms:created>
  <dcterms:modified xsi:type="dcterms:W3CDTF">2019-04-06T18:41:07Z</dcterms:modified>
</cp:coreProperties>
</file>