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Lingesh R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6135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STU6765aa189342a1734715928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Vemana Institute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8DD55E-4241-4342-FDE4-97CB862525C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725" y="1317355"/>
            <a:ext cx="4068085" cy="2588218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A93D755-696E-2069-758D-96405ED95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61" y="1317356"/>
            <a:ext cx="4149103" cy="25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85570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Successfully built</a:t>
            </a:r>
            <a:r>
              <a:rPr lang="en-US" dirty="0"/>
              <a:t> a full-stack </a:t>
            </a:r>
            <a:r>
              <a:rPr lang="en-US" b="1" dirty="0"/>
              <a:t>custom e-commerce platform</a:t>
            </a:r>
            <a:r>
              <a:rPr lang="en-US" dirty="0"/>
              <a:t> tailored for digital games.</a:t>
            </a:r>
            <a:endParaRPr lang="en-US" b="1" dirty="0"/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Seamless user experience</a:t>
            </a:r>
            <a:r>
              <a:rPr lang="en-US" dirty="0"/>
              <a:t> achieved through a responsive </a:t>
            </a:r>
            <a:r>
              <a:rPr lang="en-US" b="1" dirty="0"/>
              <a:t>React frontend</a:t>
            </a:r>
            <a:r>
              <a:rPr lang="en-US" dirty="0"/>
              <a:t>.</a:t>
            </a: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Secure authentication</a:t>
            </a:r>
            <a:r>
              <a:rPr lang="en-US" dirty="0"/>
              <a:t> and efficient data handling implemented using </a:t>
            </a:r>
            <a:r>
              <a:rPr lang="en-US" b="1" dirty="0"/>
              <a:t>JWT, ExpressJS, and MongoDB</a:t>
            </a:r>
            <a:r>
              <a:rPr lang="en-US" dirty="0"/>
              <a:t>.</a:t>
            </a: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Robust admin controls</a:t>
            </a:r>
            <a:r>
              <a:rPr lang="en-US" dirty="0"/>
              <a:t> added for managing </a:t>
            </a:r>
            <a:r>
              <a:rPr lang="en-US" b="1" dirty="0"/>
              <a:t>products, users, and orders</a:t>
            </a:r>
            <a:r>
              <a:rPr lang="en-US" dirty="0"/>
              <a:t>.</a:t>
            </a: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Category-based filters and carousels</a:t>
            </a:r>
            <a:r>
              <a:rPr lang="en-US" dirty="0"/>
              <a:t> enhanced discoverability and improved </a:t>
            </a:r>
            <a:r>
              <a:rPr lang="en-US" b="1" dirty="0"/>
              <a:t>game browsing</a:t>
            </a:r>
            <a:r>
              <a:rPr lang="en-US" dirty="0"/>
              <a:t>.</a:t>
            </a: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Project demonstrates a strong grasp of </a:t>
            </a:r>
            <a:r>
              <a:rPr lang="en-US" b="1" dirty="0"/>
              <a:t>MERN stack development</a:t>
            </a:r>
            <a:r>
              <a:rPr lang="en-US" dirty="0"/>
              <a:t> and modern </a:t>
            </a:r>
            <a:r>
              <a:rPr lang="en-US" b="1" dirty="0"/>
              <a:t>web app architecture</a:t>
            </a:r>
            <a:r>
              <a:rPr lang="en-US" dirty="0"/>
              <a:t>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5292671" y="1398625"/>
            <a:ext cx="3609426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</a:rPr>
                <a:t>Digital Game Store 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 full-stack digital game store where users can browse, buy, and explore games, while admins manage products, media, and system requirements with ease.</a:t>
                </a:r>
                <a:endPara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 modern MERN-based platform for digital game discovery and management that supports secure login, product CRUD, trailers, and rich metadata.</a:t>
                </a:r>
                <a:endPara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 responsive web app to showcase, edit, and sell digital games, including admin controls, media uploads, and detailed game specs.</a:t>
                </a:r>
                <a:endPara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 digital storefront for games with seamless user and admin experience featuring product editing, secure auth, and multimedia support.</a:t>
                </a:r>
                <a:endPara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3933" y="989872"/>
            <a:ext cx="59081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dirty="0"/>
              <a:t>Design and develop a tailored e-commerce platform leveraging the MERN stack (MongoDB, ExpressJS, React, Node.js). The React frontend offers a seamless user experience for browsing products, managing a cart, and completing purchases, while ExpressJS handles secure authentication, inventory control, and order processing with data stored in MongoDB.</a:t>
            </a:r>
            <a:endParaRPr lang="en-IN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20490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954696" y="1280494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9757015-9743-5E9A-F6D2-00A4C93A70B5}"/>
              </a:ext>
            </a:extLst>
          </p:cNvPr>
          <p:cNvSpPr txBox="1"/>
          <p:nvPr/>
        </p:nvSpPr>
        <p:spPr>
          <a:xfrm>
            <a:off x="143933" y="2483355"/>
            <a:ext cx="12586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Objectives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1B22A-5E17-2CAB-B192-5B91A31DE660}"/>
              </a:ext>
            </a:extLst>
          </p:cNvPr>
          <p:cNvSpPr txBox="1"/>
          <p:nvPr/>
        </p:nvSpPr>
        <p:spPr>
          <a:xfrm>
            <a:off x="190427" y="2784132"/>
            <a:ext cx="57642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Develop a </a:t>
            </a:r>
            <a:r>
              <a:rPr lang="en-US" b="1" dirty="0"/>
              <a:t>responsive</a:t>
            </a:r>
            <a:r>
              <a:rPr lang="en-US" dirty="0"/>
              <a:t> and </a:t>
            </a:r>
            <a:r>
              <a:rPr lang="en-US" b="1" dirty="0"/>
              <a:t>user-friendly interface</a:t>
            </a:r>
            <a:r>
              <a:rPr lang="en-US" dirty="0"/>
              <a:t> using </a:t>
            </a:r>
            <a:r>
              <a:rPr lang="en-US" b="1" dirty="0"/>
              <a:t>React</a:t>
            </a:r>
            <a:r>
              <a:rPr lang="en-US" dirty="0"/>
              <a:t> for seamless </a:t>
            </a:r>
            <a:r>
              <a:rPr lang="en-US" b="1" dirty="0"/>
              <a:t>shopping experiences</a:t>
            </a:r>
            <a:r>
              <a:rPr lang="en-US" dirty="0"/>
              <a:t>.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Implement </a:t>
            </a:r>
            <a:r>
              <a:rPr lang="en-US" b="1" dirty="0"/>
              <a:t>secure user authentication</a:t>
            </a:r>
            <a:r>
              <a:rPr lang="en-US" dirty="0"/>
              <a:t> and </a:t>
            </a:r>
            <a:r>
              <a:rPr lang="en-US" b="1" dirty="0"/>
              <a:t>authorization</a:t>
            </a:r>
            <a:r>
              <a:rPr lang="en-US" dirty="0"/>
              <a:t> with </a:t>
            </a:r>
            <a:r>
              <a:rPr lang="en-US" b="1" dirty="0"/>
              <a:t>JWT</a:t>
            </a:r>
            <a:r>
              <a:rPr lang="en-US" dirty="0"/>
              <a:t> and </a:t>
            </a:r>
            <a:r>
              <a:rPr lang="en-US" b="1" dirty="0"/>
              <a:t>ExpressJS</a:t>
            </a:r>
            <a:r>
              <a:rPr lang="en-US" dirty="0"/>
              <a:t>.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Manage </a:t>
            </a:r>
            <a:r>
              <a:rPr lang="en-US" b="1" dirty="0"/>
              <a:t>product listings</a:t>
            </a:r>
            <a:r>
              <a:rPr lang="en-US" dirty="0"/>
              <a:t>, </a:t>
            </a:r>
            <a:r>
              <a:rPr lang="en-US" b="1" dirty="0"/>
              <a:t>inventory</a:t>
            </a:r>
            <a:r>
              <a:rPr lang="en-US" dirty="0"/>
              <a:t>, and </a:t>
            </a:r>
            <a:r>
              <a:rPr lang="en-US" b="1" dirty="0"/>
              <a:t>orders</a:t>
            </a:r>
            <a:r>
              <a:rPr lang="en-US" dirty="0"/>
              <a:t> efficiently using </a:t>
            </a:r>
            <a:r>
              <a:rPr lang="en-US" b="1" dirty="0"/>
              <a:t>Node.js</a:t>
            </a:r>
            <a:r>
              <a:rPr lang="en-US" dirty="0"/>
              <a:t> and </a:t>
            </a:r>
            <a:r>
              <a:rPr lang="en-US" b="1" dirty="0"/>
              <a:t>MongoDB</a:t>
            </a:r>
            <a:r>
              <a:rPr lang="en-US" dirty="0"/>
              <a:t>.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Provide </a:t>
            </a:r>
            <a:r>
              <a:rPr lang="en-US" b="1" dirty="0"/>
              <a:t>admin functionalities</a:t>
            </a:r>
            <a:r>
              <a:rPr lang="en-US" dirty="0"/>
              <a:t> for managing </a:t>
            </a:r>
            <a:r>
              <a:rPr lang="en-US" b="1" dirty="0"/>
              <a:t>products</a:t>
            </a:r>
            <a:r>
              <a:rPr lang="en-US" dirty="0"/>
              <a:t>, </a:t>
            </a:r>
            <a:r>
              <a:rPr lang="en-US" b="1" dirty="0"/>
              <a:t>users</a:t>
            </a:r>
            <a:r>
              <a:rPr lang="en-US" dirty="0"/>
              <a:t>, and </a:t>
            </a:r>
            <a:r>
              <a:rPr lang="en-US" b="1" dirty="0"/>
              <a:t>orders</a:t>
            </a:r>
            <a:r>
              <a:rPr lang="en-US" dirty="0"/>
              <a:t>.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041277"/>
            <a:ext cx="552082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Designed a </a:t>
            </a:r>
            <a:r>
              <a:rPr lang="en-US" b="1" dirty="0"/>
              <a:t>custom e-commerce platform</a:t>
            </a:r>
            <a:r>
              <a:rPr lang="en-US" dirty="0"/>
              <a:t> using the </a:t>
            </a:r>
            <a:r>
              <a:rPr lang="en-US" b="1" dirty="0"/>
              <a:t>MERN stack</a:t>
            </a:r>
            <a:r>
              <a:rPr lang="en-US" dirty="0"/>
              <a:t> (</a:t>
            </a:r>
            <a:r>
              <a:rPr lang="en-US" i="1" dirty="0"/>
              <a:t>MongoDB, ExpressJS, React, Node.js</a:t>
            </a:r>
            <a:r>
              <a:rPr lang="en-US" dirty="0"/>
              <a:t>).</a:t>
            </a: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Built an </a:t>
            </a:r>
            <a:r>
              <a:rPr lang="en-US" b="1" dirty="0"/>
              <a:t>interactive React frontend</a:t>
            </a:r>
            <a:r>
              <a:rPr lang="en-US" dirty="0"/>
              <a:t> for browsing, searching, and purchasing </a:t>
            </a:r>
            <a:r>
              <a:rPr lang="en-US" b="1" dirty="0"/>
              <a:t>digital games</a:t>
            </a:r>
            <a:r>
              <a:rPr lang="en-US" dirty="0"/>
              <a:t>.</a:t>
            </a:r>
            <a:endParaRPr lang="en-US" b="1" dirty="0">
              <a:latin typeface="+mn-lt"/>
            </a:endParaRP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Implemented </a:t>
            </a:r>
            <a:r>
              <a:rPr lang="en-US" b="1" dirty="0"/>
              <a:t>secure user authentication</a:t>
            </a:r>
            <a:r>
              <a:rPr lang="en-US" dirty="0"/>
              <a:t> and </a:t>
            </a:r>
            <a:r>
              <a:rPr lang="en-US" b="1" dirty="0"/>
              <a:t>authorization</a:t>
            </a:r>
            <a:r>
              <a:rPr lang="en-US" dirty="0"/>
              <a:t> using </a:t>
            </a:r>
            <a:r>
              <a:rPr lang="en-US" b="1" dirty="0"/>
              <a:t>JWT and ExpressJS</a:t>
            </a:r>
            <a:r>
              <a:rPr lang="en-US" dirty="0"/>
              <a:t>.</a:t>
            </a:r>
            <a:endParaRPr lang="en-US" b="1" dirty="0">
              <a:latin typeface="+mn-lt"/>
            </a:endParaRP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Managed </a:t>
            </a:r>
            <a:r>
              <a:rPr lang="en-US" b="1" dirty="0"/>
              <a:t>product inventory</a:t>
            </a:r>
            <a:r>
              <a:rPr lang="en-US" dirty="0"/>
              <a:t>, </a:t>
            </a:r>
            <a:r>
              <a:rPr lang="en-US" b="1" dirty="0"/>
              <a:t>cart operations</a:t>
            </a:r>
            <a:r>
              <a:rPr lang="en-US" dirty="0"/>
              <a:t>, and </a:t>
            </a:r>
            <a:r>
              <a:rPr lang="en-US" b="1" dirty="0"/>
              <a:t>order processing</a:t>
            </a:r>
            <a:r>
              <a:rPr lang="en-US" dirty="0"/>
              <a:t> via </a:t>
            </a:r>
            <a:r>
              <a:rPr lang="en-US" b="1" dirty="0"/>
              <a:t>Node.js backend</a:t>
            </a:r>
            <a:r>
              <a:rPr lang="en-US" dirty="0"/>
              <a:t>.</a:t>
            </a:r>
            <a:endParaRPr lang="en-US" b="1" dirty="0">
              <a:latin typeface="+mn-lt"/>
            </a:endParaRP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Stored all dynamic data like users, products, and orders in </a:t>
            </a:r>
            <a:r>
              <a:rPr lang="en-US" b="1" dirty="0"/>
              <a:t>MongoDB</a:t>
            </a:r>
            <a:r>
              <a:rPr lang="en-US" dirty="0"/>
              <a:t>.</a:t>
            </a:r>
            <a:endParaRPr lang="en-US" b="1" dirty="0">
              <a:latin typeface="+mn-lt"/>
            </a:endParaRP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Integrated </a:t>
            </a:r>
            <a:r>
              <a:rPr lang="en-US" b="1" dirty="0"/>
              <a:t>admin dashboard</a:t>
            </a:r>
            <a:r>
              <a:rPr lang="en-US" dirty="0"/>
              <a:t> for managing products, users, and</a:t>
            </a:r>
            <a:r>
              <a:rPr lang="en-US" b="1" dirty="0">
                <a:latin typeface="+mn-lt"/>
              </a:rPr>
              <a:t> orders.</a:t>
            </a: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789825" y="1360300"/>
            <a:ext cx="3082955" cy="24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43933" y="1022237"/>
            <a:ext cx="882327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Frontend (React):</a:t>
            </a:r>
            <a:br>
              <a:rPr lang="en-US" dirty="0"/>
            </a:br>
            <a:r>
              <a:rPr lang="en-US" dirty="0"/>
              <a:t>Design a </a:t>
            </a:r>
            <a:r>
              <a:rPr lang="en-US" b="1" dirty="0"/>
              <a:t>responsive UI</a:t>
            </a:r>
            <a:r>
              <a:rPr lang="en-US" dirty="0"/>
              <a:t> with </a:t>
            </a:r>
            <a:r>
              <a:rPr lang="en-US" b="1" dirty="0"/>
              <a:t>React</a:t>
            </a:r>
            <a:r>
              <a:rPr lang="en-US" dirty="0"/>
              <a:t>, allowing users to </a:t>
            </a:r>
            <a:r>
              <a:rPr lang="en-US" b="1" dirty="0"/>
              <a:t>browse, search</a:t>
            </a:r>
            <a:r>
              <a:rPr lang="en-US" dirty="0"/>
              <a:t>, and </a:t>
            </a:r>
            <a:r>
              <a:rPr lang="en-US" b="1" dirty="0"/>
              <a:t>filter games</a:t>
            </a:r>
            <a:r>
              <a:rPr lang="en-US" dirty="0"/>
              <a:t> by </a:t>
            </a:r>
            <a:r>
              <a:rPr lang="en-US" b="1" dirty="0"/>
              <a:t>categories</a:t>
            </a:r>
            <a:r>
              <a:rPr lang="en-US" dirty="0"/>
              <a:t> such as Action, RPG, or Strategy.</a:t>
            </a:r>
            <a:br>
              <a:rPr lang="en-US" dirty="0"/>
            </a:br>
            <a:r>
              <a:rPr lang="en-US" dirty="0"/>
              <a:t>Display </a:t>
            </a:r>
            <a:r>
              <a:rPr lang="en-US" b="1" dirty="0"/>
              <a:t>tag-based carousels</a:t>
            </a:r>
            <a:r>
              <a:rPr lang="en-US" dirty="0"/>
              <a:t> (e.g., "Top Rated", "New Releases") on the homepage using fetched product data based on </a:t>
            </a:r>
            <a:r>
              <a:rPr lang="en-US" b="1" dirty="0"/>
              <a:t>category IDs</a:t>
            </a:r>
            <a:r>
              <a:rPr lang="en-US" dirty="0"/>
              <a:t>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Backend (Node.js + Express):</a:t>
            </a:r>
            <a:br>
              <a:rPr lang="en-US" dirty="0"/>
            </a:br>
            <a:r>
              <a:rPr lang="en-US" dirty="0"/>
              <a:t>Implement </a:t>
            </a:r>
            <a:r>
              <a:rPr lang="en-US" b="1" dirty="0"/>
              <a:t>RESTful APIs</a:t>
            </a:r>
            <a:r>
              <a:rPr lang="en-US" dirty="0"/>
              <a:t> to handle </a:t>
            </a:r>
            <a:r>
              <a:rPr lang="en-US" b="1" dirty="0"/>
              <a:t>product filtering by category</a:t>
            </a:r>
            <a:r>
              <a:rPr lang="en-US" dirty="0"/>
              <a:t>, </a:t>
            </a:r>
            <a:r>
              <a:rPr lang="en-US" b="1" dirty="0"/>
              <a:t>search queries</a:t>
            </a:r>
            <a:r>
              <a:rPr lang="en-US" dirty="0"/>
              <a:t>, and </a:t>
            </a:r>
            <a:r>
              <a:rPr lang="en-US" b="1" dirty="0"/>
              <a:t>pagination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Use </a:t>
            </a:r>
            <a:r>
              <a:rPr lang="en-US" b="1" dirty="0"/>
              <a:t>ExpressJS</a:t>
            </a:r>
            <a:r>
              <a:rPr lang="en-US" dirty="0"/>
              <a:t> routes to manage user actions like </a:t>
            </a:r>
            <a:r>
              <a:rPr lang="en-US" b="1" dirty="0"/>
              <a:t>adding to cart</a:t>
            </a:r>
            <a:r>
              <a:rPr lang="en-US" dirty="0"/>
              <a:t>, </a:t>
            </a:r>
            <a:r>
              <a:rPr lang="en-US" b="1" dirty="0"/>
              <a:t>placing orders</a:t>
            </a:r>
            <a:r>
              <a:rPr lang="en-US" dirty="0"/>
              <a:t>, and </a:t>
            </a:r>
            <a:r>
              <a:rPr lang="en-US" b="1" dirty="0"/>
              <a:t>admin operations</a:t>
            </a:r>
            <a:r>
              <a:rPr lang="en-US" dirty="0"/>
              <a:t>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Authentication:</a:t>
            </a:r>
            <a:br>
              <a:rPr lang="en-US" dirty="0"/>
            </a:br>
            <a:r>
              <a:rPr lang="en-US" dirty="0"/>
              <a:t>Secure the platform with </a:t>
            </a:r>
            <a:r>
              <a:rPr lang="en-US" b="1" dirty="0"/>
              <a:t>JWT-based authentication</a:t>
            </a:r>
            <a:r>
              <a:rPr lang="en-US" dirty="0"/>
              <a:t>, allowing </a:t>
            </a:r>
            <a:r>
              <a:rPr lang="en-US" b="1" dirty="0"/>
              <a:t>role-based access</a:t>
            </a:r>
            <a:r>
              <a:rPr lang="en-US" dirty="0"/>
              <a:t> (user/admin) for protected operations such as managing products or viewing orders.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Database (MongoDB):</a:t>
            </a:r>
            <a:br>
              <a:rPr lang="en-US" dirty="0"/>
            </a:br>
            <a:r>
              <a:rPr lang="en-US" dirty="0"/>
              <a:t>Store product information with </a:t>
            </a:r>
            <a:r>
              <a:rPr lang="en-US" b="1" dirty="0"/>
              <a:t>category references</a:t>
            </a:r>
            <a:r>
              <a:rPr lang="en-US" dirty="0"/>
              <a:t> (via </a:t>
            </a:r>
            <a:r>
              <a:rPr lang="en-US" b="1" dirty="0"/>
              <a:t>category IDs</a:t>
            </a:r>
            <a:r>
              <a:rPr lang="en-US" dirty="0"/>
              <a:t>) for efficient filtering. </a:t>
            </a:r>
            <a:br>
              <a:rPr lang="en-US" dirty="0"/>
            </a:br>
            <a:r>
              <a:rPr lang="en-US" dirty="0"/>
              <a:t>Organize users, orders, and game metadata in a </a:t>
            </a:r>
            <a:r>
              <a:rPr lang="en-US" b="1" dirty="0"/>
              <a:t>scalable and relational</a:t>
            </a:r>
            <a:r>
              <a:rPr lang="en-US" dirty="0"/>
              <a:t> document structure.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143933" y="1022237"/>
            <a:ext cx="44280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1) Frontend:</a:t>
            </a:r>
            <a:endParaRPr lang="en-IN" dirty="0"/>
          </a:p>
          <a:p>
            <a:pPr marL="177800"/>
            <a:r>
              <a:rPr lang="en-IN" b="1" dirty="0"/>
              <a:t>React.js</a:t>
            </a:r>
            <a:r>
              <a:rPr lang="en-IN" dirty="0"/>
              <a:t> – For building dynamic, responsive UI.</a:t>
            </a:r>
          </a:p>
          <a:p>
            <a:pPr marL="177800"/>
            <a:r>
              <a:rPr lang="en-IN" b="1" dirty="0"/>
              <a:t>React Router</a:t>
            </a:r>
            <a:r>
              <a:rPr lang="en-IN" dirty="0"/>
              <a:t> – For seamless page navigation.</a:t>
            </a:r>
          </a:p>
          <a:p>
            <a:pPr marL="177800"/>
            <a:r>
              <a:rPr lang="en-IN" b="1" dirty="0"/>
              <a:t>Axios</a:t>
            </a:r>
            <a:r>
              <a:rPr lang="en-IN" dirty="0"/>
              <a:t> – For HTTP requests to backend APIs.</a:t>
            </a:r>
          </a:p>
          <a:p>
            <a:pPr marL="177800"/>
            <a:r>
              <a:rPr lang="en-IN" b="1" dirty="0"/>
              <a:t>CSS / SCSS</a:t>
            </a:r>
            <a:r>
              <a:rPr lang="en-IN" dirty="0"/>
              <a:t> – For styling components.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693A5-EBB0-BDDF-DC67-46047C950857}"/>
              </a:ext>
            </a:extLst>
          </p:cNvPr>
          <p:cNvSpPr txBox="1"/>
          <p:nvPr/>
        </p:nvSpPr>
        <p:spPr>
          <a:xfrm>
            <a:off x="143933" y="2186519"/>
            <a:ext cx="57996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2) Backend:</a:t>
            </a:r>
            <a:endParaRPr lang="en-IN" dirty="0"/>
          </a:p>
          <a:p>
            <a:pPr marL="177800"/>
            <a:r>
              <a:rPr lang="en-IN" b="1" dirty="0"/>
              <a:t>Node.js</a:t>
            </a:r>
            <a:r>
              <a:rPr lang="en-IN" dirty="0"/>
              <a:t> – Runtime environment for server-side logic.</a:t>
            </a:r>
          </a:p>
          <a:p>
            <a:pPr marL="177800"/>
            <a:r>
              <a:rPr lang="en-IN" b="1" dirty="0"/>
              <a:t>Express.js</a:t>
            </a:r>
            <a:r>
              <a:rPr lang="en-IN" dirty="0"/>
              <a:t> – Framework for building RESTful APIs.</a:t>
            </a:r>
          </a:p>
          <a:p>
            <a:pPr marL="177800"/>
            <a:r>
              <a:rPr lang="en-IN" b="1" dirty="0"/>
              <a:t>JWT (JSON Web Tokens)</a:t>
            </a:r>
            <a:r>
              <a:rPr lang="en-IN" dirty="0"/>
              <a:t> – For secure authentication.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EB941-4EDC-0723-54B1-5C2521D4C9A2}"/>
              </a:ext>
            </a:extLst>
          </p:cNvPr>
          <p:cNvSpPr txBox="1"/>
          <p:nvPr/>
        </p:nvSpPr>
        <p:spPr>
          <a:xfrm>
            <a:off x="143933" y="3207167"/>
            <a:ext cx="64970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3) Database:</a:t>
            </a:r>
            <a:endParaRPr lang="en-IN" dirty="0"/>
          </a:p>
          <a:p>
            <a:pPr marL="177800"/>
            <a:r>
              <a:rPr lang="en-IN" b="1" dirty="0"/>
              <a:t>MongoDB</a:t>
            </a:r>
            <a:r>
              <a:rPr lang="en-IN" dirty="0"/>
              <a:t> – NoSQL database for storing users, products, and orders.</a:t>
            </a:r>
          </a:p>
          <a:p>
            <a:pPr marL="177800"/>
            <a:r>
              <a:rPr lang="en-IN" b="1" dirty="0"/>
              <a:t>Mongoose</a:t>
            </a:r>
            <a:r>
              <a:rPr lang="en-IN" dirty="0"/>
              <a:t> – ODM for MongoDB, schema modelling and validation.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D3786-5E06-680D-E6F5-814105708140}"/>
              </a:ext>
            </a:extLst>
          </p:cNvPr>
          <p:cNvSpPr txBox="1"/>
          <p:nvPr/>
        </p:nvSpPr>
        <p:spPr>
          <a:xfrm>
            <a:off x="143933" y="4012372"/>
            <a:ext cx="55361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4) Tools:</a:t>
            </a:r>
            <a:endParaRPr lang="en-IN" dirty="0"/>
          </a:p>
          <a:p>
            <a:pPr marL="177800"/>
            <a:r>
              <a:rPr lang="en-US" b="1" dirty="0"/>
              <a:t>VS Code</a:t>
            </a:r>
            <a:r>
              <a:rPr lang="en-US" dirty="0"/>
              <a:t> – Code editor for development.</a:t>
            </a:r>
            <a:br>
              <a:rPr lang="en-US" dirty="0"/>
            </a:br>
            <a:r>
              <a:rPr lang="en-IN" b="1" dirty="0"/>
              <a:t>Git &amp; GitHub</a:t>
            </a:r>
            <a:r>
              <a:rPr lang="en-IN" dirty="0"/>
              <a:t> – Version control and code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549F0837-87A9-2730-AA6F-C5CF45847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1" y="1324840"/>
            <a:ext cx="4114799" cy="2696970"/>
          </a:xfrm>
          <a:prstGeom prst="rect">
            <a:avLst/>
          </a:prstGeom>
        </p:spPr>
      </p:pic>
      <p:pic>
        <p:nvPicPr>
          <p:cNvPr id="9" name="Picture 8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DC40B4EA-835A-7E61-58C6-714B19F79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982" y="1324839"/>
            <a:ext cx="4114798" cy="269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pic>
        <p:nvPicPr>
          <p:cNvPr id="4" name="Picture 3" descr="A screenshot of a checkout form&#10;&#10;AI-generated content may be incorrect.">
            <a:extLst>
              <a:ext uri="{FF2B5EF4-FFF2-40B4-BE49-F238E27FC236}">
                <a16:creationId xmlns:a16="http://schemas.microsoft.com/office/drawing/2014/main" id="{3D504CAC-8C08-A6FC-6D99-0529C897E52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236" y="1326172"/>
            <a:ext cx="4114800" cy="2491155"/>
          </a:xfrm>
          <a:prstGeom prst="rect">
            <a:avLst/>
          </a:prstGeom>
        </p:spPr>
      </p:pic>
      <p:pic>
        <p:nvPicPr>
          <p:cNvPr id="10" name="Picture 9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BE46F961-EC45-5F6D-2784-254D800E9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66" y="1302881"/>
            <a:ext cx="4114800" cy="27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3241</TotalTime>
  <Words>759</Words>
  <Application>Microsoft Office PowerPoint</Application>
  <PresentationFormat>On-screen Show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Lingesh R</cp:lastModifiedBy>
  <cp:revision>68</cp:revision>
  <dcterms:modified xsi:type="dcterms:W3CDTF">2025-04-07T16:46:55Z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