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654" y="1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xmlns:c16r2="http://schemas.microsoft.com/office/drawing/2015/06/chart">
            <c:ext xmlns:c16="http://schemas.microsoft.com/office/drawing/2014/chart" uri="{C3380CC4-5D6E-409C-BE32-E72D297353CC}">
              <c16:uniqueId val="{00000000-6822-4BE2-B102-E9302E38E94E}"/>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xmlns:c16r2="http://schemas.microsoft.com/office/drawing/2015/06/chart">
            <c:ext xmlns:c16="http://schemas.microsoft.com/office/drawing/2014/chart" uri="{C3380CC4-5D6E-409C-BE32-E72D297353CC}">
              <c16:uniqueId val="{00000002-6822-4BE2-B102-E9302E38E94E}"/>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xmlns:c16r2="http://schemas.microsoft.com/office/drawing/2015/06/chart">
            <c:ext xmlns:c16="http://schemas.microsoft.com/office/drawing/2014/chart" uri="{C3380CC4-5D6E-409C-BE32-E72D297353CC}">
              <c16:uniqueId val="{00000004-6822-4BE2-B102-E9302E38E94E}"/>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xmlns:c16r2="http://schemas.microsoft.com/office/drawing/2015/06/chart">
            <c:ext xmlns:c16="http://schemas.microsoft.com/office/drawing/2014/chart" uri="{C3380CC4-5D6E-409C-BE32-E72D297353CC}">
              <c16:uniqueId val="{00000005-6822-4BE2-B102-E9302E38E94E}"/>
            </c:ext>
          </c:extLst>
        </c:ser>
        <c:dLbls>
          <c:showLegendKey val="0"/>
          <c:showVal val="0"/>
          <c:showCatName val="0"/>
          <c:showSerName val="0"/>
          <c:showPercent val="0"/>
          <c:showBubbleSize val="0"/>
        </c:dLbls>
        <c:gapWidth val="219"/>
        <c:overlap val="-27"/>
        <c:axId val="201172632"/>
        <c:axId val="201194816"/>
      </c:barChart>
      <c:catAx>
        <c:axId val="201172632"/>
        <c:scaling>
          <c:orientation val="minMax"/>
        </c:scaling>
        <c:delete val="1"/>
        <c:axPos val="b"/>
        <c:numFmt formatCode="General" sourceLinked="1"/>
        <c:majorTickMark val="none"/>
        <c:minorTickMark val="none"/>
        <c:tickLblPos val="nextTo"/>
        <c:crossAx val="201194816"/>
        <c:crosses val="autoZero"/>
        <c:auto val="1"/>
        <c:lblAlgn val="ctr"/>
        <c:lblOffset val="100"/>
        <c:noMultiLvlLbl val="0"/>
      </c:catAx>
      <c:valAx>
        <c:axId val="20119481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01172632"/>
        <c:crosses val="autoZero"/>
        <c:crossBetween val="between"/>
      </c:valAx>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chart>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3243233" y="3486303"/>
            <a:ext cx="8610600" cy="1569660"/>
          </a:xfrm>
          <a:prstGeom prst="rect">
            <a:avLst/>
          </a:prstGeom>
          <a:noFill/>
        </p:spPr>
        <p:txBody>
          <a:bodyPr wrap="square" rtlCol="0">
            <a:spAutoFit/>
          </a:bodyPr>
          <a:lstStyle/>
          <a:p>
            <a:r>
              <a:rPr lang="en-US" sz="2400" dirty="0"/>
              <a:t>STUDENT NAME</a:t>
            </a:r>
            <a:r>
              <a:rPr lang="en-IN" sz="2400" dirty="0"/>
              <a:t>: </a:t>
            </a:r>
            <a:r>
              <a:rPr lang="en-IN" sz="2400" dirty="0" smtClean="0"/>
              <a:t>LINGESH N.V.N</a:t>
            </a:r>
            <a:endParaRPr lang="en-US" sz="2400" dirty="0"/>
          </a:p>
          <a:p>
            <a:r>
              <a:rPr lang="en-US" sz="2400" dirty="0" smtClean="0"/>
              <a:t>REGISTER NO: </a:t>
            </a:r>
            <a:r>
              <a:rPr lang="en-IN" sz="2400" dirty="0" smtClean="0"/>
              <a:t> </a:t>
            </a:r>
            <a:r>
              <a:rPr lang="en-IN" sz="2400" dirty="0" smtClean="0"/>
              <a:t>312219500</a:t>
            </a:r>
            <a:endParaRPr lang="en-US" sz="2400" dirty="0" smtClean="0"/>
          </a:p>
          <a:p>
            <a:r>
              <a:rPr lang="en-US" sz="2400" dirty="0" smtClean="0"/>
              <a:t>DEPARTMENT</a:t>
            </a:r>
            <a:r>
              <a:rPr lang="en-US" sz="2400" dirty="0"/>
              <a:t>: B.COM</a:t>
            </a:r>
            <a:r>
              <a:rPr lang="en-IN" sz="2400" dirty="0" smtClean="0"/>
              <a:t>(COMPUTER APLICATION)III YEAR</a:t>
            </a:r>
            <a:endParaRPr lang="en-US" sz="2400" dirty="0"/>
          </a:p>
          <a:p>
            <a:r>
              <a:rPr lang="en-US" sz="2400" dirty="0" smtClean="0"/>
              <a:t>COLLEGE:SA COLLEGE OF ARTS AND SCIENCE</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 xmlns:a16="http://schemas.microsoft.com/office/drawing/2014/main" id="{E02D2686-9D2B-6FC3-2DC9-062AEE6CFA56}"/>
              </a:ext>
            </a:extLst>
          </p:cNvPr>
          <p:cNvGraphicFramePr>
            <a:graphicFrameLocks/>
          </p:cNvGraphicFramePr>
          <p:nvPr>
            <p:extLst>
              <p:ext uri="{D42A27DB-BD31-4B8C-83A1-F6EECF244321}">
                <p14:modId xmlns:p14="http://schemas.microsoft.com/office/powerpoint/2010/main" val="4047622380"/>
              </p:ext>
            </p:extLst>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90719231-595B-C5BD-2BEA-952479415725}"/>
              </a:ext>
            </a:extLst>
          </p:cNvPr>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CDC429E4-AA9C-02F2-797D-49855540F9C8}"/>
              </a:ext>
            </a:extLst>
          </p:cNvPr>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 xmlns:a16="http://schemas.microsoft.com/office/drawing/2014/main" id="{90176699-B580-EC9A-39AF-AC8448B0AC1A}"/>
              </a:ext>
            </a:extLst>
          </p:cNvPr>
          <p:cNvSpPr txBox="1"/>
          <p:nvPr/>
        </p:nvSpPr>
        <p:spPr>
          <a:xfrm>
            <a:off x="739775" y="1676400"/>
            <a:ext cx="8023225" cy="3508653"/>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 xmlns:a16="http://schemas.microsoft.com/office/drawing/2014/main" id="{CC9B2699-97C3-B05B-6447-6AC8AC732DCD}"/>
              </a:ext>
            </a:extLst>
          </p:cNvPr>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 xmlns:a16="http://schemas.microsoft.com/office/drawing/2014/main" id="{3B0EA024-214A-3DD8-5E3A-B2C9AEF85FB1}"/>
              </a:ext>
            </a:extLst>
          </p:cNvPr>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55332" y="385444"/>
            <a:ext cx="10681335" cy="3447098"/>
          </a:xfrm>
        </p:spPr>
        <p:txBody>
          <a:bodyPr/>
          <a:lstStyle/>
          <a:p>
            <a:r>
              <a:rPr lang="en-IN" dirty="0"/>
              <a:t>Dataset Description</a:t>
            </a:r>
            <a:br>
              <a:rPr lang="en-IN" dirty="0"/>
            </a:br>
            <a:r>
              <a:rPr lang="en-IN" dirty="0"/>
              <a:t/>
            </a: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r>
              <a:rPr lang="en-IN" sz="2000" b="0" dirty="0"/>
              <a:t/>
            </a:r>
            <a:br>
              <a:rPr lang="en-IN" sz="20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6" name="object 6"/>
          <p:cNvPicPr/>
          <p:nvPr/>
        </p:nvPicPr>
        <p:blipFill>
          <a:blip r:embed="rId2"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265</TotalTime>
  <Words>467</Words>
  <Application>Microsoft Office PowerPoint</Application>
  <PresentationFormat>Widescreen</PresentationFormat>
  <Paragraphs>68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20</cp:revision>
  <dcterms:created xsi:type="dcterms:W3CDTF">2024-03-29T15:07:22Z</dcterms:created>
  <dcterms:modified xsi:type="dcterms:W3CDTF">2024-10-01T10:05:21Z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