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theme/themeOverride1.xml" ContentType="application/vnd.openxmlformats-officedocument.themeOverr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 dataset  in classification of  Work 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Locarion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midCat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2 Female</a:t>
            </a:r>
          </a:p>
        </c:rich>
      </c:tx>
      <c:layout/>
      <c:overlay val="0"/>
      <c:spPr>
        <a:ln>
          <a:noFill/>
        </a:ln>
      </c:spPr>
    </c:title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9149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0" name="对象"/>
          <p:cNvSpPr>
            <a:spLocks noGrp="1" noChangeAspect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532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311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9037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1576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22210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2519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9327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7281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3817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07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2210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0244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953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4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grpSp>
        <p:nvGrpSpPr>
          <p:cNvPr id="25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23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600" b="1" i="0" u="none" strike="noStrike" kern="1200" cap="none" spc="0" baseline="0">
                <a:solidFill>
                  <a:srgbClr val="4EE0EA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lang="zh-CN" altLang="en-US" sz="5600" b="1" i="0" u="none" strike="noStrike" kern="1200" cap="none" spc="0" baseline="0">
              <a:solidFill>
                <a:srgbClr val="4EE0EA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68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4595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7060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3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3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3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35480"/>
            <a:ext cx="8229600" cy="43891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3938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7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6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6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20085"/>
            <a:ext cx="4038600" cy="44348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4648200" y="1920085"/>
            <a:ext cx="4038600" cy="44348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61510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8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8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8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7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1792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4375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2164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237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4563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717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7199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5306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902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1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9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14942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5000" b="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marL="274320" indent="-274320" algn="l" defTabSz="914400" eaLnBrk="1" fontAlgn="auto" latinLnBrk="0" hangingPunct="1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marL="640080" indent="-246888" algn="l" defTabSz="914400" eaLnBrk="1" fontAlgn="auto" latinLnBrk="0" hangingPunct="1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marL="914400" indent="-246888" algn="l" defTabSz="914400" eaLnBrk="1" fontAlgn="auto" latinLnBrk="0" hangingPunct="1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marL="1188720" indent="-210312" algn="l" defTabSz="914400" eaLnBrk="1" fontAlgn="auto" latinLnBrk="0" hangingPunct="1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marL="1463040" indent="-210312" algn="l" defTabSz="914400" eaLnBrk="1" fontAlgn="auto" latinLnBrk="0" hangingPunct="1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marL="1737360" indent="-210312" algn="l" defTabSz="914400" eaLnBrk="1" fontAlgn="auto" latinLnBrk="0" hangingPunct="1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sz="1600" kern="1200" baseline="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marL="2194559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marL="2194559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1" i="0" u="none" strike="noStrike" kern="1200" cap="none" spc="0" baseline="0">
                <a:solidFill>
                  <a:srgbClr val="C00000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lang="zh-CN" altLang="en-US" sz="5000" b="1" i="0" u="none" strike="noStrike" kern="1200" cap="none" spc="0" baseline="0">
              <a:solidFill>
                <a:srgbClr val="C00000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Student Name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Lingesh K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Register NO: 3122140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59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Department: 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College : St. Thomas College of Arts and Science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75980698"/>
      </p:ext>
    </p:extLst>
  </p:cSld>
  <p:clrMapOvr>
    <a:masterClrMapping/>
  </p:clrMapOvr>
  <p:transition spd="slow">
    <p:pull dir="d"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Employee Type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59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68656667"/>
      </p:ext>
    </p:extLst>
  </p:cSld>
  <p:clrMapOvr>
    <a:masterClrMapping/>
  </p:clrMapOvr>
  <p:transition spd="slow">
    <p:wedge/>
  </p:transition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Department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Classifictaion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61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65630743"/>
      </p:ext>
    </p:extLst>
  </p:cSld>
  <p:clrMapOvr>
    <a:masterClrMapping/>
  </p:clrMapOvr>
  <p:transition spd="slow">
    <p:wedge/>
  </p:transition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Gender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74" name="图表"/>
          <p:cNvGraphicFramePr/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75" name="图表"/>
          <p:cNvGraphicFramePr/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1420241312"/>
      </p:ext>
    </p:extLst>
  </p:cSld>
  <p:clrMapOvr>
    <a:masterClrMapping/>
  </p:clrMapOvr>
  <p:transition spd="slow">
    <p:wedge/>
  </p:transition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Conclusion: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 charts  listed  in  the  previous  slides   are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conluded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analysis  of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Privarte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limited  company.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       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              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57561391"/>
      </p:ext>
    </p:extLst>
  </p:cSld>
  <p:clrMapOvr>
    <a:masterClrMapping/>
  </p:clrMapOvr>
  <p:transition spd="slow">
    <p:wedge/>
  </p:transition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87" name="图片" descr="WhatsApp Image 2024-09-01 at 12.45.0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24976279"/>
      </p:ext>
    </p:extLst>
  </p:cSld>
  <p:clrMapOvr>
    <a:masterClrMapping/>
  </p:clrMapOvr>
  <p:transition spd="slow">
    <p:wedge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Project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Tittle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;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Employee  performance  analysis  using  Excel  workspace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68318908"/>
      </p:ext>
    </p:extLst>
  </p:cSld>
  <p:clrMapOvr>
    <a:masterClrMapping/>
  </p:clrMapOvr>
  <p:transition spd="slow">
    <p:wedge/>
  </p:transition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Agenda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Problem  Statement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Project  Overview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Modelling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Approach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Using  Methods  and  Charts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Results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Discussion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Conclusion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16224109"/>
      </p:ext>
    </p:extLst>
  </p:cSld>
  <p:clrMapOvr>
    <a:masterClrMapping/>
  </p:clrMapOvr>
  <p:transition spd="slow">
    <p:wedge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Problem  Statement: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It  is  the  dataset  composition  of  the  company  of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private  Limited  located  at the  city  Chennai,  in  the  State  of  Tamil Nadu , India.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This  is  clearly  informing  about  the  information  consisting  of  employee’s  Employee  ID, Name, Gender, Department, Salary, Start date, FTE, Employee type, Work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61604528"/>
      </p:ext>
    </p:extLst>
  </p:cSld>
  <p:clrMapOvr>
    <a:masterClrMapping/>
  </p:clrMapOvr>
  <p:transition spd="slow">
    <p:wedge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Project  Overview: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This  power  point  presentation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singnifies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the  calculation  and  analysis  of  dataset  for  the  better  ease  of  understanding  of  data  analysis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84754642"/>
      </p:ext>
    </p:extLst>
  </p:cSld>
  <p:clrMapOvr>
    <a:masterClrMapping/>
  </p:clrMapOvr>
  <p:transition spd="slow">
    <p:wedge/>
  </p:transition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Modelling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  Approach: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First, The  data  are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evolued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in  the  form  of  perfect  aspect  excel 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Therefore, it  will  be  formatted  in  column  width and  filter  in  the  respective  value  of  the  rows  and  column.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1946008"/>
      </p:ext>
    </p:extLst>
  </p:cSld>
  <p:clrMapOvr>
    <a:masterClrMapping/>
  </p:clrMapOvr>
  <p:transition spd="slow">
    <p:wedge/>
  </p:transition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Using  Methods &amp; Charts: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After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clearation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of  filtering  the  dataset   and   formatting  the  dataset.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Considering  the  data,  it  is  classified  as  on  the  basis  of  Gender, Department, Employee  type, Work 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76177261"/>
      </p:ext>
    </p:extLst>
  </p:cSld>
  <p:clrMapOvr>
    <a:masterClrMapping/>
  </p:clrMapOvr>
  <p:transition spd="slow">
    <p:wedge/>
  </p:transition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Results: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Therefore , the  data  is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picturizised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in  the  forms  of  bar  diagrams,  charts,  line  diagram, and  pie  chart.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57230638"/>
      </p:ext>
    </p:extLst>
  </p:cSld>
  <p:clrMapOvr>
    <a:masterClrMapping/>
  </p:clrMapOvr>
  <p:transition spd="slow">
    <p:wedge/>
  </p:transition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Disscussion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57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595565310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Template>Normal.eit</Template>
  <TotalTime>56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cp:revision>7</cp:revision>
  <dcterms:created xsi:type="dcterms:W3CDTF">2024-09-01T06:25:22Z</dcterms:created>
  <dcterms:modified xsi:type="dcterms:W3CDTF">2024-09-03T03:00:08Z</dcterms:modified>
</cp:coreProperties>
</file>