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25E0-F546-A957-5E6DC185D33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FA9B-2540-9236-09B961729653}"/>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01181" y="3073186"/>
            <a:ext cx="8610600" cy="2308324"/>
          </a:xfrm>
          <a:prstGeom prst="rect">
            <a:avLst/>
          </a:prstGeom>
          <a:noFill/>
        </p:spPr>
        <p:txBody>
          <a:bodyPr wrap="square" rtlCol="0">
            <a:spAutoFit/>
          </a:bodyPr>
          <a:lstStyle/>
          <a:p>
            <a:r>
              <a:rPr lang="en-US" sz="2400" dirty="0"/>
              <a:t>STUDENT NAME:</a:t>
            </a:r>
            <a:r>
              <a:rPr lang="en-IN" sz="2400" dirty="0" err="1"/>
              <a:t>Lingeshwaran.L</a:t>
            </a:r>
            <a:r>
              <a:rPr lang="en-IN" sz="2400" dirty="0"/>
              <a:t> </a:t>
            </a:r>
            <a:endParaRPr lang="en-US" sz="2400" dirty="0"/>
          </a:p>
          <a:p>
            <a:r>
              <a:rPr lang="en-US" sz="2400" dirty="0"/>
              <a:t>REGISTER NO: 22131110361</a:t>
            </a:r>
            <a:r>
              <a:rPr lang="en-IN" sz="2400" dirty="0"/>
              <a:t>39</a:t>
            </a:r>
            <a:endParaRPr lang="en-US" sz="2400" dirty="0"/>
          </a:p>
          <a:p>
            <a:r>
              <a:rPr lang="en-US" sz="2400" dirty="0"/>
              <a:t>DEPARTMENT: B.COM(GENRAL)</a:t>
            </a:r>
          </a:p>
          <a:p>
            <a:r>
              <a:rPr lang="en-US" sz="2400" dirty="0"/>
              <a:t>COLLEGE: GOVERNMENT ARTS COLLEAGE NANDANAM</a:t>
            </a:r>
          </a:p>
          <a:p>
            <a:r>
              <a:rPr lang="en-US" sz="2400" dirty="0"/>
              <a:t>NM ID : </a:t>
            </a:r>
            <a:r>
              <a:rPr lang="en-IN" sz="2400" dirty="0"/>
              <a:t>5CEBE701EFE338D84814B1B8163DD7E3</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753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259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483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901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5692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12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03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gopalakrishnangogul@gmail.com</cp:lastModifiedBy>
  <cp:revision>13</cp:revision>
  <dcterms:created xsi:type="dcterms:W3CDTF">2024-03-29T04:07:22Z</dcterms:created>
  <dcterms:modified xsi:type="dcterms:W3CDTF">2024-09-05T08:36:37Z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