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46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0F19-46E0-90A5-E1F39A78F630}"/>
            </c:ext>
          </c:extLst>
        </c:ser>
        <c:dLbls>
          <c:showLegendKey val="0"/>
          <c:showVal val="0"/>
          <c:showCatName val="0"/>
          <c:showSerName val="0"/>
          <c:showPercent val="0"/>
          <c:showBubbleSize val="0"/>
        </c:dLbls>
        <c:gapWidth val="219"/>
        <c:overlap val="-27"/>
        <c:axId val="232393744"/>
        <c:axId val="10948872"/>
      </c:bar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8872"/>
        <c:crosses val="autoZero"/>
        <c:auto val="1"/>
        <c:lblAlgn val="ctr"/>
        <c:lblOffset val="100"/>
        <c:noMultiLvlLbl val="0"/>
      </c:catAx>
      <c:valAx>
        <c:axId val="1094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393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a:solidFill>
                  <a:srgbClr val="FFFF00"/>
                </a:solidFill>
                <a:effectLst/>
              </a:rPr>
              <a:t>MEDIUM PERFORMING EMPLOYEE</a:t>
            </a:r>
            <a:endParaRPr lang="en-IN" sz="120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672-4C22-A3D5-F0B37EE4FC4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672-4C22-A3D5-F0B37EE4FC4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672-4C22-A3D5-F0B37EE4FC4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672-4C22-A3D5-F0B37EE4FC4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672-4C22-A3D5-F0B37EE4FC4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672-4C22-A3D5-F0B37EE4FC4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672-4C22-A3D5-F0B37EE4FC4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A672-4C22-A3D5-F0B37EE4FC4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A672-4C22-A3D5-F0B37EE4FC4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A672-4C22-A3D5-F0B37EE4FC4B}"/>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A672-4C22-A3D5-F0B37EE4FC4B}"/>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6-A672-4C22-A3D5-F0B37EE4FC4B}"/>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rgbClr val="FF0000"/>
                </a:solidFill>
              </a:rPr>
              <a:t>HIGH</a:t>
            </a:r>
            <a:r>
              <a:rPr lang="en-IN" baseline="0">
                <a:solidFill>
                  <a:srgbClr val="FF0000"/>
                </a:solidFill>
              </a:rPr>
              <a:t>  PERFORMING EMPLOYEE</a:t>
            </a:r>
            <a:endParaRPr lang="en-IN">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30F-4169-A738-AEFC25D3825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30F-4169-A738-AEFC25D3825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30F-4169-A738-AEFC25D3825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30F-4169-A738-AEFC25D3825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30F-4169-A738-AEFC25D3825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30F-4169-A738-AEFC25D3825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30F-4169-A738-AEFC25D3825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30F-4169-A738-AEFC25D3825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30F-4169-A738-AEFC25D3825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30F-4169-A738-AEFC25D3825D}"/>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4-030F-4169-A738-AEFC25D3825D}"/>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68742" y="622591"/>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a:t>
            </a:r>
            <a:r>
              <a:rPr lang="en-GB" sz="2400" dirty="0"/>
              <a:t>LINGESHWARI.K</a:t>
            </a:r>
          </a:p>
          <a:p>
            <a:endParaRPr lang="en-US" sz="2400" dirty="0"/>
          </a:p>
          <a:p>
            <a:r>
              <a:rPr lang="en-US" sz="2400" dirty="0"/>
              <a:t>REGISTER NO:3122180</a:t>
            </a:r>
            <a:r>
              <a:rPr lang="en-GB" sz="2400" dirty="0"/>
              <a:t>65</a:t>
            </a:r>
            <a:endParaRPr lang="en-US" sz="2400" dirty="0"/>
          </a:p>
          <a:p>
            <a:r>
              <a:rPr lang="en-US" sz="2400" dirty="0"/>
              <a:t>NM </a:t>
            </a:r>
            <a:r>
              <a:rPr lang="en-GB" sz="2400" dirty="0"/>
              <a:t>NO</a:t>
            </a:r>
            <a:r>
              <a:rPr lang="en-GB" sz="2400"/>
              <a:t>: 9539D71760E15F383CA498422F191FF8</a:t>
            </a:r>
            <a:endParaRPr lang="en-US" sz="2400" dirty="0"/>
          </a:p>
          <a:p>
            <a:r>
              <a:rPr lang="en-US" sz="2400" dirty="0"/>
              <a:t>DEPARTMENT:B.COM GENERAL</a:t>
            </a:r>
          </a:p>
          <a:p>
            <a:r>
              <a:rPr lang="en-US" sz="2400" dirty="0"/>
              <a:t>COLLEGE:ST.ANNE’S ART SICENCE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marL="342900" indent="-342900" algn="ctr">
              <a:buFont typeface="Wingdings" panose="05000000000000000000" pitchFamily="2" charset="2"/>
              <a:buChar char="q"/>
            </a:pPr>
            <a:r>
              <a:rPr lang="en-US" sz="2000" b="1" dirty="0"/>
              <a:t>SUMMARY</a:t>
            </a:r>
          </a:p>
          <a:p>
            <a:pPr algn="ctr"/>
            <a:r>
              <a:rPr lang="en-US" dirty="0"/>
              <a:t>CREATE A PIVOT TABLE</a:t>
            </a:r>
          </a:p>
          <a:p>
            <a:pPr algn="ctr"/>
            <a:r>
              <a:rPr lang="en-US" dirty="0"/>
              <a:t>CREATING GRAPH</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387185017"/>
              </p:ext>
            </p:extLst>
          </p:nvPr>
        </p:nvGraphicFramePr>
        <p:xfrm>
          <a:off x="1066800" y="1295400"/>
          <a:ext cx="7238999"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54449157"/>
              </p:ext>
            </p:extLst>
          </p:nvPr>
        </p:nvGraphicFramePr>
        <p:xfrm>
          <a:off x="1447800" y="2057400"/>
          <a:ext cx="6857999"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1366440896"/>
              </p:ext>
            </p:extLst>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dirty="0"/>
              <a:t>FOR IS ACHIEVEMENT</a:t>
            </a:r>
          </a:p>
          <a:p>
            <a:pPr marL="285750" indent="-285750">
              <a:buFont typeface="Arial" panose="020B0604020202020204" pitchFamily="34" charset="0"/>
              <a:buChar char="•"/>
            </a:pPr>
            <a:r>
              <a:rPr lang="en-US" sz="2800" dirty="0"/>
              <a:t>FOR IS INCREMENT</a:t>
            </a:r>
          </a:p>
          <a:p>
            <a:pPr marL="285750" indent="-285750">
              <a:buFont typeface="Arial" panose="020B0604020202020204" pitchFamily="34" charset="0"/>
              <a:buChar char="•"/>
            </a:pPr>
            <a:r>
              <a:rPr lang="en-US" sz="2800" dirty="0"/>
              <a:t>Effectively considers multiple perspectives and approaches before making decisions</a:t>
            </a:r>
          </a:p>
          <a:p>
            <a:pPr marL="285750" indent="-285750">
              <a:buFont typeface="Arial" panose="020B0604020202020204" pitchFamily="34" charset="0"/>
              <a:buChar char="•"/>
            </a:pPr>
            <a:r>
              <a:rPr lang="en-US" sz="2800" dirty="0"/>
              <a:t>Displayed a consistently strong ability to tackle challenging problems efficiently</a:t>
            </a:r>
          </a:p>
          <a:p>
            <a:pPr algn="ct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t>Compare strengths and weaknesses. ...</a:t>
            </a:r>
          </a:p>
          <a:p>
            <a:pPr algn="ctr"/>
            <a:r>
              <a:rPr lang="en-US" dirty="0"/>
              <a:t>Recommend actionable goals.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7072" y="1886945"/>
            <a:ext cx="5691856" cy="3830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2514600"/>
            <a:ext cx="52578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400" dirty="0"/>
              <a:t>CONDITIONAL FORMATTING-MISSING</a:t>
            </a:r>
          </a:p>
          <a:p>
            <a:pPr marL="342900" indent="-342900" algn="ctr">
              <a:buFont typeface="Wingdings" panose="05000000000000000000" pitchFamily="2" charset="2"/>
              <a:buChar char="v"/>
            </a:pPr>
            <a:r>
              <a:rPr lang="en-US" sz="2400" dirty="0"/>
              <a:t>FILTER-REMOVE</a:t>
            </a:r>
          </a:p>
          <a:p>
            <a:pPr marL="342900" indent="-342900" algn="ctr">
              <a:buFont typeface="Wingdings" panose="05000000000000000000" pitchFamily="2" charset="2"/>
              <a:buChar char="v"/>
            </a:pPr>
            <a:r>
              <a:rPr lang="en-US" sz="2400" dirty="0"/>
              <a:t>FORMULA-PERFORMANCE</a:t>
            </a:r>
          </a:p>
          <a:p>
            <a:pPr marL="342900" indent="-342900" algn="ctr">
              <a:buFont typeface="Wingdings" panose="05000000000000000000" pitchFamily="2" charset="2"/>
              <a:buChar char="v"/>
            </a:pPr>
            <a:r>
              <a:rPr lang="en-US" sz="2400" dirty="0"/>
              <a:t>PIVOT-SUMMARY</a:t>
            </a:r>
          </a:p>
          <a:p>
            <a:pPr marL="342900" indent="-342900" algn="ctr">
              <a:buFont typeface="Wingdings" panose="05000000000000000000" pitchFamily="2" charset="2"/>
              <a:buChar char="v"/>
            </a:pPr>
            <a:r>
              <a:rPr lang="en-US" sz="2400" dirty="0"/>
              <a:t>GRAPH-DATA VISUALIZTION</a:t>
            </a:r>
          </a:p>
          <a:p>
            <a:pPr marL="342900" indent="-342900" algn="ctr">
              <a:buFont typeface="Wingdings" panose="05000000000000000000" pitchFamily="2" charset="2"/>
              <a:buChar char="v"/>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286</TotalTime>
  <Words>321</Words>
  <Application>Microsoft Office PowerPoint</Application>
  <PresentationFormat>Widescreen</PresentationFormat>
  <Paragraphs>87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poornimababu247@gmail.com</cp:lastModifiedBy>
  <cp:revision>26</cp:revision>
  <dcterms:created xsi:type="dcterms:W3CDTF">2024-03-29T15:07:22Z</dcterms:created>
  <dcterms:modified xsi:type="dcterms:W3CDTF">2024-09-09T07:30:44Z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