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fa64d4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fa64d4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fa64d4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fa64d4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fa64d4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fa64d4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Pyramid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Rows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* *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* * * *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* * * * * 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pyramid (variant)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lang="en"/>
              <a:t>*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* *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* * * * *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* * * * * * 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Pyramid (Numbers)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Rows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2 3 2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3 4 3 4 3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4 5 4 5 4 5 4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