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2d4dee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2d4dee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2d4dee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2d4dee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2d4dee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2d4dee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2d4dee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2d4dee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Swapping</a:t>
            </a:r>
            <a:r>
              <a:rPr lang="en"/>
              <a:t> of two variables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 = 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 or Even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20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number is even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Given number is odd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Series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= 9 #(</a:t>
            </a:r>
            <a:r>
              <a:rPr lang="en" sz="1100"/>
              <a:t>0, 1, 1, 2, 3, 5, 8, 13, 21, 34, 55, 89, 144, 233, 377, 610, 987, 1597, 2584, 4181.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Fibonacci number is 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GCD of two numbers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um1 =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Num2 = 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GCD of numbers 25 and 35 is 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