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3dbe5898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3dbe5898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3dbe589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3dbe589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3dbe5898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3dbe5898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3dbe5898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3dbe5898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3dbe5898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3dbe5898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calculator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Num1 = 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Num2 =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572000" y="-66500"/>
            <a:ext cx="4322700" cy="5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2"/>
                </a:solidFill>
              </a:rPr>
              <a:t>12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2"/>
                </a:solidFill>
              </a:rPr>
              <a:t>3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2"/>
                </a:solidFill>
              </a:rPr>
              <a:t>1.Add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2"/>
                </a:solidFill>
              </a:rPr>
              <a:t>2.</a:t>
            </a:r>
            <a:r>
              <a:rPr lang="en" sz="1700">
                <a:solidFill>
                  <a:schemeClr val="dk2"/>
                </a:solidFill>
              </a:rPr>
              <a:t>Subtract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2"/>
                </a:solidFill>
              </a:rPr>
              <a:t>3.Multiply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2"/>
                </a:solidFill>
              </a:rPr>
              <a:t>4.Divide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2"/>
                </a:solidFill>
              </a:rPr>
              <a:t>q.Quit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2"/>
                </a:solidFill>
              </a:rPr>
              <a:t>Enter your choice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2"/>
                </a:solidFill>
              </a:rPr>
              <a:t>1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2"/>
                </a:solidFill>
              </a:rPr>
              <a:t>sum is 15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2"/>
                </a:solidFill>
              </a:rPr>
              <a:t>Enter your choice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2"/>
                </a:solidFill>
              </a:rPr>
              <a:t>3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2"/>
                </a:solidFill>
              </a:rPr>
              <a:t>product is 36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2"/>
                </a:solidFill>
              </a:rPr>
              <a:t>Enter your choice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2"/>
                </a:solidFill>
              </a:rPr>
              <a:t>2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2"/>
                </a:solidFill>
              </a:rPr>
              <a:t>difference is 9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2"/>
                </a:solidFill>
              </a:rPr>
              <a:t>Enter your choice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2"/>
                </a:solidFill>
              </a:rPr>
              <a:t>5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Enter a valid number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 of n (n!) = 1 * 2 * 3 * 4....n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Num = 4 (1x2x3x4)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Factorial of 4 is 24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 of integer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Num = 123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Length of 123 is 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Reversing an integer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Num = 123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123%10=3=rem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123/10=12=num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temp=3+2+1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Reversal of 123 is 321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Armstrong Number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Armstrong number (153) = 1*1*1 + 5*5*5 + 3*3*3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	     =153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Num = 123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123 is not an armstrong number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