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6773ea6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6773ea6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773ea60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773ea60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773ea6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773ea6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6773ea60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6773ea60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Palindrome (Integer)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 = 1221 (12-21)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given number is a palindrome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Leap Year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leap year is exactly divisible by 4 except for century years (years ending with 00).The century year is a leap year only if it is perfectly divisible by 400.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1000 is not a leap year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1999 is not a leap year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2000 is a leap year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2004 is a leap year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Vowels or consonants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 = ‘ a 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is a vowel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574075" y="1190800"/>
            <a:ext cx="42582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Input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Val = ‘ w ‘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Output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w is a consonant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Palindrome (String)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 = “racecar” (rac-e-car)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given string is a palindrome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