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hdr"/>
          </p:nvPr>
        </p:nvSpPr>
        <p:spPr>
          <a:xfrm rot="0">
            <a:off x="2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dt" idx="1"/>
          </p:nvPr>
        </p:nvSpPr>
        <p:spPr>
          <a:xfrm rot="0">
            <a:off x="4021139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r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990600" y="766763"/>
            <a:ext cx="5118100" cy="3838575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body" idx="3"/>
          </p:nvPr>
        </p:nvSpPr>
        <p:spPr>
          <a:xfrm rot="0">
            <a:off x="709614" y="4862514"/>
            <a:ext cx="5680075" cy="46053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3" name="文本框"/>
          <p:cNvSpPr>
            <a:spLocks noGrp="1"/>
          </p:cNvSpPr>
          <p:nvPr>
            <p:ph type="ftr" idx="4"/>
          </p:nvPr>
        </p:nvSpPr>
        <p:spPr>
          <a:xfrm rot="0">
            <a:off x="2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1720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8458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9915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8257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68209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02020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11801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04023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086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9026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550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6093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74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6266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5048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9868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70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8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6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2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0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1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6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63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4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5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7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8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9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71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5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7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8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9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0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94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6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7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100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03796955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0587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26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5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8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6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4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2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25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6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7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3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1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1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10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8120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3363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389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1671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7651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9187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322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141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9832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9/10/2024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LINGESWARAN.Y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219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1700616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6527047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7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7063996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8100147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237656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04576014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131875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8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8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7472989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5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3063937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6949363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5328560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765451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4190365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8903933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33519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75730480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0</cp:revision>
  <dcterms:created xsi:type="dcterms:W3CDTF">2024-08-29T23:51:34Z</dcterms:created>
  <dcterms:modified xsi:type="dcterms:W3CDTF">2024-09-10T07:06:10Z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560525f5a79a47b38eaa2dcdac711788</vt:lpwstr>
  </property>
</Properties>
</file>