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64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2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9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0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1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56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3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4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0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8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1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2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3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65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0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1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2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3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4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1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88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0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94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5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3878046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5713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6091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4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2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0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8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6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19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0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1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2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0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0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9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8828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8885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8675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243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5660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8999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2277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7851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740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9/11/2024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9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ubTitle" idx="1"/>
          </p:nvPr>
        </p:nvSpPr>
        <p:spPr>
          <a:xfrm rot="0">
            <a:off x="228600" y="990600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LINGESWARAN.Y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312205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219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8590840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6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5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3686557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9546681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0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5510096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1760167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97620520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3587252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6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2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53252173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4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3101565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9457628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4655642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2610004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1453186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1044772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3752590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91065845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36</cp:revision>
  <dcterms:created xsi:type="dcterms:W3CDTF">2024-08-30T10:51:34Z</dcterms:created>
  <dcterms:modified xsi:type="dcterms:W3CDTF">2024-09-11T03:19:42Z</dcterms:modified>
</cp:coreProperties>
</file>