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229" d="100"/>
          <a:sy n="229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hdr"/>
          </p:nvPr>
        </p:nvSpPr>
        <p:spPr>
          <a:xfrm rot="0">
            <a:off x="2" y="1"/>
            <a:ext cx="3076575" cy="51276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pPr algn="l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dt" idx="1"/>
          </p:nvPr>
        </p:nvSpPr>
        <p:spPr>
          <a:xfrm rot="0">
            <a:off x="4021139" y="1"/>
            <a:ext cx="3076575" cy="51276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pPr algn="r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990600" y="766763"/>
            <a:ext cx="5118100" cy="3838575"/>
          </a:xfrm>
          <a:prstGeom prst="rect"/>
          <a:noFill/>
          <a:ln w="9525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52" name="文本框"/>
          <p:cNvSpPr>
            <a:spLocks noGrp="1"/>
          </p:cNvSpPr>
          <p:nvPr>
            <p:ph type="body" idx="3"/>
          </p:nvPr>
        </p:nvSpPr>
        <p:spPr>
          <a:xfrm rot="0">
            <a:off x="709614" y="4862514"/>
            <a:ext cx="5680075" cy="460533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3" name="文本框"/>
          <p:cNvSpPr>
            <a:spLocks noGrp="1"/>
          </p:cNvSpPr>
          <p:nvPr>
            <p:ph type="ftr" idx="4"/>
          </p:nvPr>
        </p:nvSpPr>
        <p:spPr>
          <a:xfrm rot="0">
            <a:off x="2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l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4766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1pPr>
    <a:lvl2pPr marL="4572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2pPr>
    <a:lvl3pPr marL="9144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3pPr>
    <a:lvl4pPr marL="13716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4pPr>
    <a:lvl5pPr marL="18288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16429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6952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50067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736235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13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803691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14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139754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15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001248"/>
      </p:ext>
    </p:extLst>
  </p:cSld>
  <p:clrMapOvr>
    <a:masterClrMapping/>
  </p:clrMapOvr>
</p:notes>
</file>

<file path=ppt/notesSlides/notesSlide1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16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74669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25640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6006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1025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86989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12491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73439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58401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77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"/>
          <p:cNvGrpSpPr>
            <a:grpSpLocks/>
          </p:cNvGrpSpPr>
          <p:nvPr/>
        </p:nvGrpSpPr>
        <p:grpSpPr>
          <a:xfrm>
            <a:off x="-382403" y="0"/>
            <a:ext cx="9932332" cy="6858000"/>
            <a:chOff x="-382403" y="0"/>
            <a:chExt cx="9932332" cy="6858000"/>
          </a:xfrm>
        </p:grpSpPr>
        <p:grpSp>
          <p:nvGrpSpPr>
            <p:cNvPr id="70" name="组合"/>
            <p:cNvGrpSpPr>
              <a:grpSpLocks/>
            </p:cNvGrpSpPr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58" name="组合"/>
              <p:cNvGrpSpPr>
                <a:grpSpLocks/>
              </p:cNvGrpSpPr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55" name="矩形"/>
                <p:cNvSpPr>
                  <a:spLocks/>
                </p:cNvSpPr>
                <p:nvPr/>
              </p:nvSpPr>
              <p:spPr>
                <a:xfrm rot="0">
                  <a:off x="914400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6" name="矩形"/>
                <p:cNvSpPr>
                  <a:spLocks/>
                </p:cNvSpPr>
                <p:nvPr/>
              </p:nvSpPr>
              <p:spPr>
                <a:xfrm rot="0">
                  <a:off x="0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7" name="矩形"/>
                <p:cNvSpPr>
                  <a:spLocks/>
                </p:cNvSpPr>
                <p:nvPr/>
              </p:nvSpPr>
              <p:spPr>
                <a:xfrm rot="0">
                  <a:off x="228600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62" name="组合"/>
              <p:cNvGrpSpPr>
                <a:grpSpLocks/>
              </p:cNvGrpSpPr>
              <p:nvPr/>
            </p:nvGrpSpPr>
            <p:grpSpPr>
              <a:xfrm>
                <a:off x="422910" y="0"/>
                <a:ext cx="2514600" cy="6858000"/>
                <a:chOff x="422910" y="0"/>
                <a:chExt cx="2514600" cy="6858000"/>
              </a:xfrm>
            </p:grpSpPr>
            <p:sp>
              <p:nvSpPr>
                <p:cNvPr id="59" name="矩形"/>
                <p:cNvSpPr>
                  <a:spLocks/>
                </p:cNvSpPr>
                <p:nvPr/>
              </p:nvSpPr>
              <p:spPr>
                <a:xfrm rot="0">
                  <a:off x="1337310" y="0"/>
                  <a:ext cx="1600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60" name="矩形"/>
                <p:cNvSpPr>
                  <a:spLocks/>
                </p:cNvSpPr>
                <p:nvPr/>
              </p:nvSpPr>
              <p:spPr>
                <a:xfrm rot="0">
                  <a:off x="422910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61" name="矩形"/>
                <p:cNvSpPr>
                  <a:spLocks/>
                </p:cNvSpPr>
                <p:nvPr/>
              </p:nvSpPr>
              <p:spPr>
                <a:xfrm rot="0">
                  <a:off x="651510" y="0"/>
                  <a:ext cx="7619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66" name="组合"/>
              <p:cNvGrpSpPr>
                <a:grpSpLocks/>
              </p:cNvGrpSpPr>
              <p:nvPr/>
            </p:nvGrpSpPr>
            <p:grpSpPr>
              <a:xfrm rot="10800000">
                <a:off x="6629400" y="0"/>
                <a:ext cx="2514600" cy="6858000"/>
                <a:chOff x="6629400" y="0"/>
                <a:chExt cx="2514600" cy="6858000"/>
              </a:xfrm>
            </p:grpSpPr>
            <p:sp>
              <p:nvSpPr>
                <p:cNvPr id="63" name="矩形"/>
                <p:cNvSpPr>
                  <a:spLocks/>
                </p:cNvSpPr>
                <p:nvPr/>
              </p:nvSpPr>
              <p:spPr>
                <a:xfrm rot="0">
                  <a:off x="7543800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64" name="矩形"/>
                <p:cNvSpPr>
                  <a:spLocks/>
                </p:cNvSpPr>
                <p:nvPr/>
              </p:nvSpPr>
              <p:spPr>
                <a:xfrm rot="0">
                  <a:off x="6629400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65" name="矩形"/>
                <p:cNvSpPr>
                  <a:spLocks/>
                </p:cNvSpPr>
                <p:nvPr/>
              </p:nvSpPr>
              <p:spPr>
                <a:xfrm rot="0">
                  <a:off x="6858000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67" name="矩形"/>
              <p:cNvSpPr>
                <a:spLocks/>
              </p:cNvSpPr>
              <p:nvPr/>
            </p:nvSpPr>
            <p:spPr>
              <a:xfrm rot="0">
                <a:off x="3810000" y="0"/>
                <a:ext cx="28194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68" name="矩形"/>
              <p:cNvSpPr>
                <a:spLocks/>
              </p:cNvSpPr>
              <p:nvPr/>
            </p:nvSpPr>
            <p:spPr>
              <a:xfrm rot="0">
                <a:off x="2895600" y="0"/>
                <a:ext cx="4572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69" name="矩形"/>
              <p:cNvSpPr>
                <a:spLocks/>
              </p:cNvSpPr>
              <p:nvPr/>
            </p:nvSpPr>
            <p:spPr>
              <a:xfrm rot="0">
                <a:off x="3124200" y="0"/>
                <a:ext cx="7620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</p:grpSp>
        <p:sp>
          <p:nvSpPr>
            <p:cNvPr id="71" name="曲线"/>
            <p:cNvSpPr>
              <a:spLocks/>
            </p:cNvSpPr>
            <p:nvPr/>
          </p:nvSpPr>
          <p:spPr>
            <a:xfrm rot="0">
              <a:off x="-11874" y="5035138"/>
              <a:ext cx="9144000" cy="11756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-11874" y="3467595"/>
              <a:ext cx="9144000" cy="8906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-23751" y="5640779"/>
              <a:ext cx="3004457" cy="12112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-11874" y="5284519"/>
              <a:ext cx="9144000" cy="147847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0">
              <a:off x="2137558" y="5132120"/>
              <a:ext cx="6982690" cy="17199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6" name="六边形"/>
            <p:cNvSpPr>
              <a:spLocks/>
            </p:cNvSpPr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7" name="六边形"/>
            <p:cNvSpPr>
              <a:spLocks/>
            </p:cNvSpPr>
            <p:nvPr/>
          </p:nvSpPr>
          <p:spPr>
            <a:xfrm rot="1800000">
              <a:off x="3720064" y="41260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8" name="六边形"/>
            <p:cNvSpPr>
              <a:spLocks/>
            </p:cNvSpPr>
            <p:nvPr/>
          </p:nvSpPr>
          <p:spPr>
            <a:xfrm rot="1800000">
              <a:off x="3729590" y="1592426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9" name="六边形"/>
            <p:cNvSpPr>
              <a:spLocks/>
            </p:cNvSpPr>
            <p:nvPr/>
          </p:nvSpPr>
          <p:spPr>
            <a:xfrm rot="1800000">
              <a:off x="2977114" y="32560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0" name="六边形"/>
            <p:cNvSpPr>
              <a:spLocks/>
            </p:cNvSpPr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6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1" name="曲线"/>
            <p:cNvSpPr>
              <a:spLocks/>
            </p:cNvSpPr>
            <p:nvPr/>
          </p:nvSpPr>
          <p:spPr>
            <a:xfrm rot="1800000">
              <a:off x="-382403" y="4201528"/>
              <a:ext cx="1261499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2" name="六边形"/>
            <p:cNvSpPr>
              <a:spLocks/>
            </p:cNvSpPr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3" name="六边形"/>
            <p:cNvSpPr>
              <a:spLocks/>
            </p:cNvSpPr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4" name="六边形"/>
            <p:cNvSpPr>
              <a:spLocks/>
            </p:cNvSpPr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5" name="六边形"/>
            <p:cNvSpPr>
              <a:spLocks/>
            </p:cNvSpPr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6" name="六边形"/>
            <p:cNvSpPr>
              <a:spLocks/>
            </p:cNvSpPr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7" name="六边形"/>
            <p:cNvSpPr>
              <a:spLocks/>
            </p:cNvSpPr>
            <p:nvPr/>
          </p:nvSpPr>
          <p:spPr>
            <a:xfrm rot="1800000">
              <a:off x="795890" y="1563852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8" name="六边形"/>
            <p:cNvSpPr>
              <a:spLocks/>
            </p:cNvSpPr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9" name="六边形"/>
            <p:cNvSpPr>
              <a:spLocks/>
            </p:cNvSpPr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90" name="六边形"/>
            <p:cNvSpPr>
              <a:spLocks/>
            </p:cNvSpPr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1800000">
              <a:off x="8306521" y="4055628"/>
              <a:ext cx="1243406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1800000">
              <a:off x="8306770" y="1511524"/>
              <a:ext cx="1241871" cy="13888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94" name="矩形"/>
          <p:cNvSpPr>
            <a:spLocks/>
          </p:cNvSpPr>
          <p:nvPr/>
        </p:nvSpPr>
        <p:spPr>
          <a:xfrm rot="0">
            <a:off x="4561242" y="-21511"/>
            <a:ext cx="3679115" cy="6271840"/>
          </a:xfrm>
          <a:prstGeom prst="rect"/>
          <a:solidFill>
            <a:srgbClr val="F5F5F5"/>
          </a:solidFill>
          <a:ln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4649096" y="-21511"/>
            <a:ext cx="3505199" cy="2312889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96" name="文本框"/>
          <p:cNvSpPr>
            <a:spLocks noGrp="1"/>
          </p:cNvSpPr>
          <p:nvPr>
            <p:ph type="ctrTitle"/>
          </p:nvPr>
        </p:nvSpPr>
        <p:spPr>
          <a:xfrm rot="0">
            <a:off x="4733365" y="2708476"/>
            <a:ext cx="3313354" cy="1702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title style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7" name="文本框"/>
          <p:cNvSpPr>
            <a:spLocks noGrp="1"/>
          </p:cNvSpPr>
          <p:nvPr>
            <p:ph type="subTitle" idx="1"/>
          </p:nvPr>
        </p:nvSpPr>
        <p:spPr>
          <a:xfrm rot="0">
            <a:off x="4733365" y="4421080"/>
            <a:ext cx="3309802" cy="12606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24242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42424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8" name="文本框"/>
          <p:cNvSpPr>
            <a:spLocks noGrp="1"/>
          </p:cNvSpPr>
          <p:nvPr>
            <p:ph type="dt" idx="10"/>
          </p:nvPr>
        </p:nvSpPr>
        <p:spPr>
          <a:xfrm rot="0">
            <a:off x="4738744" y="1516828"/>
            <a:ext cx="2133600" cy="75098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9" name="矩形"/>
          <p:cNvSpPr>
            <a:spLocks/>
          </p:cNvSpPr>
          <p:nvPr/>
        </p:nvSpPr>
        <p:spPr>
          <a:xfrm rot="0">
            <a:off x="4650889" y="6088284"/>
            <a:ext cx="3505199" cy="81740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  <p:sp>
        <p:nvSpPr>
          <p:cNvPr id="100" name="文本框"/>
          <p:cNvSpPr>
            <a:spLocks noGrp="1"/>
          </p:cNvSpPr>
          <p:nvPr>
            <p:ph type="ftr"/>
          </p:nvPr>
        </p:nvSpPr>
        <p:spPr>
          <a:xfrm rot="0">
            <a:off x="5303520" y="5719966"/>
            <a:ext cx="2831592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1" name="文本框"/>
          <p:cNvSpPr>
            <a:spLocks noGrp="1"/>
          </p:cNvSpPr>
          <p:nvPr>
            <p:ph type="sldNum"/>
          </p:nvPr>
        </p:nvSpPr>
        <p:spPr>
          <a:xfrm rot="0">
            <a:off x="4649096" y="5719966"/>
            <a:ext cx="643666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accent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2" name="矩形"/>
          <p:cNvSpPr>
            <a:spLocks/>
          </p:cNvSpPr>
          <p:nvPr/>
        </p:nvSpPr>
        <p:spPr>
          <a:xfrm rot="0">
            <a:off x="4650889" y="6088284"/>
            <a:ext cx="3505199" cy="81740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21112837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3217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025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51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304799" y="0"/>
            <a:ext cx="9932332" cy="6858000"/>
            <a:chOff x="-304799" y="0"/>
            <a:chExt cx="9932332" cy="6858000"/>
          </a:xfrm>
        </p:grpSpPr>
        <p:grpSp>
          <p:nvGrpSpPr>
            <p:cNvPr id="128" name="组合"/>
            <p:cNvGrpSpPr>
              <a:grpSpLocks xmlns:a="http://schemas.openxmlformats.org/drawingml/2006/main"/>
            </p:cNvGrpSpPr>
            <p:nvPr/>
          </p:nvGrpSpPr>
          <p:grpSpPr>
            <a:xfrm xmlns:a="http://schemas.openxmlformats.org/drawingml/2006/main">
              <a:off x="77604" y="0"/>
              <a:ext cx="9144000" cy="6858000"/>
              <a:chOff x="77604" y="0"/>
              <a:chExt cx="9144000" cy="6858000"/>
            </a:xfrm>
          </p:grpSpPr>
          <p:grpSp>
            <p:nvGrpSpPr>
              <p:cNvPr id="116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>
                <a:off x="77604" y="0"/>
                <a:ext cx="2514600" cy="6858000"/>
                <a:chOff x="77604" y="0"/>
                <a:chExt cx="2514600" cy="6858000"/>
              </a:xfrm>
            </p:grpSpPr>
            <p:sp>
              <p:nvSpPr>
                <p:cNvPr id="113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992004" y="0"/>
                  <a:ext cx="1600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4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7604" y="0"/>
                  <a:ext cx="457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5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306204" y="0"/>
                  <a:ext cx="7620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20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>
                <a:off x="500514" y="0"/>
                <a:ext cx="2514600" cy="6858000"/>
                <a:chOff x="500514" y="0"/>
                <a:chExt cx="2514600" cy="6858000"/>
              </a:xfrm>
            </p:grpSpPr>
            <p:sp>
              <p:nvSpPr>
                <p:cNvPr id="117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1414914" y="0"/>
                  <a:ext cx="1600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8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500514" y="0"/>
                  <a:ext cx="457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9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29114" y="0"/>
                  <a:ext cx="7619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24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 rot="10800000">
                <a:off x="6707004" y="0"/>
                <a:ext cx="2514600" cy="6858000"/>
                <a:chOff x="6707004" y="0"/>
                <a:chExt cx="2514600" cy="6858000"/>
              </a:xfrm>
            </p:grpSpPr>
            <p:sp>
              <p:nvSpPr>
                <p:cNvPr id="121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621404" y="0"/>
                  <a:ext cx="1600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22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6707004" y="0"/>
                  <a:ext cx="457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23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6935604" y="0"/>
                  <a:ext cx="7620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125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887604" y="0"/>
                <a:ext cx="28194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  <p:sp>
            <p:nvSpPr>
              <p:cNvPr id="126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2973204" y="0"/>
                <a:ext cx="4572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  <p:sp>
            <p:nvSpPr>
              <p:cNvPr id="127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201804" y="0"/>
                <a:ext cx="7620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</p:grpSp>
        <p:sp>
          <p:nvSpPr>
            <p:cNvPr id="12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5035138"/>
              <a:ext cx="9143999" cy="1175655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3467595"/>
              <a:ext cx="9143999" cy="890649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53853" y="5640779"/>
              <a:ext cx="3004457" cy="1211283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5284519"/>
              <a:ext cx="9143999" cy="147847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2215162" y="5132120"/>
              <a:ext cx="6982690" cy="171994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4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073769" y="2859252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5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797668" y="41260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6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807194" y="1592426"/>
              <a:ext cx="1601400" cy="1388235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7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054718" y="325603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4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8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4540618" y="53833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6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-304799" y="4201528"/>
              <a:ext cx="1261499" cy="138823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0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01969" y="5402429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1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30545" y="284972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42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54444" y="4126077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3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587869" y="5411953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4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606919" y="2859252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45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73494" y="1563852"/>
              <a:ext cx="1601399" cy="1388235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6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6883769" y="414512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7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7626719" y="5421479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8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7626721" y="28687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4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384125" y="4055628"/>
              <a:ext cx="1243406" cy="138823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4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5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384374" y="1511524"/>
              <a:ext cx="1241871" cy="138882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112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57200" y="333487"/>
            <a:ext cx="8229600" cy="6185646"/>
          </a:xfrm>
          <a:prstGeom xmlns:a="http://schemas.openxmlformats.org/drawingml/2006/main" prst="rect"/>
          <a:solidFill xmlns:a="http://schemas.openxmlformats.org/drawingml/2006/main">
            <a:schemeClr val="bg1"/>
          </a:solidFill>
          <a:ln xmlns:a="http://schemas.openxmlformats.org/drawingml/2006/main" w="635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11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561242" y="-21511"/>
            <a:ext cx="3679115" cy="699244"/>
          </a:xfrm>
          <a:prstGeom xmlns:a="http://schemas.openxmlformats.org/drawingml/2006/main" prst="rect"/>
          <a:solidFill xmlns:a="http://schemas.openxmlformats.org/drawingml/2006/main">
            <a:srgbClr val="F5F5F5"/>
          </a:solidFill>
          <a:ln xmlns:a="http://schemas.openxmlformats.org/drawingml/2006/main"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110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649096" y="-21510"/>
            <a:ext cx="3505199" cy="623938"/>
          </a:xfrm>
          <a:prstGeom xmlns:a="http://schemas.openxmlformats.org/drawingml/2006/main" prst="rect"/>
          <a:solidFill xmlns:a="http://schemas.openxmlformats.org/drawingml/2006/main">
            <a:schemeClr val="accent2"/>
          </a:solidFill>
          <a:ln xmlns:a="http://schemas.openxmlformats.org/drawingml/2006/main" w="15875" cmpd="sng" cap="flat">
            <a:noFill/>
            <a:prstDash val="solid"/>
            <a:round/>
          </a:ln>
        </p:spPr>
      </p:sp>
      <p:sp>
        <p:nvSpPr>
          <p:cNvPr id="10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043490" y="1027664"/>
            <a:ext cx="7024744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043492" y="2323652"/>
            <a:ext cx="6777317" cy="35089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7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5997388" y="224492"/>
            <a:ext cx="2133600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8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641448" y="5852160"/>
            <a:ext cx="350215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20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4649096" y="224491"/>
            <a:ext cx="1332156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4811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28818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7026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6445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1279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34220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0617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3840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96512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-304799" y="0"/>
            <a:ext cx="9932332" cy="6858000"/>
            <a:chOff x="-304799" y="0"/>
            <a:chExt cx="9932332" cy="6858000"/>
          </a:xfrm>
        </p:grpSpPr>
        <p:grpSp>
          <p:nvGrpSpPr>
            <p:cNvPr id="17" name="组合"/>
            <p:cNvGrpSpPr>
              <a:grpSpLocks/>
            </p:cNvGrpSpPr>
            <p:nvPr/>
          </p:nvGrpSpPr>
          <p:grpSpPr>
            <a:xfrm>
              <a:off x="77604" y="0"/>
              <a:ext cx="9144000" cy="6858000"/>
              <a:chOff x="77604" y="0"/>
              <a:chExt cx="9144000" cy="6858000"/>
            </a:xfrm>
          </p:grpSpPr>
          <p:grpSp>
            <p:nvGrpSpPr>
              <p:cNvPr id="5" name="组合"/>
              <p:cNvGrpSpPr>
                <a:grpSpLocks/>
              </p:cNvGrpSpPr>
              <p:nvPr/>
            </p:nvGrpSpPr>
            <p:grpSpPr>
              <a:xfrm>
                <a:off x="77604" y="0"/>
                <a:ext cx="2514600" cy="6858000"/>
                <a:chOff x="77604" y="0"/>
                <a:chExt cx="2514600" cy="6858000"/>
              </a:xfrm>
            </p:grpSpPr>
            <p:sp>
              <p:nvSpPr>
                <p:cNvPr id="2" name="矩形"/>
                <p:cNvSpPr>
                  <a:spLocks/>
                </p:cNvSpPr>
                <p:nvPr/>
              </p:nvSpPr>
              <p:spPr>
                <a:xfrm rot="0">
                  <a:off x="992004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3" name="矩形"/>
                <p:cNvSpPr>
                  <a:spLocks/>
                </p:cNvSpPr>
                <p:nvPr/>
              </p:nvSpPr>
              <p:spPr>
                <a:xfrm rot="0">
                  <a:off x="77604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4" name="矩形"/>
                <p:cNvSpPr>
                  <a:spLocks/>
                </p:cNvSpPr>
                <p:nvPr/>
              </p:nvSpPr>
              <p:spPr>
                <a:xfrm rot="0">
                  <a:off x="306204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9" name="组合"/>
              <p:cNvGrpSpPr>
                <a:grpSpLocks/>
              </p:cNvGrpSpPr>
              <p:nvPr/>
            </p:nvGrpSpPr>
            <p:grpSpPr>
              <a:xfrm>
                <a:off x="500514" y="0"/>
                <a:ext cx="2514600" cy="6858000"/>
                <a:chOff x="500514" y="0"/>
                <a:chExt cx="2514600" cy="6858000"/>
              </a:xfrm>
            </p:grpSpPr>
            <p:sp>
              <p:nvSpPr>
                <p:cNvPr id="6" name="矩形"/>
                <p:cNvSpPr>
                  <a:spLocks/>
                </p:cNvSpPr>
                <p:nvPr/>
              </p:nvSpPr>
              <p:spPr>
                <a:xfrm rot="0">
                  <a:off x="1414914" y="0"/>
                  <a:ext cx="1600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7" name="矩形"/>
                <p:cNvSpPr>
                  <a:spLocks/>
                </p:cNvSpPr>
                <p:nvPr/>
              </p:nvSpPr>
              <p:spPr>
                <a:xfrm rot="0">
                  <a:off x="500514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8" name="矩形"/>
                <p:cNvSpPr>
                  <a:spLocks/>
                </p:cNvSpPr>
                <p:nvPr/>
              </p:nvSpPr>
              <p:spPr>
                <a:xfrm rot="0">
                  <a:off x="729114" y="0"/>
                  <a:ext cx="7619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3" name="组合"/>
              <p:cNvGrpSpPr>
                <a:grpSpLocks/>
              </p:cNvGrpSpPr>
              <p:nvPr/>
            </p:nvGrpSpPr>
            <p:grpSpPr>
              <a:xfrm rot="10800000">
                <a:off x="6707004" y="0"/>
                <a:ext cx="2514600" cy="6858000"/>
                <a:chOff x="6707004" y="0"/>
                <a:chExt cx="2514600" cy="6858000"/>
              </a:xfrm>
            </p:grpSpPr>
            <p:sp>
              <p:nvSpPr>
                <p:cNvPr id="10" name="矩形"/>
                <p:cNvSpPr>
                  <a:spLocks/>
                </p:cNvSpPr>
                <p:nvPr/>
              </p:nvSpPr>
              <p:spPr>
                <a:xfrm rot="0">
                  <a:off x="7621404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" name="矩形"/>
                <p:cNvSpPr>
                  <a:spLocks/>
                </p:cNvSpPr>
                <p:nvPr/>
              </p:nvSpPr>
              <p:spPr>
                <a:xfrm rot="0">
                  <a:off x="6707004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12" name="矩形"/>
                <p:cNvSpPr>
                  <a:spLocks/>
                </p:cNvSpPr>
                <p:nvPr/>
              </p:nvSpPr>
              <p:spPr>
                <a:xfrm rot="0">
                  <a:off x="6935604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14" name="矩形"/>
              <p:cNvSpPr>
                <a:spLocks/>
              </p:cNvSpPr>
              <p:nvPr/>
            </p:nvSpPr>
            <p:spPr>
              <a:xfrm rot="0">
                <a:off x="3887604" y="0"/>
                <a:ext cx="28194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15" name="矩形"/>
              <p:cNvSpPr>
                <a:spLocks/>
              </p:cNvSpPr>
              <p:nvPr/>
            </p:nvSpPr>
            <p:spPr>
              <a:xfrm rot="0">
                <a:off x="2973204" y="0"/>
                <a:ext cx="4572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16" name="矩形"/>
              <p:cNvSpPr>
                <a:spLocks/>
              </p:cNvSpPr>
              <p:nvPr/>
            </p:nvSpPr>
            <p:spPr>
              <a:xfrm rot="0">
                <a:off x="3201804" y="0"/>
                <a:ext cx="7620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</p:grpSp>
        <p:sp>
          <p:nvSpPr>
            <p:cNvPr id="18" name="曲线"/>
            <p:cNvSpPr>
              <a:spLocks/>
            </p:cNvSpPr>
            <p:nvPr/>
          </p:nvSpPr>
          <p:spPr>
            <a:xfrm rot="0">
              <a:off x="65729" y="5035138"/>
              <a:ext cx="9143999" cy="11756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9" name="曲线"/>
            <p:cNvSpPr>
              <a:spLocks/>
            </p:cNvSpPr>
            <p:nvPr/>
          </p:nvSpPr>
          <p:spPr>
            <a:xfrm rot="0">
              <a:off x="65729" y="3467595"/>
              <a:ext cx="9143999" cy="8906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0" name="曲线"/>
            <p:cNvSpPr>
              <a:spLocks/>
            </p:cNvSpPr>
            <p:nvPr/>
          </p:nvSpPr>
          <p:spPr>
            <a:xfrm rot="0">
              <a:off x="53853" y="5640779"/>
              <a:ext cx="3004457" cy="12112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 rot="0">
              <a:off x="65729" y="5284519"/>
              <a:ext cx="9143999" cy="147847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2" name="曲线"/>
            <p:cNvSpPr>
              <a:spLocks/>
            </p:cNvSpPr>
            <p:nvPr/>
          </p:nvSpPr>
          <p:spPr>
            <a:xfrm rot="0">
              <a:off x="2215162" y="5132120"/>
              <a:ext cx="6982690" cy="17199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3" name="六边形"/>
            <p:cNvSpPr>
              <a:spLocks/>
            </p:cNvSpPr>
            <p:nvPr/>
          </p:nvSpPr>
          <p:spPr>
            <a:xfrm rot="1800000">
              <a:off x="3073769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4" name="六边形"/>
            <p:cNvSpPr>
              <a:spLocks/>
            </p:cNvSpPr>
            <p:nvPr/>
          </p:nvSpPr>
          <p:spPr>
            <a:xfrm rot="1800000">
              <a:off x="3797668" y="41260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5" name="六边形"/>
            <p:cNvSpPr>
              <a:spLocks/>
            </p:cNvSpPr>
            <p:nvPr/>
          </p:nvSpPr>
          <p:spPr>
            <a:xfrm rot="1800000">
              <a:off x="3807194" y="1592426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26" name="六边形"/>
            <p:cNvSpPr>
              <a:spLocks/>
            </p:cNvSpPr>
            <p:nvPr/>
          </p:nvSpPr>
          <p:spPr>
            <a:xfrm rot="1800000">
              <a:off x="3054718" y="32560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27" name="六边形"/>
            <p:cNvSpPr>
              <a:spLocks/>
            </p:cNvSpPr>
            <p:nvPr/>
          </p:nvSpPr>
          <p:spPr>
            <a:xfrm rot="1800000">
              <a:off x="4540618" y="53833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6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8" name="曲线"/>
            <p:cNvSpPr>
              <a:spLocks/>
            </p:cNvSpPr>
            <p:nvPr/>
          </p:nvSpPr>
          <p:spPr>
            <a:xfrm rot="1800000">
              <a:off x="-304799" y="4201528"/>
              <a:ext cx="1261499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9" name="六边形"/>
            <p:cNvSpPr>
              <a:spLocks/>
            </p:cNvSpPr>
            <p:nvPr/>
          </p:nvSpPr>
          <p:spPr>
            <a:xfrm rot="1800000">
              <a:off x="101969" y="540242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0" name="六边形"/>
            <p:cNvSpPr>
              <a:spLocks/>
            </p:cNvSpPr>
            <p:nvPr/>
          </p:nvSpPr>
          <p:spPr>
            <a:xfrm rot="1800000">
              <a:off x="130545" y="28497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1" name="六边形"/>
            <p:cNvSpPr>
              <a:spLocks/>
            </p:cNvSpPr>
            <p:nvPr/>
          </p:nvSpPr>
          <p:spPr>
            <a:xfrm rot="1800000">
              <a:off x="854444" y="4126077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2" name="六边形"/>
            <p:cNvSpPr>
              <a:spLocks/>
            </p:cNvSpPr>
            <p:nvPr/>
          </p:nvSpPr>
          <p:spPr>
            <a:xfrm rot="1800000">
              <a:off x="1587869" y="541195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3" name="六边形"/>
            <p:cNvSpPr>
              <a:spLocks/>
            </p:cNvSpPr>
            <p:nvPr/>
          </p:nvSpPr>
          <p:spPr>
            <a:xfrm rot="1800000">
              <a:off x="1606919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4" name="六边形"/>
            <p:cNvSpPr>
              <a:spLocks/>
            </p:cNvSpPr>
            <p:nvPr/>
          </p:nvSpPr>
          <p:spPr>
            <a:xfrm rot="1800000">
              <a:off x="873494" y="1563852"/>
              <a:ext cx="1601399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5" name="六边形"/>
            <p:cNvSpPr>
              <a:spLocks/>
            </p:cNvSpPr>
            <p:nvPr/>
          </p:nvSpPr>
          <p:spPr>
            <a:xfrm rot="1800000">
              <a:off x="6883769" y="41451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6" name="六边形"/>
            <p:cNvSpPr>
              <a:spLocks/>
            </p:cNvSpPr>
            <p:nvPr/>
          </p:nvSpPr>
          <p:spPr>
            <a:xfrm rot="1800000">
              <a:off x="7626719" y="542147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7" name="六边形"/>
            <p:cNvSpPr>
              <a:spLocks/>
            </p:cNvSpPr>
            <p:nvPr/>
          </p:nvSpPr>
          <p:spPr>
            <a:xfrm rot="1800000">
              <a:off x="7626721" y="28687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8" name="曲线"/>
            <p:cNvSpPr>
              <a:spLocks/>
            </p:cNvSpPr>
            <p:nvPr/>
          </p:nvSpPr>
          <p:spPr>
            <a:xfrm rot="1800000">
              <a:off x="8384125" y="4055628"/>
              <a:ext cx="1243406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1800000">
              <a:off x="8384374" y="1511524"/>
              <a:ext cx="1241871" cy="13888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41" name="矩形"/>
          <p:cNvSpPr>
            <a:spLocks/>
          </p:cNvSpPr>
          <p:nvPr/>
        </p:nvSpPr>
        <p:spPr>
          <a:xfrm rot="0">
            <a:off x="457200" y="333487"/>
            <a:ext cx="8229600" cy="6185646"/>
          </a:xfrm>
          <a:prstGeom prst="rect"/>
          <a:solidFill>
            <a:schemeClr val="bg1"/>
          </a:solidFill>
          <a:ln w="635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2" name="矩形"/>
          <p:cNvSpPr>
            <a:spLocks/>
          </p:cNvSpPr>
          <p:nvPr/>
        </p:nvSpPr>
        <p:spPr>
          <a:xfrm rot="0">
            <a:off x="4561242" y="-21511"/>
            <a:ext cx="3679115" cy="699244"/>
          </a:xfrm>
          <a:prstGeom prst="rect"/>
          <a:solidFill>
            <a:srgbClr val="F5F5F5"/>
          </a:solidFill>
          <a:ln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43" name="矩形"/>
          <p:cNvSpPr>
            <a:spLocks/>
          </p:cNvSpPr>
          <p:nvPr/>
        </p:nvSpPr>
        <p:spPr>
          <a:xfrm rot="0">
            <a:off x="4649096" y="-21510"/>
            <a:ext cx="3505199" cy="623938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4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6" name="文本框"/>
          <p:cNvSpPr>
            <a:spLocks noGrp="1"/>
          </p:cNvSpPr>
          <p:nvPr>
            <p:ph type="dt" idx="2"/>
          </p:nvPr>
        </p:nvSpPr>
        <p:spPr>
          <a:xfrm rot="0">
            <a:off x="5997388" y="224492"/>
            <a:ext cx="2133600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9/11/2024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ftr" idx="3"/>
          </p:nvPr>
        </p:nvSpPr>
        <p:spPr>
          <a:xfrm rot="0">
            <a:off x="4641448" y="5852160"/>
            <a:ext cx="350215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endParaRPr lang="zh-CN" altLang="en-US" sz="120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sldNum" idx="4"/>
          </p:nvPr>
        </p:nvSpPr>
        <p:spPr>
          <a:xfrm rot="0">
            <a:off x="4649096" y="224491"/>
            <a:ext cx="1332156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90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4000" kern="1200">
          <a:solidFill>
            <a:schemeClr val="accent1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</p:titleStyle>
    <p:bodyStyle>
      <a:lvl1pPr marL="342773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  <a:lvl2pPr marL="640080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2pPr>
      <a:lvl3pPr marL="91440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3pPr>
      <a:lvl4pPr marL="1124712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4pPr>
      <a:lvl5pPr marL="132588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5pPr>
      <a:lvl6pPr marL="1517777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6pPr>
      <a:lvl7pPr marL="1719072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7pPr>
      <a:lvl8pPr marL="192024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8pPr>
      <a:lvl9pPr marL="192024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3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"/>
          <p:cNvSpPr>
            <a:spLocks noGrp="1"/>
          </p:cNvSpPr>
          <p:nvPr>
            <p:ph type="ctrTitle"/>
          </p:nvPr>
        </p:nvSpPr>
        <p:spPr>
          <a:xfrm rot="0">
            <a:off x="304800" y="1143001"/>
            <a:ext cx="8153400" cy="5334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ubTitle" idx="1"/>
          </p:nvPr>
        </p:nvSpPr>
        <p:spPr>
          <a:xfrm rot="0">
            <a:off x="228600" y="990600"/>
            <a:ext cx="8229600" cy="5486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Employee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Data Analysis Using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Excel</a:t>
            </a:r>
            <a:endParaRPr lang="en-US" altLang="zh-CN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40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NAME                     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LINGESWARAN.Y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  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RIGISTER NO     : 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3122052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19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DEPARTMENT    :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B.com(G)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COLLEGE           :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Pattammal Alagesan College Arts @ Science.  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538639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DATASET DESCRIPTION 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2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Employee dataset- KAGGLE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26 Features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9 Features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ID – NUM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Name – Text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Type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Performance Level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Gender- Male, Female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Rating – NUM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Business Unit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Status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630611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THE “WOW” IN OUR SOLUTION </a:t>
            </a:r>
            <a:endParaRPr lang="zh-CN" altLang="en-US" sz="3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4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Performance level==IFS(Z4&gt;5,”VERY HIGH”,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lvl="1" marL="393192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Z4&gt;=4,”HIGH”,Z4&gt;=3,”MED”,TRUE,”LOW”)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7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86000" y="2438400"/>
            <a:ext cx="4210050" cy="173627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3857776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Light" pitchFamily="34" charset="0"/>
                <a:ea typeface="幼圆" pitchFamily="0" charset="0"/>
                <a:cs typeface="Lucida Sans"/>
              </a:rPr>
              <a:t>MODELLING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7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 Collection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Kaggale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Search employment performance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Then download employee data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Feature Collection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Feature Identify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Color filled blank Values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 Cleaning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Missing Values Identify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Missing Values Filter out </a:t>
            </a:r>
            <a:r>
              <a:rPr lang="en-US" altLang="zh-CN" sz="24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83112681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9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Summary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Open pivot table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Drag rows, cols, filters, values respectively    Business   	Unit, performance level, Gender Code, count of first     	name.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Remove the blank Option.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        Visulazation.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Put recommended Graph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Filter Out the linear and exponential features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To get pie chart for our reference.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75722106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FF0000"/>
                </a:solidFill>
                <a:latin typeface="Bahnschrift Light" pitchFamily="34" charset="0"/>
                <a:ea typeface="幼圆" pitchFamily="0" charset="0"/>
                <a:cs typeface="Lucida Sans"/>
              </a:rPr>
              <a:t>RESULTS AND DISCUSSION </a:t>
            </a:r>
            <a:endParaRPr lang="zh-CN" altLang="en-US" sz="3600" b="1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82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62000" y="2438400"/>
            <a:ext cx="6781800" cy="3733800"/>
          </a:xfrm>
          <a:prstGeom prst="rect"/>
          <a:noFill/>
          <a:ln w="228600" cmpd="thickThin" cap="sq">
            <a:solidFill>
              <a:srgbClr val="000000"/>
            </a:solidFill>
            <a:prstDash val="solid"/>
            <a:miter/>
          </a:ln>
          <a:effectLst>
            <a:innerShdw blurRad="76200" dist="0" dir="0">
              <a:srgbClr val="000000">
                <a:alpha val="99607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55516520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4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8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828800" y="2362200"/>
            <a:ext cx="5340349" cy="3886200"/>
          </a:xfrm>
          <a:prstGeom prst="rect"/>
          <a:noFill/>
          <a:ln w="12700" cmpd="sng" cap="flat">
            <a:solidFill>
              <a:srgbClr val="BAB9A3"/>
            </a:solidFill>
            <a:prstDash val="solid"/>
            <a:round/>
          </a:ln>
          <a:effectLst>
            <a:outerShdw sx="102000" sy="102000" algn="ctr" rotWithShape="0" blurRad="63500" dist="0" dir="0">
              <a:srgbClr val="000000">
                <a:alpha val="3960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8686602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Bahnschrift Light" pitchFamily="34" charset="0"/>
                <a:ea typeface="幼圆" pitchFamily="0" charset="0"/>
                <a:cs typeface="Lucida Sans"/>
              </a:rPr>
              <a:t>CONCLUSION</a:t>
            </a:r>
            <a:endParaRPr lang="zh-CN" altLang="en-US" sz="4000" b="1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2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lang="zh-CN" altLang="en-US" sz="28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8" name="五角星"/>
          <p:cNvSpPr>
            <a:spLocks/>
          </p:cNvSpPr>
          <p:nvPr/>
        </p:nvSpPr>
        <p:spPr>
          <a:xfrm rot="0">
            <a:off x="4429124" y="1285860"/>
            <a:ext cx="762000" cy="762000"/>
          </a:xfrm>
          <a:prstGeom prst="star5"/>
          <a:solidFill>
            <a:schemeClr val="accent1"/>
          </a:solidFill>
          <a:ln w="15875" cmpd="sng" cap="flat">
            <a:solidFill>
              <a:srgbClr val="6B91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96413083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Century Gothic" pitchFamily="0" charset="0"/>
                <a:ea typeface="幼圆" pitchFamily="0" charset="0"/>
                <a:cs typeface="Lucida Sans"/>
              </a:rPr>
              <a:t>Project title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Employee Performance Analysis Using Excel </a:t>
            </a:r>
            <a:endParaRPr lang="en-US" altLang="zh-CN" sz="3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5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943599" y="4010722"/>
            <a:ext cx="2590799" cy="208527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2439515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AGENDA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Problem Statement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Project Overview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End Users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Our Solution and Proposition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Dataset Description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Modelling Approach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Results and Discussion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Conclusion </a:t>
            </a: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5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800600" y="1143000"/>
            <a:ext cx="3047999" cy="259404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011100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PROBLEM STATEMENT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9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Track employee performance rating overtime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Identify top performers and underperformers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Analyze performance by department, job role, and other      		categories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Visualize trends and correlations in performance data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Enable filtering and drill-down capabilities for in-depth analysis </a:t>
            </a:r>
            <a:endParaRPr lang="zh-CN" altLang="en-US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4385265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PROJECT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OVERVIEW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61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Effective employee performance management is crucial for organizations to achieve their goals and objectives.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4633087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WHO ARE THE END USERS ?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63" name="文本框"/>
          <p:cNvSpPr>
            <a:spLocks noGrp="1"/>
          </p:cNvSpPr>
          <p:nvPr>
            <p:ph type="body" idx="1"/>
          </p:nvPr>
        </p:nvSpPr>
        <p:spPr>
          <a:xfrm rot="0">
            <a:off x="428596" y="1000108"/>
            <a:ext cx="8229600" cy="50339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HR Managers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Department Heads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Team Leads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Line Managers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Talent Management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Business Analysts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Executives </a:t>
            </a: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6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786182" y="2285992"/>
            <a:ext cx="4038600" cy="30079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4500274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OUR SOLUTION AND  ITS VALUE PROPOSITION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457200" y="1447800"/>
            <a:ext cx="7772400" cy="51815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Conditional formatting – mission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Filter-Remove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Formula – performance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Pivot-summary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Graph-data visualization 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Conditional formatting: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Our Excel based Employee performance Analysis Solution utilizes Conditional formatting to provide a clear and intuitive visualization of Employee performance data.  </a:t>
            </a:r>
            <a:endParaRPr lang="zh-CN" altLang="en-US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892272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457200" y="2286000"/>
            <a:ext cx="7696200" cy="3886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Filter – Remove: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Formula – performance: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zh-CN" altLang="en-US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7680338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0" name="文本框"/>
          <p:cNvSpPr>
            <a:spLocks noGrp="1"/>
          </p:cNvSpPr>
          <p:nvPr>
            <p:ph type="body" idx="1"/>
          </p:nvPr>
        </p:nvSpPr>
        <p:spPr>
          <a:xfrm rot="0">
            <a:off x="1043492" y="2209800"/>
            <a:ext cx="6777317" cy="3581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Pivot- summary: 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Graph-data visualization: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</a:t>
            </a:r>
            <a:endParaRPr lang="zh-CN" altLang="en-US" sz="18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78302941"/>
      </p:ext>
    </p:extLst>
  </p:cSld>
  <p:clrMapOvr>
    <a:masterClrMapping/>
  </p:clrMapOvr>
</p:sld>
</file>

<file path=ppt/theme/theme1.xml><?xml version="1.0" encoding="utf-8"?>
<a:theme xmlns:a="http://schemas.openxmlformats.org/drawingml/2006/main" name="Austin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Austin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root</cp:lastModifiedBy>
  <cp:revision>0</cp:revision>
  <dcterms:created xsi:type="dcterms:W3CDTF">2024-08-29T23:51:34Z</dcterms:created>
  <dcterms:modified xsi:type="dcterms:W3CDTF">2024-09-11T03:22:02Z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ICV">
    <vt:lpwstr>560525f5a79a47b38eaa2dcdac711788</vt:lpwstr>
  </property>
</Properties>
</file>