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Project 1B: Random Walk, Diffusion, and Mixing 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64540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Lingfei Zhao, Yuan Ji, Melissa Wu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P1_3_maxlimit-page-001.jp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4675" y="418825"/>
            <a:ext cx="5741100" cy="430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5832500" y="2136050"/>
            <a:ext cx="28362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Fully mixed gases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P1_3b_2-page-001.jp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12" y="393274"/>
            <a:ext cx="5809224" cy="435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6307800" y="1806625"/>
            <a:ext cx="2836200" cy="21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Linear population densities at same time intervals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P1_3_maxlimit_density-page-001.jp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5010924" cy="375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5832500" y="1684582"/>
            <a:ext cx="28362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Linear population densities of f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ully mixed gases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P1_3c-page-001.jp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5828475" cy="437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6307800" y="2046975"/>
            <a:ext cx="2836200" cy="21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Linear population densities averaged over 100 trials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2D Random Walk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Simulated a random walker in 2 dimensions, taking steps of unit length in ±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±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direction on a discrete square lattice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Plotted ❬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❭, ❬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-25000"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❭, and ❬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30000"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-25000"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❭ versus 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averaging over at least 10</a:t>
            </a:r>
            <a:r>
              <a:rPr baseline="30000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different walks for each 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1_Yuan-page-001.jp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20" y="445025"/>
            <a:ext cx="5498476" cy="41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6350342" y="946741"/>
            <a:ext cx="1751999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Motion is diffusive, i.e.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❬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30000"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-25000"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❭ ∝ 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6374540" y="2845691"/>
            <a:ext cx="20412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Estimate </a:t>
            </a:r>
            <a:r>
              <a:rPr i="1" lang="en" sz="2400">
                <a:latin typeface="Times New Roman"/>
                <a:ea typeface="Times New Roman"/>
                <a:cs typeface="Times New Roman"/>
                <a:sym typeface="Times New Roman"/>
              </a:rPr>
              <a:t>D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Diffusion Equation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Wrote a program to solve the 1D diffusion equation using finite difference form with diffusion constant </a:t>
            </a: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Started with initial density profile that is sharply peaked but extends over a few grid sites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napshots-page-001.jp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31" y="573211"/>
            <a:ext cx="5597124" cy="37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6462506" y="594227"/>
            <a:ext cx="22383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Density profiles at various times with fits overlayed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489101" y="2509233"/>
            <a:ext cx="2238299" cy="22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Profiles at later times correspond to normal distribution with 𝜎</a:t>
            </a:r>
            <a:r>
              <a:rPr i="1" lang="en" sz="2400">
                <a:latin typeface="Times New Roman"/>
                <a:ea typeface="Times New Roman"/>
                <a:cs typeface="Times New Roman"/>
                <a:sym typeface="Times New Roman"/>
              </a:rPr>
              <a:t>(t) = √2Dt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igma-page-001.jp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69" y="524774"/>
            <a:ext cx="5458625" cy="40939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6446481" y="2196552"/>
            <a:ext cx="22383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versus 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versus time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igma2fit-page-001.jp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53328"/>
            <a:ext cx="5616949" cy="3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6446481" y="2196552"/>
            <a:ext cx="22383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r>
              <a:rPr baseline="30000"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versus time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Mixing of Two Gases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P1_3b_1-page-001.jp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783725" cy="35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5832500" y="1152475"/>
            <a:ext cx="2836200" cy="21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Picked random location on grid, and had gas particle  move one position up/down/left/right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832500" y="3260575"/>
            <a:ext cx="28362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If occupied, reject and pick another particle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Mixing of Two Gases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things that made algorithm run faster: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unoccupied sites (⅓) instead of occupied (⅔)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one random integer for both selecting location, and selecting neighbour of location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boundary of occupied sites around grid to avoid assertions for sites at the edge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