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92"/>
  </p:normalViewPr>
  <p:slideViewPr>
    <p:cSldViewPr snapToGrid="0" snapToObjects="1">
      <p:cViewPr varScale="1">
        <p:scale>
          <a:sx n="126" d="100"/>
          <a:sy n="126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1B: Random Walk, Diffusion, and Mixing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6454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Lingfei Zhao, Yuan Ji, Melissa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 descr="GP1_3_maxlimit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675" y="418825"/>
            <a:ext cx="5741100" cy="43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832500" y="2136050"/>
            <a:ext cx="2836200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Fully mixed gases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 descr="GP1_3b_2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2" y="393274"/>
            <a:ext cx="5809224" cy="43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307800" y="180662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at same time intervals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 descr="GP1_3_maxlimit_density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010924" cy="37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832500" y="1684582"/>
            <a:ext cx="2836200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of fully mixed gases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 descr="GP1_3c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828475" cy="43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307800" y="204697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averaged over 100 trials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2D Random Walk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a random walker in 2 dimensions, taking steps of unit length in ±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±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 on a discrete square lattice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Plotted 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❭, 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❭, and 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 versus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averaging over at least 10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different walks for each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P1_Yuan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20" y="445025"/>
            <a:ext cx="5498476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350342" y="946741"/>
            <a:ext cx="1751999" cy="11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Motion is diffusive, i.e.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 ∝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374540" y="2845691"/>
            <a:ext cx="2041200" cy="11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Estimate </a:t>
            </a: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Diffusion Equation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Wrote a program to solve the 1D diffusion equation using finite difference form with diffusion constant </a:t>
            </a:r>
            <a:r>
              <a:rPr lang="en"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Started with initial density profile that is sharply peaked but extends over a few grid 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 descr="snapshots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1" y="573211"/>
            <a:ext cx="5597124" cy="3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6462506" y="594227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Density profiles at various times with fits overlayed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489101" y="2509233"/>
            <a:ext cx="2238299" cy="22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Profiles at later times correspond to normal distribution with 𝜎</a:t>
            </a: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(t) = √2Dt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 descr="sigma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69" y="524774"/>
            <a:ext cx="5458625" cy="40939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446481" y="2196552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 descr="sigma2fit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3328"/>
            <a:ext cx="5616949" cy="3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446481" y="2196552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Mixing of Two Gases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 descr="GP1_3b_1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83725" cy="35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832500" y="115247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Picked random location on grid, and had gas particle  move one position up/down/left/right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832500" y="3260575"/>
            <a:ext cx="2836200" cy="13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occupied, reject and pick another particle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Mixing of Two Gases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things that made algorithm run faster: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unoccupied sites (⅓) instead of occupied (⅔)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one random integer for both selecting location, and selecting </a:t>
            </a:r>
            <a:r>
              <a:rPr lang="en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</a:t>
            </a:r>
            <a:r>
              <a:rPr lang="e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location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boundary of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</a:t>
            </a:r>
            <a:r>
              <a:rPr lang="e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occupied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sites around grid to avoid assertions for sites at the edge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Macintosh PowerPoint</Application>
  <PresentationFormat>On-screen Show (16:9)</PresentationFormat>
  <Paragraphs>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simple-light-2</vt:lpstr>
      <vt:lpstr>Project 1B: Random Walk, Diffusion, and Mixing </vt:lpstr>
      <vt:lpstr>2D Random Walk</vt:lpstr>
      <vt:lpstr>PowerPoint Presentation</vt:lpstr>
      <vt:lpstr>Diffusion Equation</vt:lpstr>
      <vt:lpstr>PowerPoint Presentation</vt:lpstr>
      <vt:lpstr>PowerPoint Presentation</vt:lpstr>
      <vt:lpstr>PowerPoint Presentation</vt:lpstr>
      <vt:lpstr>Mixing of Two Gases</vt:lpstr>
      <vt:lpstr>Mixing of Two Gases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1B: Random Walk, Diffusion, and Mixing </dc:title>
  <cp:lastModifiedBy>Lingfei Zhao</cp:lastModifiedBy>
  <cp:revision>1</cp:revision>
  <dcterms:modified xsi:type="dcterms:W3CDTF">2017-03-22T19:57:57Z</dcterms:modified>
</cp:coreProperties>
</file>