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4692"/>
  </p:normalViewPr>
  <p:slideViewPr>
    <p:cSldViewPr snapToGrid="0" snapToObjects="1"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94216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Group Project 2B:</a:t>
            </a:r>
            <a:r>
              <a:rPr lang="en"/>
              <a:t> Predator-Prey Model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4073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Lingfei Zhao, Yuan Ji, Melissa 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can use observed minimum and maximum values for fish and shark, respectively, to calculate corresponding parameters needed in Lotka-Vdterra equations with a bit of algebra (not shown)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Let x</a:t>
            </a:r>
            <a:r>
              <a:rPr lang="en" sz="2400" baseline="-25000"/>
              <a:t>min</a:t>
            </a:r>
            <a:r>
              <a:rPr lang="en" sz="2400"/>
              <a:t> and x</a:t>
            </a:r>
            <a:r>
              <a:rPr lang="en" sz="2400" baseline="-25000"/>
              <a:t>max</a:t>
            </a:r>
            <a:r>
              <a:rPr lang="en" sz="2400"/>
              <a:t> be the minimum and maximum values for fish population plot, respectively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Same for y</a:t>
            </a:r>
            <a:r>
              <a:rPr lang="en" sz="2400" baseline="-25000"/>
              <a:t>min</a:t>
            </a:r>
            <a:r>
              <a:rPr lang="en" sz="2400"/>
              <a:t> and y</a:t>
            </a:r>
            <a:r>
              <a:rPr lang="en" sz="2400" baseline="-25000"/>
              <a:t>max</a:t>
            </a:r>
            <a:r>
              <a:rPr lang="en" sz="2400"/>
              <a:t> for shark population 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gp2_gfun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45" y="3296618"/>
            <a:ext cx="2808050" cy="4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 descr="gp2_parameter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9531"/>
            <a:ext cx="6100900" cy="30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476425" y="1155975"/>
            <a:ext cx="22728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Where</a:t>
            </a:r>
          </a:p>
        </p:txBody>
      </p:sp>
      <p:pic>
        <p:nvPicPr>
          <p:cNvPr id="123" name="Shape 123" descr="gp2_hfunc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638" y="1875325"/>
            <a:ext cx="2272800" cy="8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100475" y="1138875"/>
            <a:ext cx="85500" cy="3571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Wrote a program that simulated a 2D predator-prey model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Parameters: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 dirty="0"/>
              <a:t>Initial number of fish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 dirty="0"/>
              <a:t>Initial number of sharks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 dirty="0"/>
              <a:t>Number of timesteps for fish to procreate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 dirty="0"/>
              <a:t>Number of timesteps for shark to procreate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000" dirty="0"/>
              <a:t>Number of timesteps for shark to starve to 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41563"/>
            <a:ext cx="8520600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4901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/>
              <a:t>Two </a:t>
            </a:r>
            <a:r>
              <a:rPr lang="en" sz="2400" dirty="0" smtClean="0"/>
              <a:t>di</a:t>
            </a:r>
            <a:r>
              <a:rPr lang="en-US" sz="2400" dirty="0" err="1" smtClean="0"/>
              <a:t>ctionaries</a:t>
            </a:r>
            <a:endParaRPr lang="en" sz="2400" dirty="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Age of the fish at every position (holds age and position)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Age of the shark and time since last meal at every position (holds age and position)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/>
              <a:t>One grid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Presence or absence of fish or shark (1 for fish, -1 for shark, 0 for nothing) at every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Update fish directory first, then update shark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If fish or shark change position, update grid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/>
              <a:t>To achieve quasi-periodic state: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000" dirty="0"/>
              <a:t>40 x 40 grid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000" dirty="0"/>
              <a:t>300 initial fish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000" dirty="0"/>
              <a:t>20 initial shark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000" dirty="0"/>
              <a:t>10 step breeding age for fish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000" dirty="0"/>
              <a:t>20 step breeding age for shark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000" dirty="0"/>
              <a:t>10 step starvation time for shark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607" y="1002323"/>
            <a:ext cx="3863693" cy="427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 smtClean="0"/>
              <a:t>Final parameters used: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100 x 100 grid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4000 initial fish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200 initial shark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10 step breeding age for fish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20 step breeding age for shark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smtClean="0"/>
              <a:t>10 step starvation time for shark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 smtClean="0"/>
              <a:t>20:1 </a:t>
            </a:r>
            <a:r>
              <a:rPr lang="en" sz="2400" dirty="0"/>
              <a:t>ratio of fish:shark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1:2 ratio of breeding age for </a:t>
            </a:r>
            <a:r>
              <a:rPr lang="en" sz="2400" dirty="0" err="1"/>
              <a:t>fish:shark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Otherwise, species might go to </a:t>
            </a:r>
            <a:r>
              <a:rPr lang="en" sz="2400" dirty="0" smtClean="0"/>
              <a:t>extinction (depending on the grid size)</a:t>
            </a:r>
            <a:endParaRPr lang="e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Video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 descr="population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0" y="171450"/>
            <a:ext cx="6091833" cy="4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257100" y="1239869"/>
            <a:ext cx="2575200" cy="27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Fish amplitude is not constant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Shark plot is phase-shifted a little from fish plot, as expected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 descr="gp2_lotk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30" y="1446474"/>
            <a:ext cx="4109774" cy="25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784700" y="1446475"/>
            <a:ext cx="3417600" cy="27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486929" y="2337810"/>
            <a:ext cx="150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is fish</a:t>
            </a:r>
          </a:p>
          <a:p>
            <a:endParaRPr lang="en-US" sz="2400" dirty="0"/>
          </a:p>
          <a:p>
            <a:r>
              <a:rPr lang="en-US" sz="2400" dirty="0" smtClean="0"/>
              <a:t>y is shark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321</Words>
  <Application>Microsoft Office PowerPoint</Application>
  <PresentationFormat>On-screen Show (16:9)</PresentationFormat>
  <Paragraphs>52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simple-light-2</vt:lpstr>
      <vt:lpstr>Group Project 2B: Predator-Prey Model</vt:lpstr>
      <vt:lpstr>Introduction</vt:lpstr>
      <vt:lpstr>Our algorithm</vt:lpstr>
      <vt:lpstr>Our algorithm</vt:lpstr>
      <vt:lpstr>Initial parameters</vt:lpstr>
      <vt:lpstr>Initial parameters</vt:lpstr>
      <vt:lpstr>Video</vt:lpstr>
      <vt:lpstr>PowerPoint Presentation</vt:lpstr>
      <vt:lpstr>Lotka-Vdterra equations</vt:lpstr>
      <vt:lpstr>Lotka-Vdterra equations</vt:lpstr>
      <vt:lpstr>Lotka-Vdterra equations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2B: Predator-Prey Model</dc:title>
  <dc:creator>Melissa Wu</dc:creator>
  <cp:lastModifiedBy>Melissa Wu</cp:lastModifiedBy>
  <cp:revision>3</cp:revision>
  <dcterms:modified xsi:type="dcterms:W3CDTF">2017-04-13T00:48:05Z</dcterms:modified>
</cp:coreProperties>
</file>