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Relationship Id="rId5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0B5gnws7jAWHcWEtXNGhfM01Nd1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Group Project 2B:</a:t>
            </a:r>
            <a:r>
              <a:rPr lang="en"/>
              <a:t> Predator-Prey Model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073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Lingfei Zhao, Yuan Ji, Melissa Wu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Lotka-Vdterra equations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We can use observed minimum and maximum values for fish and shark, respectively, to calculate corresponding parameters needed in Lotka-Vdterra equations with a bit of algebra (not shown)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Let x</a:t>
            </a:r>
            <a:r>
              <a:rPr baseline="-25000" lang="en" sz="2400"/>
              <a:t>min</a:t>
            </a:r>
            <a:r>
              <a:rPr lang="en" sz="2400"/>
              <a:t> and x</a:t>
            </a:r>
            <a:r>
              <a:rPr baseline="-25000" lang="en" sz="2400"/>
              <a:t>max</a:t>
            </a:r>
            <a:r>
              <a:rPr lang="en" sz="2400"/>
              <a:t> be the minimum and maximum values for fish population plot, respectively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Same for y</a:t>
            </a:r>
            <a:r>
              <a:rPr baseline="-25000" lang="en" sz="2400"/>
              <a:t>min</a:t>
            </a:r>
            <a:r>
              <a:rPr lang="en" sz="2400"/>
              <a:t> and y</a:t>
            </a:r>
            <a:r>
              <a:rPr baseline="-25000" lang="en" sz="2400"/>
              <a:t>max</a:t>
            </a:r>
            <a:r>
              <a:rPr lang="en" sz="2400"/>
              <a:t> for shark population plot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p2_gfunc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945" y="3296618"/>
            <a:ext cx="2808050" cy="4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Lotka-Vdterra equations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p2_parameters.JPG"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9531"/>
            <a:ext cx="6100900" cy="30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6476425" y="1155975"/>
            <a:ext cx="2272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Where</a:t>
            </a:r>
          </a:p>
        </p:txBody>
      </p:sp>
      <p:pic>
        <p:nvPicPr>
          <p:cNvPr descr="gp2_hfunc.JPG"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638" y="1875325"/>
            <a:ext cx="2272800" cy="88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100475" y="1138875"/>
            <a:ext cx="85500" cy="357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Wrote a program that simulated a 2D predator-prey model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Parameters: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400"/>
              <a:t>Initial number of fish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400"/>
              <a:t>Initial number of sharks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400"/>
              <a:t>Number of timesteps for fish to procreate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400"/>
              <a:t>Number of timesteps for shark to procreate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400"/>
              <a:t>Number of timesteps for shark to starve to death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class algorithm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08134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Five grids</a:t>
            </a:r>
            <a:r>
              <a:rPr lang="en" sz="2400"/>
              <a:t>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Fish: presence or absence of fish. -1 for no fish, otherwise age of fish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Shark: presence or absence of shark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Fishmove: hold a record whether fish has already been moved in current timestep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Sharkmove: same for shark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Sharkstarve: stores time when shark has last eaten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41563"/>
            <a:ext cx="85206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algorithm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049013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Two directories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Age of the fish at every position (holds age and position)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Age of the shark and time since last meal at every position (holds age and position)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One grid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Presence or absence of fish or shark (1 for fish, -1 for shark, 0 for nothing) at every position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algorithm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Update fish directory first, then update shark directory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If fish or shark change position, update grid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parameters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To achieve quasi-periodic state: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40 x 40 grid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300 initial fish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20 initial shark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10 step breeding age for fish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20 step breeding age for shark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10 step starvation time for shark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parameters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15:1 ratio of fish:shark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1:2 ratio of breeding age for fish:shark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Otherwise, species might go to extinction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pulation-page-001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0" y="171450"/>
            <a:ext cx="6091833" cy="45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257100" y="1239869"/>
            <a:ext cx="25752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Fish amplitude is not constant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Shark plot is phase-shifted a little from fish plot, as expected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Lotka-Vdterra equations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p2_lotka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568785"/>
            <a:ext cx="4109774" cy="25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784700" y="1446475"/>
            <a:ext cx="34176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Setting both to zero gives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x as a min/max when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y = α / β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y as a min/max when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x = γ / 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