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92"/>
  </p:normalViewPr>
  <p:slideViewPr>
    <p:cSldViewPr snapToGrid="0" snapToObjects="1">
      <p:cViewPr varScale="1">
        <p:scale>
          <a:sx n="126" d="100"/>
          <a:sy n="126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drive/folders/0B5gnws7jAWHcWEtXNGhfM01Nd1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Group Project 2B:</a:t>
            </a:r>
            <a:r>
              <a:rPr lang="en"/>
              <a:t> Predator-Prey Model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407300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Lingfei Zhao, Yuan Ji, Melissa Wu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We can use observed minimum and maximum values for fish and shark, respectively, to calculate corresponding parameters needed in Lotka-Vdterra equations with a bit of algebra (not shown)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Let x</a:t>
            </a:r>
            <a:r>
              <a:rPr lang="en" sz="2400" baseline="-25000"/>
              <a:t>min</a:t>
            </a:r>
            <a:r>
              <a:rPr lang="en" sz="2400"/>
              <a:t> and x</a:t>
            </a:r>
            <a:r>
              <a:rPr lang="en" sz="2400" baseline="-25000"/>
              <a:t>max</a:t>
            </a:r>
            <a:r>
              <a:rPr lang="en" sz="2400"/>
              <a:t> be the minimum and maximum values for fish population plot, respectively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Same for y</a:t>
            </a:r>
            <a:r>
              <a:rPr lang="en" sz="2400" baseline="-25000"/>
              <a:t>min</a:t>
            </a:r>
            <a:r>
              <a:rPr lang="en" sz="2400"/>
              <a:t> and y</a:t>
            </a:r>
            <a:r>
              <a:rPr lang="en" sz="2400" baseline="-25000"/>
              <a:t>max</a:t>
            </a:r>
            <a:r>
              <a:rPr lang="en" sz="2400"/>
              <a:t> for shark population 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 descr="gp2_gfun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45" y="3296618"/>
            <a:ext cx="2808050" cy="4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 descr="gp2_parameter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9531"/>
            <a:ext cx="6100900" cy="30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476425" y="1155975"/>
            <a:ext cx="2272800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Where</a:t>
            </a:r>
          </a:p>
        </p:txBody>
      </p:sp>
      <p:pic>
        <p:nvPicPr>
          <p:cNvPr id="123" name="Shape 123" descr="gp2_hfunc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638" y="1875325"/>
            <a:ext cx="2272800" cy="88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6100475" y="1138875"/>
            <a:ext cx="85500" cy="3571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Wrote a program that simulated a 2D predator-prey model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Parameters: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Initial number of fish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Initial number of sharks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fish to procreate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shark to procreate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➔"/>
            </a:pPr>
            <a:r>
              <a:rPr lang="en" sz="2400"/>
              <a:t>Number of timesteps for shark to starve to 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41563"/>
            <a:ext cx="8520600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04901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/>
              <a:t>Two </a:t>
            </a:r>
            <a:r>
              <a:rPr lang="en" sz="2400" dirty="0" smtClean="0"/>
              <a:t>di</a:t>
            </a:r>
            <a:r>
              <a:rPr lang="en-US" sz="2400" dirty="0" err="1" smtClean="0"/>
              <a:t>ctionary</a:t>
            </a:r>
            <a:endParaRPr lang="en" sz="2400" dirty="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Age of the fish at every position (holds age and position)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Age of the shark and time since last meal at every position (holds age and position)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/>
              <a:t>One grid</a:t>
            </a:r>
          </a:p>
          <a:p>
            <a:pPr marL="457200" lvl="0" indent="-381000">
              <a:lnSpc>
                <a:spcPct val="100000"/>
              </a:lnSpc>
              <a:spcBef>
                <a:spcPts val="0"/>
              </a:spcBef>
              <a:buSzPct val="100000"/>
              <a:buChar char="-"/>
            </a:pPr>
            <a:r>
              <a:rPr lang="en" sz="2400" dirty="0"/>
              <a:t>Presence or absence of fish or shark (1 for fish, -1 for shark, 0 for nothing) at every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algorithm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Update fish directory first, then update shark directory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If fish or shark change position, update grid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To achieve quasi-periodic state: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40 x 40 grid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300 initial fish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20 initial shark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10 step breeding age for fish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20 step breeding age for shark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-"/>
            </a:pPr>
            <a:r>
              <a:rPr lang="en" sz="2400"/>
              <a:t>10 step starvation time for shark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parameters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dirty="0"/>
              <a:t>15:1 ratio of </a:t>
            </a:r>
            <a:r>
              <a:rPr lang="en" sz="2400" dirty="0" err="1"/>
              <a:t>fish:shark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1:2 ratio of breeding age for </a:t>
            </a:r>
            <a:r>
              <a:rPr lang="en" sz="2400" dirty="0" err="1"/>
              <a:t>fish:shark</a:t>
            </a: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/>
              <a:t>Otherwise, species might go to extinction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Video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 dirty="0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 descr="population-page-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0" y="171450"/>
            <a:ext cx="6091833" cy="45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6257100" y="1239869"/>
            <a:ext cx="2575200" cy="27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Fish amplitude is not constant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Shark plot is phase-shifted a little from fish plot, as expected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Lotka-Vdterra equations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6" name="Shape 106" descr="gp2_lotk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568785"/>
            <a:ext cx="4109774" cy="25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784700" y="1446475"/>
            <a:ext cx="3417600" cy="27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277</Words>
  <Application>Microsoft Macintosh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simple-light-2</vt:lpstr>
      <vt:lpstr>Group Project 2B: Predator-Prey Model</vt:lpstr>
      <vt:lpstr>Introduction</vt:lpstr>
      <vt:lpstr>Our algorithm</vt:lpstr>
      <vt:lpstr>Our algorithm</vt:lpstr>
      <vt:lpstr>Initial parameters</vt:lpstr>
      <vt:lpstr>Initial parameters</vt:lpstr>
      <vt:lpstr>Video</vt:lpstr>
      <vt:lpstr>PowerPoint Presentation</vt:lpstr>
      <vt:lpstr>Lotka-Vdterra equations</vt:lpstr>
      <vt:lpstr>Lotka-Vdterra equations</vt:lpstr>
      <vt:lpstr>Lotka-Vdterra equations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2B: Predator-Prey Model</dc:title>
  <cp:lastModifiedBy>Lingfei Zhao</cp:lastModifiedBy>
  <cp:revision>2</cp:revision>
  <dcterms:modified xsi:type="dcterms:W3CDTF">2017-04-12T23:32:36Z</dcterms:modified>
</cp:coreProperties>
</file>