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sldIdLst>
    <p:sldId id="256" r:id="rId5"/>
    <p:sldId id="268" r:id="rId6"/>
    <p:sldId id="258" r:id="rId7"/>
    <p:sldId id="259" r:id="rId8"/>
    <p:sldId id="280" r:id="rId9"/>
    <p:sldId id="275" r:id="rId10"/>
    <p:sldId id="281" r:id="rId11"/>
    <p:sldId id="272" r:id="rId12"/>
    <p:sldId id="273" r:id="rId13"/>
    <p:sldId id="267" r:id="rId14"/>
    <p:sldId id="283" r:id="rId15"/>
    <p:sldId id="284" r:id="rId16"/>
    <p:sldId id="285" r:id="rId17"/>
    <p:sldId id="286" r:id="rId18"/>
    <p:sldId id="287" r:id="rId19"/>
    <p:sldId id="288" r:id="rId20"/>
    <p:sldId id="282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1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01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80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831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3024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2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5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5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057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BC4724B-3000-4A76-AA48-7DCACE2A3C95}"/>
              </a:ext>
            </a:extLst>
          </p:cNvPr>
          <p:cNvSpPr txBox="1">
            <a:spLocks/>
          </p:cNvSpPr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Priority Task Selection Using Evolutionary Programming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3426F5-DEAE-4D86-9886-3D4ECA7B1DBE}"/>
              </a:ext>
            </a:extLst>
          </p:cNvPr>
          <p:cNvSpPr txBox="1">
            <a:spLocks/>
          </p:cNvSpPr>
          <p:nvPr/>
        </p:nvSpPr>
        <p:spPr>
          <a:xfrm>
            <a:off x="1507067" y="4317051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Linggar Maretva Cendani (24060117120031)</a:t>
            </a:r>
          </a:p>
          <a:p>
            <a:pPr algn="ctr"/>
            <a:r>
              <a:rPr lang="it-IT" dirty="0"/>
              <a:t>Johanadi Santoso (24060117120001) 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23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B44A-6887-48CC-B286-5FB16835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3109731"/>
            <a:ext cx="8596668" cy="13208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A3EB-5461-4983-A298-47292353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062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D82D-B8E0-4AE1-ABFB-9BB42DED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C916-7929-4F32-94F0-B2F62A1C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Chu, P., Beasley, J. A Genetic Algorithm for the Multidimensional Knapsack Problem.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Journal of Heuristics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4, 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63–86 (1998). https://doi.org/10.1023/A:1009642405419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8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359E-1D34-46B0-8308-2B1C75DB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B66E-EECA-4DE8-83B8-D6AC34CB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16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474C-E916-46E7-8CA2-9EB2B929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10E2-D43D-4421-A62C-4409A8B2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273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4D00-F56B-4553-BD06-114D047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2CE4-5F30-4BC8-A91D-D724EC9B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70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568B-3450-4C17-84FD-28846BF7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C49D-CBC3-4B55-A25C-D567048F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84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1C93-874F-4830-888F-28B9EB7C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0CDD-8941-440A-AC5D-2CCE6FC6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398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8CF552-7599-458D-96EC-7104DA3F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24" y="151250"/>
            <a:ext cx="3846540" cy="2237499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Solutions per pop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Junlah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generations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800" b="0" dirty="0">
              <a:latin typeface="+mj-lt"/>
            </a:endParaRPr>
          </a:p>
          <a:p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95171-E36D-47D0-9A74-5DBA7CD19A69}"/>
              </a:ext>
            </a:extLst>
          </p:cNvPr>
          <p:cNvSpPr txBox="1">
            <a:spLocks/>
          </p:cNvSpPr>
          <p:nvPr/>
        </p:nvSpPr>
        <p:spPr>
          <a:xfrm>
            <a:off x="5147563" y="190039"/>
            <a:ext cx="3846540" cy="223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tugas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Threshold =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waktu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Solutions per pop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Junlah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generations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50</a:t>
            </a: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alpha = 0.0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5B135-1709-47F5-A8AB-86BD340E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52" y="2388749"/>
            <a:ext cx="3867150" cy="434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BE2055-B819-4EF3-A1FA-7F8F722F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3" y="2514600"/>
            <a:ext cx="38671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6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DCD9-F5E6-487D-944D-980DE51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Eksperimen</a:t>
            </a:r>
            <a:endParaRPr lang="en-ID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8CF552-7599-458D-96EC-7104DA3F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006"/>
            <a:ext cx="3846540" cy="2237499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Solutions per pop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Junlah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generations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800" b="0" dirty="0">
              <a:latin typeface="+mj-lt"/>
            </a:endParaRPr>
          </a:p>
          <a:p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95171-E36D-47D0-9A74-5DBA7CD19A69}"/>
              </a:ext>
            </a:extLst>
          </p:cNvPr>
          <p:cNvSpPr txBox="1">
            <a:spLocks/>
          </p:cNvSpPr>
          <p:nvPr/>
        </p:nvSpPr>
        <p:spPr>
          <a:xfrm>
            <a:off x="4975668" y="1384005"/>
            <a:ext cx="3846540" cy="223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tugas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Threshold =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waktu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Solutions per pop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Junlah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generations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alpha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9D02B-E56D-4033-9905-C6D728C20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95"/>
          <a:stretch/>
        </p:blipFill>
        <p:spPr>
          <a:xfrm>
            <a:off x="5565215" y="4138862"/>
            <a:ext cx="3876675" cy="2689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7E6AC-1605-4136-B590-09D689EF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91586"/>
            <a:ext cx="3611256" cy="32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4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DCD9-F5E6-487D-944D-980DE51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Eksperimen</a:t>
            </a:r>
            <a:endParaRPr lang="en-ID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F9A21A1-31D4-4C83-8515-F8166DA74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78"/>
          <a:stretch/>
        </p:blipFill>
        <p:spPr>
          <a:xfrm>
            <a:off x="519973" y="4138862"/>
            <a:ext cx="4648200" cy="264160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8CF552-7599-458D-96EC-7104DA3F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006"/>
            <a:ext cx="3846540" cy="2237499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Solutions per pop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Junlah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generations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800" b="0" dirty="0">
              <a:latin typeface="+mj-lt"/>
            </a:endParaRPr>
          </a:p>
          <a:p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95171-E36D-47D0-9A74-5DBA7CD19A69}"/>
              </a:ext>
            </a:extLst>
          </p:cNvPr>
          <p:cNvSpPr txBox="1">
            <a:spLocks/>
          </p:cNvSpPr>
          <p:nvPr/>
        </p:nvSpPr>
        <p:spPr>
          <a:xfrm>
            <a:off x="4975668" y="1384005"/>
            <a:ext cx="3846540" cy="223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tugas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Threshold =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waktu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Solutions per pop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Junlah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generations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alpha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9D02B-E56D-4033-9905-C6D728C20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95"/>
          <a:stretch/>
        </p:blipFill>
        <p:spPr>
          <a:xfrm>
            <a:off x="5565215" y="4138862"/>
            <a:ext cx="3876675" cy="26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85568"/>
          </a:xfrm>
        </p:spPr>
        <p:txBody>
          <a:bodyPr>
            <a:normAutofit/>
          </a:bodyPr>
          <a:lstStyle/>
          <a:p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Knapsack problem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permasalahan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dimana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seseorang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dihadapkan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permasalahan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optimasi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pemilihan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benda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dimasukkan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wadah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keterbatasan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ruang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daya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tampung</a:t>
            </a:r>
            <a:r>
              <a:rPr lang="en-ID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316F7-5D2F-4949-82DE-FDA5FD1C549E}"/>
              </a:ext>
            </a:extLst>
          </p:cNvPr>
          <p:cNvSpPr txBox="1"/>
          <p:nvPr/>
        </p:nvSpPr>
        <p:spPr>
          <a:xfrm>
            <a:off x="579798" y="4300478"/>
            <a:ext cx="92835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nama_tugas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Alevo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TBI,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Menyuci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baju,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Mengepel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lantai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Menyetrika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baju,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Memandikan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kucing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Mengisi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bak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mandi,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Bermain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badminton,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Mengurus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anak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Mengisi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galon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skala_prioritas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"4, 4, 3, 1, 2, 1, 1, 2, 3, 2"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waktu_pengerjaan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masing2 =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"5, 4, 2, 1, 2, 1, 1, 3, 3, 1“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yang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dimiliki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AA90E-093A-491F-9C21-223542B97102}"/>
              </a:ext>
            </a:extLst>
          </p:cNvPr>
          <p:cNvSpPr txBox="1"/>
          <p:nvPr/>
        </p:nvSpPr>
        <p:spPr>
          <a:xfrm>
            <a:off x="3761232" y="3700957"/>
            <a:ext cx="610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Pemilihan</a:t>
            </a:r>
            <a:r>
              <a:rPr lang="en-ID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Tugas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228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DCD9-F5E6-487D-944D-980DE51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 dan </a:t>
            </a:r>
            <a:r>
              <a:rPr lang="en-ID" dirty="0" err="1"/>
              <a:t>Eksperimen</a:t>
            </a:r>
            <a:endParaRPr lang="en-ID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8CF552-7599-458D-96EC-7104DA3F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006"/>
            <a:ext cx="3846540" cy="2237499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Solutions per pop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Junlah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generations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800" b="0" dirty="0">
              <a:latin typeface="+mj-lt"/>
            </a:endParaRPr>
          </a:p>
          <a:p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95171-E36D-47D0-9A74-5DBA7CD19A69}"/>
              </a:ext>
            </a:extLst>
          </p:cNvPr>
          <p:cNvSpPr txBox="1">
            <a:spLocks/>
          </p:cNvSpPr>
          <p:nvPr/>
        </p:nvSpPr>
        <p:spPr>
          <a:xfrm>
            <a:off x="4975668" y="1384005"/>
            <a:ext cx="3846540" cy="223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tugas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Threshold =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waktu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Solutions per pop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Junlah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generations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50</a:t>
            </a: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alpha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92415-AAFF-422F-8C10-631FEB641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03"/>
          <a:stretch/>
        </p:blipFill>
        <p:spPr>
          <a:xfrm>
            <a:off x="616510" y="3741821"/>
            <a:ext cx="4267200" cy="3029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4D5FF-7A03-45F7-9994-6A24CD24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96" y="4122989"/>
            <a:ext cx="3829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evolusioner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evolusioner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genetik</a:t>
            </a:r>
            <a:r>
              <a:rPr lang="en-US" dirty="0"/>
              <a:t> 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dioptimalkan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parameter </a:t>
            </a:r>
            <a:r>
              <a:rPr lang="en-US" dirty="0" err="1"/>
              <a:t>numeriknya</a:t>
            </a:r>
            <a:r>
              <a:rPr lang="en-US" dirty="0"/>
              <a:t> </a:t>
            </a:r>
            <a:r>
              <a:rPr lang="en-US" dirty="0" err="1"/>
              <a:t>dibiarkan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Variasi</a:t>
            </a:r>
            <a:r>
              <a:rPr lang="en-US" dirty="0"/>
              <a:t> operator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mutasi</a:t>
            </a:r>
            <a:r>
              <a:rPr lang="en-US" dirty="0"/>
              <a:t>, 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spesies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spesies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keturunan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023FFD-FD6B-4BB4-A68F-D77D6F96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nama_tugas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Alevo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TBI,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Menyuci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baju,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Mengepel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lantai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Menyetrika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baju,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Memandikan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kucing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Mengisi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bak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mandi,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Bermain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badminton,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Mengurus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anak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Mengisi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galon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skala_prioritas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"4, 4, 3, 1, 2, 1, 1, 2, 3, 2"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waktu_pengerjaan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"5, 4, 2, 1, 2, 1, 1, 3, 3, 1"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Solutions per pop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Junlah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generations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</a:p>
          <a:p>
            <a:r>
              <a:rPr lang="en-ID" dirty="0" err="1">
                <a:solidFill>
                  <a:srgbClr val="09885A"/>
                </a:solidFill>
                <a:latin typeface="Courier New" panose="02070309020205020404" pitchFamily="49" charset="0"/>
              </a:rPr>
              <a:t>Reperesentasi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9885A"/>
                </a:solidFill>
                <a:latin typeface="Courier New" panose="02070309020205020404" pitchFamily="49" charset="0"/>
              </a:rPr>
              <a:t>individu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  biner 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800" b="0" dirty="0">
              <a:latin typeface="+mj-lt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0AAA-D7E7-4509-A1FC-92391A56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2962-BE97-4B1B-9BEB-CBCE7FA3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360668-E179-4A25-888F-9EE9EE70563F}"/>
              </a:ext>
            </a:extLst>
          </p:cNvPr>
          <p:cNvSpPr txBox="1">
            <a:spLocks/>
          </p:cNvSpPr>
          <p:nvPr/>
        </p:nvSpPr>
        <p:spPr>
          <a:xfrm>
            <a:off x="3595332" y="280433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/>
              <a:t>Eksperimen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591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8CF552-7599-458D-96EC-7104DA3F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24" y="151250"/>
            <a:ext cx="3846540" cy="2237499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Solutions per pop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Junlah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generations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800" b="0" dirty="0">
              <a:latin typeface="+mj-lt"/>
            </a:endParaRPr>
          </a:p>
          <a:p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95171-E36D-47D0-9A74-5DBA7CD19A69}"/>
              </a:ext>
            </a:extLst>
          </p:cNvPr>
          <p:cNvSpPr txBox="1">
            <a:spLocks/>
          </p:cNvSpPr>
          <p:nvPr/>
        </p:nvSpPr>
        <p:spPr>
          <a:xfrm>
            <a:off x="5147563" y="190039"/>
            <a:ext cx="3846540" cy="223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tugas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Threshold =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waktu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Solutions per pop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Junlah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generations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500</a:t>
            </a: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alpha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7CB3C6-8929-4F80-AC19-3804EAA9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73" y="2427538"/>
            <a:ext cx="4067175" cy="435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0BFE5-BDB7-49D2-9C16-E8908314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4" y="2502755"/>
            <a:ext cx="3867150" cy="4410075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A9057541-01BD-4EC1-ABB6-ACFB0827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859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8CF552-7599-458D-96EC-7104DA3F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24" y="151250"/>
            <a:ext cx="3846540" cy="2237499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tugas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Threshold = 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waktu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Solutions per pop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Junlah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generations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 = </a:t>
            </a:r>
            <a:r>
              <a:rPr lang="en-ID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800" b="0" dirty="0">
              <a:latin typeface="+mj-lt"/>
            </a:endParaRPr>
          </a:p>
          <a:p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95171-E36D-47D0-9A74-5DBA7CD19A69}"/>
              </a:ext>
            </a:extLst>
          </p:cNvPr>
          <p:cNvSpPr txBox="1">
            <a:spLocks/>
          </p:cNvSpPr>
          <p:nvPr/>
        </p:nvSpPr>
        <p:spPr>
          <a:xfrm>
            <a:off x="5147563" y="190039"/>
            <a:ext cx="3846540" cy="223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Jumlah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tugas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Threshold =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waktu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Solutions per pop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Junlah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generations = 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50</a:t>
            </a: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alpha = 0.0</a:t>
            </a:r>
            <a:r>
              <a:rPr lang="en-ID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+mj-lt"/>
            </a:endParaRPr>
          </a:p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D0BFE5-BDB7-49D2-9C16-E8908314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3" y="2447925"/>
            <a:ext cx="3867150" cy="441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5B135-1709-47F5-A8AB-86BD340E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52" y="2388749"/>
            <a:ext cx="38671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4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4EEC-9C13-4E25-8727-6D3A3213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&gt;&gt;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9A55-578C-4873-9EAC-776A54D0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Semakin</a:t>
            </a:r>
            <a:r>
              <a:rPr lang="en-US" dirty="0"/>
              <a:t> banyak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konvergen</a:t>
            </a:r>
            <a:endParaRPr lang="en-ID" dirty="0"/>
          </a:p>
          <a:p>
            <a:r>
              <a:rPr lang="en-ID" dirty="0" err="1"/>
              <a:t>Semakin</a:t>
            </a:r>
            <a:r>
              <a:rPr lang="en-ID" dirty="0"/>
              <a:t> banyak </a:t>
            </a:r>
            <a:r>
              <a:rPr lang="en-ID" dirty="0" err="1"/>
              <a:t>solusi</a:t>
            </a:r>
            <a:r>
              <a:rPr lang="en-ID" dirty="0"/>
              <a:t> per </a:t>
            </a:r>
            <a:r>
              <a:rPr lang="en-ID" dirty="0" err="1"/>
              <a:t>populasi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fitness value </a:t>
            </a:r>
            <a:r>
              <a:rPr lang="en-ID" dirty="0" err="1"/>
              <a:t>terbaik</a:t>
            </a:r>
            <a:endParaRPr lang="en-ID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alpha,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fitness value </a:t>
            </a:r>
            <a:r>
              <a:rPr lang="en-ID" dirty="0" err="1"/>
              <a:t>terbaik</a:t>
            </a:r>
            <a:r>
              <a:rPr lang="en-ID" dirty="0"/>
              <a:t>,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lambat</a:t>
            </a:r>
            <a:r>
              <a:rPr lang="en-ID" dirty="0"/>
              <a:t> </a:t>
            </a:r>
            <a:r>
              <a:rPr lang="en-US" dirty="0" err="1"/>
              <a:t>konvergen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5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DCD9-F5E6-487D-944D-980DE51E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5D333-80C8-4BE7-9F38-C8DE9B2F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3759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A75A09B35790B440963028D667AC076C" ma:contentTypeVersion="2" ma:contentTypeDescription="Buat sebuah dokumen baru." ma:contentTypeScope="" ma:versionID="8f22419555ecbc722a110e3234896a20">
  <xsd:schema xmlns:xsd="http://www.w3.org/2001/XMLSchema" xmlns:xs="http://www.w3.org/2001/XMLSchema" xmlns:p="http://schemas.microsoft.com/office/2006/metadata/properties" xmlns:ns2="dffa8d4c-1624-4b54-8b81-ee02fa49b9f8" targetNamespace="http://schemas.microsoft.com/office/2006/metadata/properties" ma:root="true" ma:fieldsID="a5a82de93ff414cfc3ad08b3a533f484" ns2:_="">
    <xsd:import namespace="dffa8d4c-1624-4b54-8b81-ee02fa49b9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a8d4c-1624-4b54-8b81-ee02fa49b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DBD4C8-C3EA-4D27-A1FF-3A2698602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fa8d4c-1624-4b54-8b81-ee02fa49b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17506A-7708-4B23-88BC-59D331CB9B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97FA3A-1A23-452B-A518-D8CA2FE427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1462</TotalTime>
  <Words>659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Arial</vt:lpstr>
      <vt:lpstr>Courier New</vt:lpstr>
      <vt:lpstr>Roboto</vt:lpstr>
      <vt:lpstr>Trebuchet MS</vt:lpstr>
      <vt:lpstr>Wingdings</vt:lpstr>
      <vt:lpstr>Wingdings 3</vt:lpstr>
      <vt:lpstr>Facet</vt:lpstr>
      <vt:lpstr>PowerPoint Presentation</vt:lpstr>
      <vt:lpstr>Pendahuluan</vt:lpstr>
      <vt:lpstr>Metode</vt:lpstr>
      <vt:lpstr>Parameter yang digunakan</vt:lpstr>
      <vt:lpstr>PowerPoint Presentation</vt:lpstr>
      <vt:lpstr>PowerPoint Presentation</vt:lpstr>
      <vt:lpstr>PowerPoint Presentation</vt:lpstr>
      <vt:lpstr>&gt;&gt;</vt:lpstr>
      <vt:lpstr>next</vt:lpstr>
      <vt:lpstr>TERIMA KASIH</vt:lpstr>
      <vt:lpstr>Reference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Eksperimen</vt:lpstr>
      <vt:lpstr>Eksperimen</vt:lpstr>
      <vt:lpstr>Hasil dan Eksperimen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</dc:title>
  <dc:creator>johan</dc:creator>
  <cp:lastModifiedBy>johanadi</cp:lastModifiedBy>
  <cp:revision>104</cp:revision>
  <dcterms:created xsi:type="dcterms:W3CDTF">2020-09-11T07:51:29Z</dcterms:created>
  <dcterms:modified xsi:type="dcterms:W3CDTF">2020-12-11T13:28:55Z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0x010100A75A09B35790B440963028D667AC076C</vt:lpwstr>
  </property>
</Properties>
</file>