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sldIdLst>
    <p:sldId id="256" r:id="rId5"/>
    <p:sldId id="268" r:id="rId6"/>
    <p:sldId id="258" r:id="rId7"/>
    <p:sldId id="259" r:id="rId8"/>
    <p:sldId id="260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6FF4B-F657-4487-90CB-76CC47B00E3E}" v="5" dt="2020-09-17T15:06:26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Ainun Herlambang" userId="S::ainunher@students.undip.ac.id::23cc4ad2-5b1a-4cd6-87fc-896c3ff0fa76" providerId="AD" clId="Web-{D0A6FF4B-F657-4487-90CB-76CC47B00E3E}"/>
    <pc:docChg chg="modSld">
      <pc:chgData name="Ahmad Ainun Herlambang" userId="S::ainunher@students.undip.ac.id::23cc4ad2-5b1a-4cd6-87fc-896c3ff0fa76" providerId="AD" clId="Web-{D0A6FF4B-F657-4487-90CB-76CC47B00E3E}" dt="2020-09-17T15:06:26.908" v="4" actId="20577"/>
      <pc:docMkLst>
        <pc:docMk/>
      </pc:docMkLst>
      <pc:sldChg chg="modSp">
        <pc:chgData name="Ahmad Ainun Herlambang" userId="S::ainunher@students.undip.ac.id::23cc4ad2-5b1a-4cd6-87fc-896c3ff0fa76" providerId="AD" clId="Web-{D0A6FF4B-F657-4487-90CB-76CC47B00E3E}" dt="2020-09-17T15:05:29.033" v="2" actId="20577"/>
        <pc:sldMkLst>
          <pc:docMk/>
          <pc:sldMk cId="4124479030" sldId="260"/>
        </pc:sldMkLst>
        <pc:spChg chg="mod">
          <ac:chgData name="Ahmad Ainun Herlambang" userId="S::ainunher@students.undip.ac.id::23cc4ad2-5b1a-4cd6-87fc-896c3ff0fa76" providerId="AD" clId="Web-{D0A6FF4B-F657-4487-90CB-76CC47B00E3E}" dt="2020-09-17T15:05:29.033" v="2" actId="20577"/>
          <ac:spMkLst>
            <pc:docMk/>
            <pc:sldMk cId="412447903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1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01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80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831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3024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2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5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5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057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BC4724B-3000-4A76-AA48-7DCACE2A3C95}"/>
              </a:ext>
            </a:extLst>
          </p:cNvPr>
          <p:cNvSpPr txBox="1">
            <a:spLocks/>
          </p:cNvSpPr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dirty="0" err="1"/>
              <a:t>Pemilihan</a:t>
            </a:r>
            <a:r>
              <a:rPr lang="en-ID" dirty="0"/>
              <a:t>  Menu </a:t>
            </a:r>
            <a:r>
              <a:rPr lang="en-ID" dirty="0" err="1"/>
              <a:t>Maknaan</a:t>
            </a:r>
            <a:r>
              <a:rPr lang="en-ID" dirty="0"/>
              <a:t> </a:t>
            </a:r>
            <a:r>
              <a:rPr lang="en-ID" dirty="0" err="1"/>
              <a:t>Murah</a:t>
            </a:r>
            <a:r>
              <a:rPr lang="en-ID" dirty="0"/>
              <a:t>, </a:t>
            </a:r>
            <a:r>
              <a:rPr lang="en-ID" dirty="0" err="1"/>
              <a:t>Sehat</a:t>
            </a:r>
            <a:r>
              <a:rPr lang="en-ID" dirty="0"/>
              <a:t>, dan </a:t>
            </a:r>
            <a:r>
              <a:rPr lang="en-ID" dirty="0" err="1"/>
              <a:t>Berkhasiat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br>
              <a:rPr lang="en-ID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	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3426F5-DEAE-4D86-9886-3D4ECA7B1DBE}"/>
              </a:ext>
            </a:extLst>
          </p:cNvPr>
          <p:cNvSpPr txBox="1">
            <a:spLocks/>
          </p:cNvSpPr>
          <p:nvPr/>
        </p:nvSpPr>
        <p:spPr>
          <a:xfrm>
            <a:off x="1507067" y="431705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Linggar Maretva Cendani (24060117120031)</a:t>
            </a:r>
          </a:p>
          <a:p>
            <a:pPr algn="ctr"/>
            <a:r>
              <a:rPr lang="it-IT" dirty="0"/>
              <a:t>Johanadi Santoso (24060117120001) 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2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kos yang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gizi</a:t>
            </a:r>
            <a:r>
              <a:rPr lang="en-ID" dirty="0"/>
              <a:t>/</a:t>
            </a:r>
            <a:r>
              <a:rPr lang="en-ID" dirty="0" err="1"/>
              <a:t>kalori</a:t>
            </a:r>
            <a:r>
              <a:rPr lang="en-ID" dirty="0"/>
              <a:t>. </a:t>
            </a:r>
          </a:p>
          <a:p>
            <a:r>
              <a:rPr lang="en-ID" dirty="0"/>
              <a:t>Anak </a:t>
            </a:r>
            <a:r>
              <a:rPr lang="en-ID" dirty="0" err="1"/>
              <a:t>terserbut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kalorinya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uang. Karena </a:t>
            </a:r>
            <a:r>
              <a:rPr lang="en-ID" dirty="0" err="1"/>
              <a:t>jatah</a:t>
            </a:r>
            <a:r>
              <a:rPr lang="en-ID" dirty="0"/>
              <a:t> uang </a:t>
            </a:r>
            <a:r>
              <a:rPr lang="en-ID" dirty="0" err="1"/>
              <a:t>bulananya</a:t>
            </a:r>
            <a:r>
              <a:rPr lang="en-ID" dirty="0"/>
              <a:t> di </a:t>
            </a:r>
            <a:r>
              <a:rPr lang="en-ID" dirty="0" err="1"/>
              <a:t>potong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pengluaran</a:t>
            </a:r>
            <a:r>
              <a:rPr lang="en-ID" dirty="0"/>
              <a:t>(survive) </a:t>
            </a:r>
            <a:r>
              <a:rPr lang="en-ID" dirty="0" err="1"/>
              <a:t>keluarganya</a:t>
            </a:r>
            <a:r>
              <a:rPr lang="en-ID" dirty="0"/>
              <a:t> pada masa </a:t>
            </a:r>
            <a:r>
              <a:rPr lang="en-ID" dirty="0" err="1"/>
              <a:t>pademi</a:t>
            </a:r>
            <a:r>
              <a:rPr lang="en-ID" dirty="0"/>
              <a:t> Covid-19 </a:t>
            </a:r>
            <a:r>
              <a:rPr lang="en-ID" dirty="0" err="1"/>
              <a:t>ini</a:t>
            </a:r>
            <a:r>
              <a:rPr lang="en-ID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Nama </a:t>
            </a:r>
            <a:r>
              <a:rPr lang="en-US" dirty="0" err="1"/>
              <a:t>makan</a:t>
            </a:r>
            <a:r>
              <a:rPr lang="en-US" dirty="0"/>
              <a:t> = [ Nasi, </a:t>
            </a:r>
            <a:r>
              <a:rPr lang="en-US" dirty="0" err="1"/>
              <a:t>Kentang</a:t>
            </a:r>
            <a:r>
              <a:rPr lang="en-US" dirty="0"/>
              <a:t>, </a:t>
            </a:r>
            <a:r>
              <a:rPr lang="en-US" dirty="0" err="1"/>
              <a:t>Jagung</a:t>
            </a:r>
            <a:r>
              <a:rPr lang="en-US" dirty="0"/>
              <a:t>, Ubi, Tempe, </a:t>
            </a:r>
            <a:r>
              <a:rPr lang="en-US" dirty="0" err="1"/>
              <a:t>Tahu</a:t>
            </a:r>
            <a:r>
              <a:rPr lang="en-US" dirty="0"/>
              <a:t>, </a:t>
            </a:r>
            <a:r>
              <a:rPr lang="en-US" dirty="0" err="1"/>
              <a:t>Telur</a:t>
            </a:r>
            <a:r>
              <a:rPr lang="en-US" dirty="0"/>
              <a:t>, </a:t>
            </a:r>
            <a:r>
              <a:rPr lang="en-US" dirty="0" err="1"/>
              <a:t>Ayam</a:t>
            </a:r>
            <a:r>
              <a:rPr lang="en-US" dirty="0"/>
              <a:t>, </a:t>
            </a:r>
            <a:r>
              <a:rPr lang="en-US" dirty="0" err="1"/>
              <a:t>Sapi</a:t>
            </a:r>
            <a:r>
              <a:rPr lang="en-US" dirty="0"/>
              <a:t>, Pisang ]</a:t>
            </a:r>
          </a:p>
          <a:p>
            <a:pPr marL="0" indent="0">
              <a:buNone/>
            </a:pPr>
            <a:r>
              <a:rPr lang="en-US" dirty="0"/>
              <a:t>Value   = [ 130, 175, 85, 85, 193, 76, 155, 239, 250, 89 ]</a:t>
            </a:r>
          </a:p>
          <a:p>
            <a:pPr marL="0" indent="0">
              <a:buNone/>
            </a:pPr>
            <a:r>
              <a:rPr lang="en-US" dirty="0"/>
              <a:t>Weight = [ 2000, 3000, 5000, 2000, 2000, 3000, 10000, 15000, 4000 ]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dirty="0" err="1"/>
              <a:t>Tujuan</a:t>
            </a:r>
            <a:r>
              <a:rPr lang="en-US" dirty="0"/>
              <a:t> :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kalori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(</a:t>
            </a:r>
            <a:r>
              <a:rPr lang="en-US" dirty="0" err="1"/>
              <a:t>mengenyangkan</a:t>
            </a:r>
            <a:r>
              <a:rPr lang="en-US" dirty="0"/>
              <a:t>) 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murah</a:t>
            </a:r>
            <a:r>
              <a:rPr lang="en-US" dirty="0"/>
              <a:t>/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uang yang </a:t>
            </a:r>
            <a:r>
              <a:rPr lang="en-US" dirty="0" err="1"/>
              <a:t>dimiliki</a:t>
            </a:r>
            <a:endParaRPr lang="en-US" dirty="0"/>
          </a:p>
          <a:p>
            <a:pPr marL="914400" indent="-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Pengkodean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</a:t>
            </a:r>
            <a:endParaRPr lang="en-US" dirty="0"/>
          </a:p>
          <a:p>
            <a:r>
              <a:rPr lang="en-US" dirty="0"/>
              <a:t>Panjang chromosome: 10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: 10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: 50</a:t>
            </a:r>
          </a:p>
          <a:p>
            <a:r>
              <a:rPr lang="en-US" dirty="0" err="1"/>
              <a:t>Fungsi</a:t>
            </a:r>
            <a:r>
              <a:rPr lang="en-US" dirty="0"/>
              <a:t> fitness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(value) jika (weight)&lt;= uang</a:t>
            </a:r>
          </a:p>
          <a:p>
            <a:pPr lvl="1"/>
            <a:r>
              <a:rPr lang="en-US" dirty="0"/>
              <a:t>0 otherwise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Selection, Cross over, </a:t>
            </a:r>
            <a:r>
              <a:rPr lang="en-US" dirty="0" err="1"/>
              <a:t>Mutasi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   :	 </a:t>
            </a:r>
            <a:r>
              <a:rPr lang="en-US" dirty="0" err="1"/>
              <a:t>Roulete</a:t>
            </a:r>
            <a:r>
              <a:rPr lang="en-US" dirty="0"/>
              <a:t> wheel</a:t>
            </a:r>
            <a:endParaRPr lang="en-ID" dirty="0"/>
          </a:p>
          <a:p>
            <a:endParaRPr lang="en-US" dirty="0"/>
          </a:p>
          <a:p>
            <a:r>
              <a:rPr lang="en-US" dirty="0"/>
              <a:t>Cross over  :	Single point cross over</a:t>
            </a:r>
          </a:p>
          <a:p>
            <a:r>
              <a:rPr lang="en-US" dirty="0"/>
              <a:t>Crossover rate : 0.9</a:t>
            </a:r>
          </a:p>
          <a:p>
            <a:endParaRPr lang="en-US" dirty="0"/>
          </a:p>
          <a:p>
            <a:r>
              <a:rPr lang="en-US" dirty="0" err="1"/>
              <a:t>Mutasi</a:t>
            </a:r>
            <a:r>
              <a:rPr lang="en-US" dirty="0"/>
              <a:t>	  :	Binary mutation</a:t>
            </a:r>
          </a:p>
          <a:p>
            <a:r>
              <a:rPr lang="en-US" dirty="0"/>
              <a:t>Mutation rate : 0.2</a:t>
            </a:r>
          </a:p>
        </p:txBody>
      </p:sp>
    </p:spTree>
    <p:extLst>
      <p:ext uri="{BB962C8B-B14F-4D97-AF65-F5344CB8AC3E}">
        <p14:creationId xmlns:p14="http://schemas.microsoft.com/office/powerpoint/2010/main" val="331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generasi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Elitism</a:t>
            </a:r>
          </a:p>
          <a:p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fitness </a:t>
            </a:r>
            <a:r>
              <a:rPr lang="en-ID" dirty="0" err="1"/>
              <a:t>terbaik</a:t>
            </a:r>
            <a:r>
              <a:rPr lang="en-I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DCD9-F5E6-487D-944D-980DE51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EC24-CC1D-429E-A764-861E71AB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47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B44A-6887-48CC-B286-5FB16835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3109731"/>
            <a:ext cx="8596668" cy="13208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A3EB-5461-4983-A298-47292353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0621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A75A09B35790B440963028D667AC076C" ma:contentTypeVersion="2" ma:contentTypeDescription="Buat sebuah dokumen baru." ma:contentTypeScope="" ma:versionID="8f22419555ecbc722a110e3234896a20">
  <xsd:schema xmlns:xsd="http://www.w3.org/2001/XMLSchema" xmlns:xs="http://www.w3.org/2001/XMLSchema" xmlns:p="http://schemas.microsoft.com/office/2006/metadata/properties" xmlns:ns2="dffa8d4c-1624-4b54-8b81-ee02fa49b9f8" targetNamespace="http://schemas.microsoft.com/office/2006/metadata/properties" ma:root="true" ma:fieldsID="a5a82de93ff414cfc3ad08b3a533f484" ns2:_="">
    <xsd:import namespace="dffa8d4c-1624-4b54-8b81-ee02fa49b9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a8d4c-1624-4b54-8b81-ee02fa49b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7506A-7708-4B23-88BC-59D331CB9B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DBD4C8-C3EA-4D27-A1FF-3A2698602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fa8d4c-1624-4b54-8b81-ee02fa49b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97FA3A-1A23-452B-A518-D8CA2FE427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Words>240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Masalah</vt:lpstr>
      <vt:lpstr>Pengkodean</vt:lpstr>
      <vt:lpstr>Selection, Cross over, Mutasi</vt:lpstr>
      <vt:lpstr>Update generasi</vt:lpstr>
      <vt:lpstr>Demo Program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</dc:title>
  <dc:creator>Rismi Yati</dc:creator>
  <cp:lastModifiedBy>johanadi santoso</cp:lastModifiedBy>
  <cp:revision>81</cp:revision>
  <dcterms:created xsi:type="dcterms:W3CDTF">2020-09-11T07:51:29Z</dcterms:created>
  <dcterms:modified xsi:type="dcterms:W3CDTF">2020-10-20T15:06:52Z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0x010100A75A09B35790B440963028D667AC076C</vt:lpwstr>
  </property>
</Properties>
</file>