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4" r:id="rId4"/>
  </p:sldMasterIdLst>
  <p:notesMasterIdLst>
    <p:notesMasterId r:id="rId6"/>
  </p:notesMasterIdLst>
  <p:handoutMasterIdLst>
    <p:handoutMasterId r:id="rId16"/>
  </p:handoutMasterIdLst>
  <p:sldIdLst>
    <p:sldId id="256" r:id="rId5"/>
    <p:sldId id="290" r:id="rId7"/>
    <p:sldId id="258" r:id="rId8"/>
    <p:sldId id="325" r:id="rId9"/>
    <p:sldId id="327" r:id="rId10"/>
    <p:sldId id="331" r:id="rId11"/>
    <p:sldId id="332" r:id="rId12"/>
    <p:sldId id="329" r:id="rId13"/>
    <p:sldId id="330" r:id="rId14"/>
    <p:sldId id="29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2574" y="114"/>
      </p:cViewPr>
      <p:guideLst>
        <p:guide orient="horz" pos="17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96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  <a:endParaRPr lang="en-US" altLang="ko-KR" dirty="0"/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159250" y="1271270"/>
            <a:ext cx="4984750" cy="1525905"/>
          </a:xfrm>
          <a:prstGeom prst="rect">
            <a:avLst/>
          </a:prstGeo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Anggota Kelompok Andromeda :</a:t>
            </a:r>
            <a:endParaRPr lang="id-ID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- Muh. Zulpa Ladun Hakim	(24060117120025)</a:t>
            </a:r>
            <a:endParaRPr lang="id-ID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400" dirty="0">
                <a:solidFill>
                  <a:schemeClr val="bg1"/>
                </a:solidFill>
                <a:sym typeface="+mn-ea"/>
              </a:rPr>
              <a:t>- </a:t>
            </a:r>
            <a:r>
              <a:rPr lang="id-ID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Linggar Maretva Cendani	(24060117120031)</a:t>
            </a:r>
            <a:endParaRPr lang="id-ID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400" dirty="0">
                <a:solidFill>
                  <a:schemeClr val="bg1"/>
                </a:solidFill>
                <a:sym typeface="+mn-ea"/>
              </a:rPr>
              <a:t>- </a:t>
            </a:r>
            <a:r>
              <a:rPr lang="id-ID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Selvi Fitria Khoerunnisa	(24060117120040)</a:t>
            </a:r>
            <a:endParaRPr lang="id-ID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en-US" sz="1400" dirty="0">
                <a:solidFill>
                  <a:schemeClr val="bg1"/>
                </a:solidFill>
                <a:sym typeface="+mn-ea"/>
              </a:rPr>
              <a:t>- </a:t>
            </a:r>
            <a:r>
              <a:rPr lang="id-ID" alt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Muhammad Rizky Ardani	(24060117140067)</a:t>
            </a:r>
            <a:endParaRPr lang="id-ID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93210" y="387985"/>
            <a:ext cx="4887595" cy="539750"/>
          </a:xfrm>
          <a:prstGeom prst="rect">
            <a:avLst/>
          </a:prstGeom>
        </p:spPr>
        <p:txBody>
          <a:bodyPr/>
          <a:lstStyle/>
          <a:p>
            <a:r>
              <a:rPr lang="id-ID" sz="4000" dirty="0">
                <a:solidFill>
                  <a:schemeClr val="bg1"/>
                </a:solidFill>
                <a:latin typeface="Uni Sans Heavy CAPS" panose="00000500000000000000" charset="0"/>
                <a:cs typeface="Uni Sans Heavy CAPS" panose="00000500000000000000" charset="0"/>
              </a:rPr>
              <a:t>WIDYA TRAVEL</a:t>
            </a:r>
            <a:endParaRPr lang="id-ID" sz="4000" dirty="0">
              <a:solidFill>
                <a:schemeClr val="bg1"/>
              </a:solidFill>
              <a:latin typeface="Uni Sans Heavy CAPS" panose="00000500000000000000" charset="0"/>
              <a:cs typeface="Uni Sans Heavy CAPS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079884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latin typeface="+mj-lt"/>
              </a:rPr>
              <a:t>Terima Kasih</a:t>
            </a:r>
            <a:endParaRPr lang="id-ID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408265" y="332508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369665" y="332508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331700" y="332508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5553713" y="350788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7576743" y="345043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838835"/>
            <a:ext cx="51308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Widya Travel merupakan sebuah </a:t>
            </a:r>
            <a:r>
              <a: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aplikasi 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melakukan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pemesanan travel </a:t>
            </a:r>
            <a:r>
              <a: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dari agensi Widya Travel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Widya Travel terdiri dari tiga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aplikasi yaitu Widya Apps, Widya Drive, dan Widya Admin. Widya Apps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merupakan aplikasi pemesanan Widya Travel untuk costumer (berbasis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android). Dalam Aplikasi Widya Apps, costumer dapat memilih layanan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 rent (penyewaan mobil </a:t>
            </a:r>
            <a:r>
              <a: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 dan memesan travel Individual Trip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(travel perorangan). Widya Driver merupakan aplikasi khusus Driver dari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Widya Travel (berbasis android), dan Widya Admin merupakan sistem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berbasis web khusus untuk admin dari Widya Travel dengan tujuan untuk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mengelola data-data yang berkaitan dengan pemesanan Travel dari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Widya Travel.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0215" y="4404995"/>
            <a:ext cx="1626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Arial" panose="020B0604020202020204" pitchFamily="34" charset="0"/>
              </a:rPr>
              <a:t>Use Case Diagram</a:t>
            </a:r>
            <a:endParaRPr lang="id-ID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1"/>
                </a:solidFill>
              </a:rPr>
              <a:t>Deksripsi Project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8" name="Picture Placeholder 7" descr="Untitled-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55650" y="2157730"/>
            <a:ext cx="1692275" cy="1692275"/>
          </a:xfrm>
          <a:prstGeom prst="rect">
            <a:avLst/>
          </a:prstGeom>
        </p:spPr>
      </p:pic>
      <p:sp>
        <p:nvSpPr>
          <p:cNvPr id="10" name="TextBox 32"/>
          <p:cNvSpPr txBox="1"/>
          <p:nvPr/>
        </p:nvSpPr>
        <p:spPr>
          <a:xfrm>
            <a:off x="5006975" y="4404995"/>
            <a:ext cx="1516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sz="1200" b="1" dirty="0">
                <a:solidFill>
                  <a:schemeClr val="bg1"/>
                </a:solidFill>
                <a:cs typeface="Arial" panose="020B0604020202020204" pitchFamily="34" charset="0"/>
              </a:rPr>
              <a:t>Activity Diagram</a:t>
            </a:r>
            <a:endParaRPr lang="id-ID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38"/>
          <p:cNvSpPr txBox="1"/>
          <p:nvPr/>
        </p:nvSpPr>
        <p:spPr>
          <a:xfrm>
            <a:off x="6868795" y="4404995"/>
            <a:ext cx="1715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d-ID" sz="12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Interface </a:t>
            </a:r>
            <a:r>
              <a:rPr lang="id-ID" sz="1200" b="1" dirty="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  <a:endParaRPr lang="id-ID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7" name="Rounded Rectangle 51"/>
          <p:cNvSpPr/>
          <p:nvPr/>
        </p:nvSpPr>
        <p:spPr>
          <a:xfrm rot="16200000" flipH="1">
            <a:off x="3619964" y="354107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/>
              <a:t>Use </a:t>
            </a:r>
            <a:r>
              <a:rPr lang="id-ID" dirty="0">
                <a:solidFill>
                  <a:schemeClr val="accent1"/>
                </a:solidFill>
              </a:rPr>
              <a:t>Case </a:t>
            </a:r>
            <a:r>
              <a:rPr lang="id-ID" dirty="0"/>
              <a:t>Diagram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6585" y="4737735"/>
            <a:ext cx="2830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Use Case Diagram Widya Apps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useca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934720"/>
            <a:ext cx="7034530" cy="3803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/>
              <a:t>Use </a:t>
            </a:r>
            <a:r>
              <a:rPr lang="id-ID" dirty="0">
                <a:solidFill>
                  <a:schemeClr val="accent1"/>
                </a:solidFill>
              </a:rPr>
              <a:t>Case </a:t>
            </a:r>
            <a:r>
              <a:rPr lang="id-ID" dirty="0"/>
              <a:t>Diagram</a:t>
            </a:r>
            <a:endParaRPr lang="id-ID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675" y="1173480"/>
            <a:ext cx="4488815" cy="3277034"/>
            <a:chOff x="0" y="1425"/>
            <a:chExt cx="8571" cy="6257"/>
          </a:xfrm>
        </p:grpSpPr>
        <p:sp>
          <p:nvSpPr>
            <p:cNvPr id="71" name="TextBox 70"/>
            <p:cNvSpPr txBox="1"/>
            <p:nvPr/>
          </p:nvSpPr>
          <p:spPr>
            <a:xfrm>
              <a:off x="1825" y="7156"/>
              <a:ext cx="5512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Use Case Diagram Widya Drive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 descr="usecase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1425"/>
              <a:ext cx="8571" cy="5731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692015" y="1276350"/>
            <a:ext cx="4451985" cy="3072229"/>
            <a:chOff x="4946" y="1384"/>
            <a:chExt cx="9454" cy="6523"/>
          </a:xfrm>
        </p:grpSpPr>
        <p:sp>
          <p:nvSpPr>
            <p:cNvPr id="6" name="TextBox 70"/>
            <p:cNvSpPr txBox="1"/>
            <p:nvPr/>
          </p:nvSpPr>
          <p:spPr>
            <a:xfrm>
              <a:off x="7047" y="7322"/>
              <a:ext cx="5817" cy="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Use Case Diagram Widya Admin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 descr="usecase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6" y="1384"/>
              <a:ext cx="9454" cy="5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/>
              <a:t>Activity</a:t>
            </a:r>
            <a:r>
              <a:rPr lang="id-ID" dirty="0">
                <a:solidFill>
                  <a:schemeClr val="accent1"/>
                </a:solidFill>
              </a:rPr>
              <a:t> Diagram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99790" y="4738370"/>
            <a:ext cx="2344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Activity Diagram Customer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q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1203960"/>
            <a:ext cx="88868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/>
              <a:t>Activity</a:t>
            </a:r>
            <a:r>
              <a:rPr lang="id-ID" dirty="0">
                <a:solidFill>
                  <a:schemeClr val="accent1"/>
                </a:solidFill>
              </a:rPr>
              <a:t> Diagram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54730" y="4782185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Activity Diagram Driver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qq - Co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252855"/>
            <a:ext cx="9086215" cy="3079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/>
              <a:t>Activity</a:t>
            </a:r>
            <a:r>
              <a:rPr lang="id-ID" dirty="0">
                <a:solidFill>
                  <a:schemeClr val="accent1"/>
                </a:solidFill>
              </a:rPr>
              <a:t> Diagram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88690" y="4749165"/>
            <a:ext cx="2166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Activity Diagram Admin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qq - Copy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" y="1391920"/>
            <a:ext cx="8965565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>
                <a:sym typeface="+mn-ea"/>
              </a:rPr>
              <a:t>Interface </a:t>
            </a:r>
            <a:r>
              <a:rPr lang="id-ID" dirty="0">
                <a:solidFill>
                  <a:schemeClr val="accent1"/>
                </a:solidFill>
                <a:sym typeface="+mn-ea"/>
              </a:rPr>
              <a:t>Design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1084580" y="4691380"/>
            <a:ext cx="1438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Login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57"/>
          <p:cNvSpPr txBox="1"/>
          <p:nvPr/>
        </p:nvSpPr>
        <p:spPr>
          <a:xfrm>
            <a:off x="3283585" y="1012190"/>
            <a:ext cx="1224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Daftar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78660" y="998183"/>
            <a:ext cx="305045" cy="305045"/>
            <a:chOff x="5508104" y="555526"/>
            <a:chExt cx="360040" cy="360040"/>
          </a:xfrm>
        </p:grpSpPr>
        <p:sp>
          <p:nvSpPr>
            <p:cNvPr id="31" name="Oval 3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32" name="L-Shape 3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89815" y="4676738"/>
            <a:ext cx="305045" cy="305045"/>
            <a:chOff x="5508104" y="555526"/>
            <a:chExt cx="360040" cy="360040"/>
          </a:xfrm>
        </p:grpSpPr>
        <p:sp>
          <p:nvSpPr>
            <p:cNvPr id="5" name="Oval 4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6" name="L-Shape 5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</p:grpSp>
      <p:sp>
        <p:nvSpPr>
          <p:cNvPr id="7" name="TextBox 54"/>
          <p:cNvSpPr txBox="1"/>
          <p:nvPr/>
        </p:nvSpPr>
        <p:spPr>
          <a:xfrm>
            <a:off x="5272405" y="4707255"/>
            <a:ext cx="1438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Lupa Password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7617460" y="1028700"/>
            <a:ext cx="848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Home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12535" y="1014693"/>
            <a:ext cx="305045" cy="305045"/>
            <a:chOff x="5508104" y="555526"/>
            <a:chExt cx="360040" cy="360040"/>
          </a:xfrm>
        </p:grpSpPr>
        <p:sp>
          <p:nvSpPr>
            <p:cNvPr id="10" name="Oval 9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11" name="L-Shape 10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7640" y="4692613"/>
            <a:ext cx="305045" cy="305045"/>
            <a:chOff x="5508104" y="555526"/>
            <a:chExt cx="360040" cy="360040"/>
          </a:xfrm>
        </p:grpSpPr>
        <p:sp>
          <p:nvSpPr>
            <p:cNvPr id="13" name="Oval 12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14" name="L-Shape 13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</p:grpSp>
      <p:pic>
        <p:nvPicPr>
          <p:cNvPr id="15" name="Picture 14" descr="1. splash_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019810"/>
            <a:ext cx="1760220" cy="3535680"/>
          </a:xfrm>
          <a:prstGeom prst="rect">
            <a:avLst/>
          </a:prstGeom>
        </p:spPr>
      </p:pic>
      <p:pic>
        <p:nvPicPr>
          <p:cNvPr id="16" name="Picture 15" descr="2. 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019810"/>
            <a:ext cx="1760855" cy="3536950"/>
          </a:xfrm>
          <a:prstGeom prst="rect">
            <a:avLst/>
          </a:prstGeom>
        </p:spPr>
      </p:pic>
      <p:pic>
        <p:nvPicPr>
          <p:cNvPr id="17" name="Picture 16" descr="3. daft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10" y="1441450"/>
            <a:ext cx="1734820" cy="3484880"/>
          </a:xfrm>
          <a:prstGeom prst="rect">
            <a:avLst/>
          </a:prstGeom>
        </p:spPr>
      </p:pic>
      <p:pic>
        <p:nvPicPr>
          <p:cNvPr id="18" name="Picture 17" descr="4. forgot_passwo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030" y="998220"/>
            <a:ext cx="1760220" cy="3536315"/>
          </a:xfrm>
          <a:prstGeom prst="rect">
            <a:avLst/>
          </a:prstGeom>
        </p:spPr>
      </p:pic>
      <p:pic>
        <p:nvPicPr>
          <p:cNvPr id="19" name="Picture 18" descr="5. ho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402080"/>
            <a:ext cx="1790700" cy="3595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>
                <a:sym typeface="+mn-ea"/>
              </a:rPr>
              <a:t>Interface </a:t>
            </a:r>
            <a:r>
              <a:rPr lang="id-ID" dirty="0">
                <a:solidFill>
                  <a:schemeClr val="accent1"/>
                </a:solidFill>
                <a:sym typeface="+mn-ea"/>
              </a:rPr>
              <a:t>Design</a:t>
            </a:r>
            <a:endParaRPr lang="id-ID" dirty="0">
              <a:solidFill>
                <a:schemeClr val="accent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80280" y="1012825"/>
            <a:ext cx="4171315" cy="3983355"/>
            <a:chOff x="660" y="1555"/>
            <a:chExt cx="6569" cy="6273"/>
          </a:xfrm>
        </p:grpSpPr>
        <p:sp>
          <p:nvSpPr>
            <p:cNvPr id="34" name="TextBox 54"/>
            <p:cNvSpPr txBox="1"/>
            <p:nvPr/>
          </p:nvSpPr>
          <p:spPr>
            <a:xfrm>
              <a:off x="1725" y="7371"/>
              <a:ext cx="2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Order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301" y="1577"/>
              <a:ext cx="192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Profile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821" y="1555"/>
              <a:ext cx="480" cy="480"/>
              <a:chOff x="5508104" y="555526"/>
              <a:chExt cx="360040" cy="36004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508104" y="555526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  <p:sp>
            <p:nvSpPr>
              <p:cNvPr id="38" name="L-Shape 37"/>
              <p:cNvSpPr/>
              <p:nvPr/>
            </p:nvSpPr>
            <p:spPr>
              <a:xfrm rot="2700000">
                <a:off x="5610142" y="633711"/>
                <a:ext cx="203670" cy="203670"/>
              </a:xfrm>
              <a:prstGeom prst="corner">
                <a:avLst>
                  <a:gd name="adj1" fmla="val 32966"/>
                  <a:gd name="adj2" fmla="val 34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61" y="7348"/>
              <a:ext cx="480" cy="480"/>
              <a:chOff x="5508104" y="555526"/>
              <a:chExt cx="360040" cy="36004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508104" y="555526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  <p:sp>
            <p:nvSpPr>
              <p:cNvPr id="41" name="L-Shape 40"/>
              <p:cNvSpPr/>
              <p:nvPr/>
            </p:nvSpPr>
            <p:spPr>
              <a:xfrm rot="2700000">
                <a:off x="5610142" y="633711"/>
                <a:ext cx="203670" cy="203670"/>
              </a:xfrm>
              <a:prstGeom prst="corner">
                <a:avLst>
                  <a:gd name="adj1" fmla="val 32966"/>
                  <a:gd name="adj2" fmla="val 34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</p:grpSp>
        <p:pic>
          <p:nvPicPr>
            <p:cNvPr id="42" name="Picture 41" descr="6. ord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0" y="1629"/>
              <a:ext cx="2721" cy="5464"/>
            </a:xfrm>
            <a:prstGeom prst="rect">
              <a:avLst/>
            </a:prstGeom>
          </p:spPr>
        </p:pic>
        <p:pic>
          <p:nvPicPr>
            <p:cNvPr id="43" name="Picture 42" descr="7. profi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6" y="2253"/>
              <a:ext cx="2733" cy="5489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3700" y="972783"/>
            <a:ext cx="3987800" cy="3982965"/>
            <a:chOff x="7618" y="1581"/>
            <a:chExt cx="6280" cy="6272"/>
          </a:xfrm>
        </p:grpSpPr>
        <p:sp>
          <p:nvSpPr>
            <p:cNvPr id="45" name="TextBox 54"/>
            <p:cNvSpPr txBox="1"/>
            <p:nvPr/>
          </p:nvSpPr>
          <p:spPr>
            <a:xfrm>
              <a:off x="8668" y="7396"/>
              <a:ext cx="2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Car Rent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TextBox 57"/>
            <p:cNvSpPr txBox="1"/>
            <p:nvPr/>
          </p:nvSpPr>
          <p:spPr>
            <a:xfrm>
              <a:off x="11674" y="1603"/>
              <a:ext cx="222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Individual Trip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194" y="1581"/>
              <a:ext cx="480" cy="480"/>
              <a:chOff x="5508104" y="555526"/>
              <a:chExt cx="360040" cy="36004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508104" y="555526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  <p:sp>
            <p:nvSpPr>
              <p:cNvPr id="49" name="L-Shape 48"/>
              <p:cNvSpPr/>
              <p:nvPr/>
            </p:nvSpPr>
            <p:spPr>
              <a:xfrm rot="2700000">
                <a:off x="5610142" y="633711"/>
                <a:ext cx="203670" cy="203670"/>
              </a:xfrm>
              <a:prstGeom prst="corner">
                <a:avLst>
                  <a:gd name="adj1" fmla="val 32966"/>
                  <a:gd name="adj2" fmla="val 34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204" y="7373"/>
              <a:ext cx="480" cy="480"/>
              <a:chOff x="5508104" y="555526"/>
              <a:chExt cx="360040" cy="36004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508104" y="555526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  <p:sp>
            <p:nvSpPr>
              <p:cNvPr id="52" name="L-Shape 51"/>
              <p:cNvSpPr/>
              <p:nvPr/>
            </p:nvSpPr>
            <p:spPr>
              <a:xfrm rot="2700000">
                <a:off x="5610142" y="633711"/>
                <a:ext cx="203670" cy="203670"/>
              </a:xfrm>
              <a:prstGeom prst="corner">
                <a:avLst>
                  <a:gd name="adj1" fmla="val 32966"/>
                  <a:gd name="adj2" fmla="val 34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ko-KR" altLang="en-US"/>
              </a:p>
            </p:txBody>
          </p:sp>
        </p:grpSp>
        <p:pic>
          <p:nvPicPr>
            <p:cNvPr id="53" name="Picture 52" descr="8. car_re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" y="1718"/>
              <a:ext cx="2677" cy="5375"/>
            </a:xfrm>
            <a:prstGeom prst="rect">
              <a:avLst/>
            </a:prstGeom>
          </p:spPr>
        </p:pic>
        <p:pic>
          <p:nvPicPr>
            <p:cNvPr id="54" name="Picture 53" descr="9. individual trip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8" y="2225"/>
              <a:ext cx="2790" cy="5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Presentation</Application>
  <PresentationFormat>화면 슬라이드 쇼(16:9)</PresentationFormat>
  <Paragraphs>72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Malgun Gothic</vt:lpstr>
      <vt:lpstr>Microsoft YaHei</vt:lpstr>
      <vt:lpstr/>
      <vt:lpstr>Arial Unicode MS</vt:lpstr>
      <vt:lpstr>Segoe Print</vt:lpstr>
      <vt:lpstr>BatangChe</vt:lpstr>
      <vt:lpstr>Bebas</vt:lpstr>
      <vt:lpstr>Uni Sans Heavy CAPS</vt:lpstr>
      <vt:lpstr>Cover and End Slide Master</vt:lpstr>
      <vt:lpstr>Contents Slide Master</vt:lpstr>
      <vt:lpstr>Section Break Slide Master</vt:lpstr>
      <vt:lpstr>FREE PPT TEMPLATES</vt:lpstr>
      <vt:lpstr>Welcome!!</vt:lpstr>
      <vt:lpstr> Our Services</vt:lpstr>
      <vt:lpstr>Use Case Diagram</vt:lpstr>
      <vt:lpstr>Use Case Diagram</vt:lpstr>
      <vt:lpstr>Activity Diagram</vt:lpstr>
      <vt:lpstr>Activity Diagram</vt:lpstr>
      <vt:lpstr>Activity Diagram</vt:lpstr>
      <vt:lpstr>Interface Design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Linggar Maretva</cp:lastModifiedBy>
  <cp:revision>122</cp:revision>
  <dcterms:created xsi:type="dcterms:W3CDTF">2016-11-07T07:00:00Z</dcterms:created>
  <dcterms:modified xsi:type="dcterms:W3CDTF">2019-08-27T19:10:41Z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