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2B9B-CB41-48EC-8A55-DCA554CFA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TUGAS MATERI 10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BEC1F-6A39-43BB-963D-1D259F40D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 Classes and POS Tagging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641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9F48-CC42-41B7-8EBB-D7FBB1E0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0834-ECBC-494A-9628-DEA7C721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8775"/>
            <a:ext cx="8915400" cy="428244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(minimal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Tagset</a:t>
            </a:r>
            <a:r>
              <a:rPr lang="en-US" dirty="0"/>
              <a:t> Bahasa Indonesia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Tagset</a:t>
            </a:r>
            <a:r>
              <a:rPr lang="en-US" dirty="0"/>
              <a:t> Bahasa Indonesia yang </a:t>
            </a:r>
            <a:r>
              <a:rPr lang="en-US" dirty="0" err="1"/>
              <a:t>ada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program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Bahasa yang Anda </a:t>
            </a:r>
            <a:r>
              <a:rPr lang="en-US" dirty="0" err="1"/>
              <a:t>kuasai</a:t>
            </a:r>
            <a:r>
              <a:rPr lang="en-US" dirty="0"/>
              <a:t> (</a:t>
            </a:r>
            <a:r>
              <a:rPr lang="en-US" dirty="0" err="1"/>
              <a:t>Disarankan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Phyton)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POS Tag pada </a:t>
            </a:r>
            <a:r>
              <a:rPr lang="en-US" dirty="0" err="1"/>
              <a:t>artikel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Anda </a:t>
            </a:r>
            <a:r>
              <a:rPr lang="en-US" dirty="0" err="1"/>
              <a:t>pilih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;</a:t>
            </a:r>
          </a:p>
          <a:p>
            <a:pPr lvl="1"/>
            <a:r>
              <a:rPr lang="en-US" dirty="0" err="1"/>
              <a:t>Tagset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/</a:t>
            </a:r>
            <a:r>
              <a:rPr lang="en-US" dirty="0" err="1"/>
              <a:t>dipilih</a:t>
            </a:r>
            <a:endParaRPr lang="en-US" dirty="0"/>
          </a:p>
          <a:p>
            <a:pPr lvl="1"/>
            <a:r>
              <a:rPr lang="en-US" dirty="0" err="1"/>
              <a:t>Sourcode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Output program</a:t>
            </a:r>
          </a:p>
          <a:p>
            <a:pPr lvl="1"/>
            <a:r>
              <a:rPr lang="en-US" dirty="0"/>
              <a:t>Analisa Hasil</a:t>
            </a:r>
          </a:p>
          <a:p>
            <a:pPr lvl="1"/>
            <a:endParaRPr lang="en-US" dirty="0"/>
          </a:p>
          <a:p>
            <a:r>
              <a:rPr lang="en-US" dirty="0"/>
              <a:t>Dateline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1 </a:t>
            </a:r>
            <a:r>
              <a:rPr lang="en-US" dirty="0" err="1"/>
              <a:t>minggu</a:t>
            </a:r>
            <a:r>
              <a:rPr lang="en-US" dirty="0"/>
              <a:t>,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Selasa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/>
              <a:t> 15.00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62175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86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TUGAS MATERI 10</vt:lpstr>
      <vt:lpstr>Instruksi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CFG untuk Pengolahan Bahasa Alami</dc:title>
  <dc:creator>sukmawati</dc:creator>
  <cp:lastModifiedBy>Sukmawati Nur Endah</cp:lastModifiedBy>
  <cp:revision>2</cp:revision>
  <dcterms:created xsi:type="dcterms:W3CDTF">2020-05-08T06:03:11Z</dcterms:created>
  <dcterms:modified xsi:type="dcterms:W3CDTF">2021-04-27T06:57:39Z</dcterms:modified>
</cp:coreProperties>
</file>