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67" r:id="rId2"/>
    <p:sldId id="257" r:id="rId3"/>
    <p:sldId id="259" r:id="rId4"/>
    <p:sldId id="261" r:id="rId5"/>
    <p:sldId id="266" r:id="rId6"/>
    <p:sldId id="264" r:id="rId7"/>
    <p:sldId id="268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9"/>
    <p:restoredTop sz="94613"/>
  </p:normalViewPr>
  <p:slideViewPr>
    <p:cSldViewPr snapToGrid="0" snapToObjects="1">
      <p:cViewPr varScale="1">
        <p:scale>
          <a:sx n="117" d="100"/>
          <a:sy n="11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/>
            <a:t>Random </a:t>
          </a:r>
          <a:r>
            <a:rPr lang="en-US" dirty="0" smtClean="0"/>
            <a:t>Forest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368609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Text 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Lemmintization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Stemming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Stop 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Filtering</a:t>
          </a:r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Feature Extraction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Bag-of-words (count vector)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TF-IDF</a:t>
          </a:r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Bayes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Neural Networks</a:t>
          </a:r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Random </a:t>
          </a:r>
          <a:r>
            <a:rPr lang="en-US" sz="1400" kern="1200" dirty="0" smtClean="0"/>
            <a:t>Forest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In late 2016, the top 20 fake news stories on Facebook were reported to outperform the top 20 real news stories</a:t>
            </a:r>
          </a:p>
          <a:p>
            <a:r>
              <a:rPr lang="en-US" dirty="0"/>
              <a:t>’Fake News' 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5361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that can differentiate between “Real” news and “Fake” </a:t>
            </a:r>
            <a:r>
              <a:rPr lang="en-US" dirty="0" smtClean="0"/>
              <a:t>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1875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1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154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Mangal</vt:lpstr>
      <vt:lpstr>Retrospect</vt:lpstr>
      <vt:lpstr>A Baysiean Approach to Identifying Fake News</vt:lpstr>
      <vt:lpstr>Team Veritas</vt:lpstr>
      <vt:lpstr>The Problem</vt:lpstr>
      <vt:lpstr>Approaches</vt:lpstr>
      <vt:lpstr>Goal</vt:lpstr>
      <vt:lpstr>Implementation</vt:lpstr>
      <vt:lpstr>Results</vt:lpstr>
      <vt:lpstr>Evaluation – Confusion Matrix</vt:lpstr>
      <vt:lpstr>Division of Work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46</cp:revision>
  <dcterms:created xsi:type="dcterms:W3CDTF">2017-12-02T19:17:00Z</dcterms:created>
  <dcterms:modified xsi:type="dcterms:W3CDTF">2017-12-02T20:07:45Z</dcterms:modified>
</cp:coreProperties>
</file>