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76" r:id="rId12"/>
    <p:sldId id="268" r:id="rId13"/>
    <p:sldId id="263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4"/>
    <p:restoredTop sz="94613"/>
  </p:normalViewPr>
  <p:slideViewPr>
    <p:cSldViewPr snapToGrid="0" snapToObjects="1">
      <p:cViewPr>
        <p:scale>
          <a:sx n="94" d="100"/>
          <a:sy n="94" d="100"/>
        </p:scale>
        <p:origin x="15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/>
            <a:t>Preprocessing – Shubhi</a:t>
          </a:r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Lemmintization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Preprocessing – Shubhi</a:t>
          </a:r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70% training, 30% testing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79204"/>
              </p:ext>
            </p:extLst>
          </p:nvPr>
        </p:nvGraphicFramePr>
        <p:xfrm>
          <a:off x="1813635" y="373582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9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45748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700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269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</TotalTime>
  <Words>600</Words>
  <Application>Microsoft Macintosh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Naïve Bayes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83</cp:revision>
  <dcterms:created xsi:type="dcterms:W3CDTF">2017-12-02T19:17:00Z</dcterms:created>
  <dcterms:modified xsi:type="dcterms:W3CDTF">2017-12-03T23:34:19Z</dcterms:modified>
</cp:coreProperties>
</file>