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8" r:id="rId6"/>
    <p:sldId id="265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9"/>
    <p:restoredTop sz="94637"/>
  </p:normalViewPr>
  <p:slideViewPr>
    <p:cSldViewPr snapToGrid="0" snapToObjects="1">
      <p:cViewPr varScale="1">
        <p:scale>
          <a:sx n="75" d="100"/>
          <a:sy n="75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CC7F9-9128-4634-91D5-46B587D43537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53E475-9AB4-4EA4-8673-8A5B87B43D34}">
      <dgm:prSet/>
      <dgm:spPr/>
      <dgm:t>
        <a:bodyPr/>
        <a:lstStyle/>
        <a:p>
          <a:r>
            <a:rPr lang="en-US" dirty="0" smtClean="0"/>
            <a:t>Emily Dutile</a:t>
          </a:r>
          <a:endParaRPr lang="en-US" dirty="0"/>
        </a:p>
      </dgm:t>
    </dgm:pt>
    <dgm:pt modelId="{55581157-4340-4956-843E-BA9F63EC008C}" type="parTrans" cxnId="{7A994BD1-4DBB-48AA-BECA-B0511A7E1BFD}">
      <dgm:prSet/>
      <dgm:spPr/>
      <dgm:t>
        <a:bodyPr/>
        <a:lstStyle/>
        <a:p>
          <a:endParaRPr lang="en-US"/>
        </a:p>
      </dgm:t>
    </dgm:pt>
    <dgm:pt modelId="{E09B0451-0604-4216-BA05-8767DD5F0099}" type="sibTrans" cxnId="{7A994BD1-4DBB-48AA-BECA-B0511A7E1BFD}">
      <dgm:prSet/>
      <dgm:spPr/>
      <dgm:t>
        <a:bodyPr/>
        <a:lstStyle/>
        <a:p>
          <a:endParaRPr lang="en-US"/>
        </a:p>
      </dgm:t>
    </dgm:pt>
    <dgm:pt modelId="{C5593BBB-ADCF-46C9-B23D-AF69407C8111}">
      <dgm:prSet/>
      <dgm:spPr/>
      <dgm:t>
        <a:bodyPr/>
        <a:lstStyle/>
        <a:p>
          <a:r>
            <a:rPr lang="en-US" dirty="0" err="1" smtClean="0"/>
            <a:t>Shubhi</a:t>
          </a:r>
          <a:r>
            <a:rPr lang="en-US" dirty="0" smtClean="0"/>
            <a:t> </a:t>
          </a:r>
          <a:r>
            <a:rPr lang="en-US" dirty="0" err="1" smtClean="0"/>
            <a:t>Mittai</a:t>
          </a:r>
          <a:endParaRPr lang="en-US" dirty="0"/>
        </a:p>
      </dgm:t>
    </dgm:pt>
    <dgm:pt modelId="{F1AC9973-D902-4D09-8D8E-4FC8584B6B3D}" type="parTrans" cxnId="{64E6DB69-063F-48BE-A8A8-3DB71404D45F}">
      <dgm:prSet/>
      <dgm:spPr/>
      <dgm:t>
        <a:bodyPr/>
        <a:lstStyle/>
        <a:p>
          <a:endParaRPr lang="en-US"/>
        </a:p>
      </dgm:t>
    </dgm:pt>
    <dgm:pt modelId="{68560C80-EF74-4F16-8D89-0F0189D3337E}" type="sibTrans" cxnId="{64E6DB69-063F-48BE-A8A8-3DB71404D45F}">
      <dgm:prSet/>
      <dgm:spPr/>
      <dgm:t>
        <a:bodyPr/>
        <a:lstStyle/>
        <a:p>
          <a:endParaRPr lang="en-US"/>
        </a:p>
      </dgm:t>
    </dgm:pt>
    <dgm:pt modelId="{823215AD-BA99-A942-AB93-2D9F94583F9E}">
      <dgm:prSet/>
      <dgm:spPr/>
      <dgm:t>
        <a:bodyPr/>
        <a:lstStyle/>
        <a:p>
          <a:r>
            <a:rPr lang="en-US" smtClean="0"/>
            <a:t>Linghan Xing</a:t>
          </a:r>
          <a:endParaRPr lang="en-US" dirty="0"/>
        </a:p>
      </dgm:t>
    </dgm:pt>
    <dgm:pt modelId="{9027CC5F-0739-DD4E-AB0F-DF09E76994A9}" type="parTrans" cxnId="{F050E797-234B-3E4E-ADD4-3555B816B699}">
      <dgm:prSet/>
      <dgm:spPr/>
      <dgm:t>
        <a:bodyPr/>
        <a:lstStyle/>
        <a:p>
          <a:endParaRPr lang="en-US"/>
        </a:p>
      </dgm:t>
    </dgm:pt>
    <dgm:pt modelId="{A03EF38C-ABDC-0845-8C9C-07EDD692E6D6}" type="sibTrans" cxnId="{F050E797-234B-3E4E-ADD4-3555B816B699}">
      <dgm:prSet/>
      <dgm:spPr/>
      <dgm:t>
        <a:bodyPr/>
        <a:lstStyle/>
        <a:p>
          <a:endParaRPr lang="en-US"/>
        </a:p>
      </dgm:t>
    </dgm:pt>
    <dgm:pt modelId="{BD267F3F-8369-C244-8204-7A3377655338}" type="pres">
      <dgm:prSet presAssocID="{696CC7F9-9128-4634-91D5-46B587D43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CBDB3-4F21-834D-9E38-D5A7E9FBEA81}" type="pres">
      <dgm:prSet presAssocID="{DB53E475-9AB4-4EA4-8673-8A5B87B43D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B0CB-9726-C840-82C8-EE5D82E299B9}" type="pres">
      <dgm:prSet presAssocID="{E09B0451-0604-4216-BA05-8767DD5F0099}" presName="spacer" presStyleCnt="0"/>
      <dgm:spPr/>
    </dgm:pt>
    <dgm:pt modelId="{05729E3A-F186-FF42-B827-86B8CB0104DA}" type="pres">
      <dgm:prSet presAssocID="{C5593BBB-ADCF-46C9-B23D-AF69407C81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5703B-F38E-EC46-964B-CA72C5FD07DC}" type="pres">
      <dgm:prSet presAssocID="{68560C80-EF74-4F16-8D89-0F0189D3337E}" presName="spacer" presStyleCnt="0"/>
      <dgm:spPr/>
    </dgm:pt>
    <dgm:pt modelId="{CF1F419D-B3A2-E748-B288-7BAD8D2561AB}" type="pres">
      <dgm:prSet presAssocID="{823215AD-BA99-A942-AB93-2D9F94583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6DB69-063F-48BE-A8A8-3DB71404D45F}" srcId="{696CC7F9-9128-4634-91D5-46B587D43537}" destId="{C5593BBB-ADCF-46C9-B23D-AF69407C8111}" srcOrd="1" destOrd="0" parTransId="{F1AC9973-D902-4D09-8D8E-4FC8584B6B3D}" sibTransId="{68560C80-EF74-4F16-8D89-0F0189D3337E}"/>
    <dgm:cxn modelId="{3D732685-2CC8-4F4F-AE6C-B55F4DBA4503}" type="presOf" srcId="{C5593BBB-ADCF-46C9-B23D-AF69407C8111}" destId="{05729E3A-F186-FF42-B827-86B8CB0104DA}" srcOrd="0" destOrd="0" presId="urn:microsoft.com/office/officeart/2005/8/layout/vList2"/>
    <dgm:cxn modelId="{7A994BD1-4DBB-48AA-BECA-B0511A7E1BFD}" srcId="{696CC7F9-9128-4634-91D5-46B587D43537}" destId="{DB53E475-9AB4-4EA4-8673-8A5B87B43D34}" srcOrd="0" destOrd="0" parTransId="{55581157-4340-4956-843E-BA9F63EC008C}" sibTransId="{E09B0451-0604-4216-BA05-8767DD5F0099}"/>
    <dgm:cxn modelId="{2A176504-3660-2245-91C3-CF0F5D321DF7}" type="presOf" srcId="{DB53E475-9AB4-4EA4-8673-8A5B87B43D34}" destId="{BF9CBDB3-4F21-834D-9E38-D5A7E9FBEA81}" srcOrd="0" destOrd="0" presId="urn:microsoft.com/office/officeart/2005/8/layout/vList2"/>
    <dgm:cxn modelId="{6286F141-E942-F644-BE0F-9BD8BE0091E7}" type="presOf" srcId="{696CC7F9-9128-4634-91D5-46B587D43537}" destId="{BD267F3F-8369-C244-8204-7A3377655338}" srcOrd="0" destOrd="0" presId="urn:microsoft.com/office/officeart/2005/8/layout/vList2"/>
    <dgm:cxn modelId="{F050E797-234B-3E4E-ADD4-3555B816B699}" srcId="{696CC7F9-9128-4634-91D5-46B587D43537}" destId="{823215AD-BA99-A942-AB93-2D9F94583F9E}" srcOrd="2" destOrd="0" parTransId="{9027CC5F-0739-DD4E-AB0F-DF09E76994A9}" sibTransId="{A03EF38C-ABDC-0845-8C9C-07EDD692E6D6}"/>
    <dgm:cxn modelId="{298CB784-1858-E246-89D1-C13DC15E7FCE}" type="presOf" srcId="{823215AD-BA99-A942-AB93-2D9F94583F9E}" destId="{CF1F419D-B3A2-E748-B288-7BAD8D2561AB}" srcOrd="0" destOrd="0" presId="urn:microsoft.com/office/officeart/2005/8/layout/vList2"/>
    <dgm:cxn modelId="{78B22DF6-1FCD-6E43-B22A-5037F2070273}" type="presParOf" srcId="{BD267F3F-8369-C244-8204-7A3377655338}" destId="{BF9CBDB3-4F21-834D-9E38-D5A7E9FBEA81}" srcOrd="0" destOrd="0" presId="urn:microsoft.com/office/officeart/2005/8/layout/vList2"/>
    <dgm:cxn modelId="{0198CEF2-26E8-9549-968D-AB93C58F7D7D}" type="presParOf" srcId="{BD267F3F-8369-C244-8204-7A3377655338}" destId="{9111B0CB-9726-C840-82C8-EE5D82E299B9}" srcOrd="1" destOrd="0" presId="urn:microsoft.com/office/officeart/2005/8/layout/vList2"/>
    <dgm:cxn modelId="{6E498770-DCE5-A440-9168-AC695BBE31F3}" type="presParOf" srcId="{BD267F3F-8369-C244-8204-7A3377655338}" destId="{05729E3A-F186-FF42-B827-86B8CB0104DA}" srcOrd="2" destOrd="0" presId="urn:microsoft.com/office/officeart/2005/8/layout/vList2"/>
    <dgm:cxn modelId="{748F4B44-FB10-504C-915B-84DC2E481D00}" type="presParOf" srcId="{BD267F3F-8369-C244-8204-7A3377655338}" destId="{0BF5703B-F38E-EC46-964B-CA72C5FD07DC}" srcOrd="3" destOrd="0" presId="urn:microsoft.com/office/officeart/2005/8/layout/vList2"/>
    <dgm:cxn modelId="{7BA01C46-FEA5-FA46-9EEB-B78FEBE74010}" type="presParOf" srcId="{BD267F3F-8369-C244-8204-7A3377655338}" destId="{CF1F419D-B3A2-E748-B288-7BAD8D256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32044-8F39-47AE-A1E4-B7991E726D02}" type="doc">
      <dgm:prSet loTypeId="urn:microsoft.com/office/officeart/2008/layout/LinedList" loCatId="Inbo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FD6F8-6057-4752-9D3B-16B4686E88C3}">
      <dgm:prSet/>
      <dgm:spPr/>
      <dgm:t>
        <a:bodyPr/>
        <a:lstStyle/>
        <a:p>
          <a:r>
            <a:rPr lang="en-US" dirty="0"/>
            <a:t>“A lie gets halfway around the world before the truth has a chance to get its pants on.” </a:t>
          </a:r>
        </a:p>
      </dgm:t>
    </dgm:pt>
    <dgm:pt modelId="{87063BB4-7AAF-4C8D-B4AA-29567174C818}" type="parTrans" cxnId="{B4236DE0-E359-485D-9840-EB8891E99E0E}">
      <dgm:prSet/>
      <dgm:spPr/>
      <dgm:t>
        <a:bodyPr/>
        <a:lstStyle/>
        <a:p>
          <a:endParaRPr lang="en-US"/>
        </a:p>
      </dgm:t>
    </dgm:pt>
    <dgm:pt modelId="{98BDE431-2DE9-479C-BD56-05BAA57F55C9}" type="sibTrans" cxnId="{B4236DE0-E359-485D-9840-EB8891E99E0E}">
      <dgm:prSet/>
      <dgm:spPr/>
      <dgm:t>
        <a:bodyPr/>
        <a:lstStyle/>
        <a:p>
          <a:endParaRPr lang="en-US"/>
        </a:p>
      </dgm:t>
    </dgm:pt>
    <dgm:pt modelId="{948FE250-0D4B-479C-A842-E7B9375DEE2A}">
      <dgm:prSet/>
      <dgm:spPr/>
      <dgm:t>
        <a:bodyPr/>
        <a:lstStyle/>
        <a:p>
          <a:r>
            <a:rPr lang="en-US" dirty="0" smtClean="0"/>
            <a:t>Winston </a:t>
          </a:r>
          <a:r>
            <a:rPr lang="en-US" dirty="0"/>
            <a:t>Churchill</a:t>
          </a:r>
        </a:p>
      </dgm:t>
    </dgm:pt>
    <dgm:pt modelId="{D2ED7230-0B01-4FEA-977A-4DD2B6036A3C}" type="parTrans" cxnId="{8F6E9AD8-7C2C-408A-82AB-3C4A459095FF}">
      <dgm:prSet/>
      <dgm:spPr/>
      <dgm:t>
        <a:bodyPr/>
        <a:lstStyle/>
        <a:p>
          <a:endParaRPr lang="en-US"/>
        </a:p>
      </dgm:t>
    </dgm:pt>
    <dgm:pt modelId="{A8A53553-1E91-4130-8EFB-0E34862EDEFE}" type="sibTrans" cxnId="{8F6E9AD8-7C2C-408A-82AB-3C4A459095FF}">
      <dgm:prSet/>
      <dgm:spPr/>
      <dgm:t>
        <a:bodyPr/>
        <a:lstStyle/>
        <a:p>
          <a:endParaRPr lang="en-US"/>
        </a:p>
      </dgm:t>
    </dgm:pt>
    <dgm:pt modelId="{1D4DEFCF-8C67-B54B-ADA6-BF0D7FD56153}" type="pres">
      <dgm:prSet presAssocID="{94132044-8F39-47AE-A1E4-B7991E726D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6C94C-3BBE-6C44-B18D-B3413D1958DD}" type="pres">
      <dgm:prSet presAssocID="{3DCFD6F8-6057-4752-9D3B-16B4686E88C3}" presName="thickLine" presStyleLbl="alignNode1" presStyleIdx="0" presStyleCnt="2"/>
      <dgm:spPr/>
    </dgm:pt>
    <dgm:pt modelId="{C6BE69A0-584F-774C-A5BD-E2B399F7D436}" type="pres">
      <dgm:prSet presAssocID="{3DCFD6F8-6057-4752-9D3B-16B4686E88C3}" presName="horz1" presStyleCnt="0"/>
      <dgm:spPr/>
    </dgm:pt>
    <dgm:pt modelId="{B50D8912-7FB4-2D42-BFA4-270350C36473}" type="pres">
      <dgm:prSet presAssocID="{3DCFD6F8-6057-4752-9D3B-16B4686E88C3}" presName="tx1" presStyleLbl="revTx" presStyleIdx="0" presStyleCnt="2"/>
      <dgm:spPr/>
      <dgm:t>
        <a:bodyPr/>
        <a:lstStyle/>
        <a:p>
          <a:endParaRPr lang="en-US"/>
        </a:p>
      </dgm:t>
    </dgm:pt>
    <dgm:pt modelId="{9CB1D69E-67E3-2F40-A705-AE9790F251B2}" type="pres">
      <dgm:prSet presAssocID="{3DCFD6F8-6057-4752-9D3B-16B4686E88C3}" presName="vert1" presStyleCnt="0"/>
      <dgm:spPr/>
    </dgm:pt>
    <dgm:pt modelId="{9F21E73E-E7E2-D642-8F4F-8C613E7A458A}" type="pres">
      <dgm:prSet presAssocID="{948FE250-0D4B-479C-A842-E7B9375DEE2A}" presName="thickLine" presStyleLbl="alignNode1" presStyleIdx="1" presStyleCnt="2"/>
      <dgm:spPr/>
    </dgm:pt>
    <dgm:pt modelId="{2BCF45B3-7337-524F-923A-92ADA55864B2}" type="pres">
      <dgm:prSet presAssocID="{948FE250-0D4B-479C-A842-E7B9375DEE2A}" presName="horz1" presStyleCnt="0"/>
      <dgm:spPr/>
    </dgm:pt>
    <dgm:pt modelId="{2D8BB228-D8CF-864F-82CB-5D2E0F6E4EBB}" type="pres">
      <dgm:prSet presAssocID="{948FE250-0D4B-479C-A842-E7B9375DEE2A}" presName="tx1" presStyleLbl="revTx" presStyleIdx="1" presStyleCnt="2"/>
      <dgm:spPr/>
      <dgm:t>
        <a:bodyPr/>
        <a:lstStyle/>
        <a:p>
          <a:endParaRPr lang="en-US"/>
        </a:p>
      </dgm:t>
    </dgm:pt>
    <dgm:pt modelId="{22EAF14C-1667-7A4F-8442-60B64D396549}" type="pres">
      <dgm:prSet presAssocID="{948FE250-0D4B-479C-A842-E7B9375DEE2A}" presName="vert1" presStyleCnt="0"/>
      <dgm:spPr/>
    </dgm:pt>
  </dgm:ptLst>
  <dgm:cxnLst>
    <dgm:cxn modelId="{B4236DE0-E359-485D-9840-EB8891E99E0E}" srcId="{94132044-8F39-47AE-A1E4-B7991E726D02}" destId="{3DCFD6F8-6057-4752-9D3B-16B4686E88C3}" srcOrd="0" destOrd="0" parTransId="{87063BB4-7AAF-4C8D-B4AA-29567174C818}" sibTransId="{98BDE431-2DE9-479C-BD56-05BAA57F55C9}"/>
    <dgm:cxn modelId="{8F6E9AD8-7C2C-408A-82AB-3C4A459095FF}" srcId="{94132044-8F39-47AE-A1E4-B7991E726D02}" destId="{948FE250-0D4B-479C-A842-E7B9375DEE2A}" srcOrd="1" destOrd="0" parTransId="{D2ED7230-0B01-4FEA-977A-4DD2B6036A3C}" sibTransId="{A8A53553-1E91-4130-8EFB-0E34862EDEFE}"/>
    <dgm:cxn modelId="{07AA62E9-F1BD-8448-8FB2-7DBAA66F08A0}" type="presOf" srcId="{3DCFD6F8-6057-4752-9D3B-16B4686E88C3}" destId="{B50D8912-7FB4-2D42-BFA4-270350C36473}" srcOrd="0" destOrd="0" presId="urn:microsoft.com/office/officeart/2008/layout/LinedList"/>
    <dgm:cxn modelId="{2C2EE491-820D-FD43-AC66-22DC4093283D}" type="presOf" srcId="{948FE250-0D4B-479C-A842-E7B9375DEE2A}" destId="{2D8BB228-D8CF-864F-82CB-5D2E0F6E4EBB}" srcOrd="0" destOrd="0" presId="urn:microsoft.com/office/officeart/2008/layout/LinedList"/>
    <dgm:cxn modelId="{CCAEE8EE-B9C9-D24C-B5AA-EDDB59DB4EB8}" type="presOf" srcId="{94132044-8F39-47AE-A1E4-B7991E726D02}" destId="{1D4DEFCF-8C67-B54B-ADA6-BF0D7FD56153}" srcOrd="0" destOrd="0" presId="urn:microsoft.com/office/officeart/2008/layout/LinedList"/>
    <dgm:cxn modelId="{04D4B4E1-AA5C-1B4C-830B-55883624D6B0}" type="presParOf" srcId="{1D4DEFCF-8C67-B54B-ADA6-BF0D7FD56153}" destId="{CA26C94C-3BBE-6C44-B18D-B3413D1958DD}" srcOrd="0" destOrd="0" presId="urn:microsoft.com/office/officeart/2008/layout/LinedList"/>
    <dgm:cxn modelId="{38C325D1-56BB-DF4C-BD32-131EC96E168D}" type="presParOf" srcId="{1D4DEFCF-8C67-B54B-ADA6-BF0D7FD56153}" destId="{C6BE69A0-584F-774C-A5BD-E2B399F7D436}" srcOrd="1" destOrd="0" presId="urn:microsoft.com/office/officeart/2008/layout/LinedList"/>
    <dgm:cxn modelId="{9DB695BC-C376-C449-B7DC-F13A032EBBAF}" type="presParOf" srcId="{C6BE69A0-584F-774C-A5BD-E2B399F7D436}" destId="{B50D8912-7FB4-2D42-BFA4-270350C36473}" srcOrd="0" destOrd="0" presId="urn:microsoft.com/office/officeart/2008/layout/LinedList"/>
    <dgm:cxn modelId="{F0AC5852-50E2-5B42-BD52-DAEF8027CD0B}" type="presParOf" srcId="{C6BE69A0-584F-774C-A5BD-E2B399F7D436}" destId="{9CB1D69E-67E3-2F40-A705-AE9790F251B2}" srcOrd="1" destOrd="0" presId="urn:microsoft.com/office/officeart/2008/layout/LinedList"/>
    <dgm:cxn modelId="{06287CB2-AB69-6F4F-B7F6-CAD16550FCB8}" type="presParOf" srcId="{1D4DEFCF-8C67-B54B-ADA6-BF0D7FD56153}" destId="{9F21E73E-E7E2-D642-8F4F-8C613E7A458A}" srcOrd="2" destOrd="0" presId="urn:microsoft.com/office/officeart/2008/layout/LinedList"/>
    <dgm:cxn modelId="{5CDB7BA1-C1A8-9C4C-9D0A-3AE95AFAA1FD}" type="presParOf" srcId="{1D4DEFCF-8C67-B54B-ADA6-BF0D7FD56153}" destId="{2BCF45B3-7337-524F-923A-92ADA55864B2}" srcOrd="3" destOrd="0" presId="urn:microsoft.com/office/officeart/2008/layout/LinedList"/>
    <dgm:cxn modelId="{93F3AF24-2299-1745-8BDB-130994383764}" type="presParOf" srcId="{2BCF45B3-7337-524F-923A-92ADA55864B2}" destId="{2D8BB228-D8CF-864F-82CB-5D2E0F6E4EBB}" srcOrd="0" destOrd="0" presId="urn:microsoft.com/office/officeart/2008/layout/LinedList"/>
    <dgm:cxn modelId="{E30B38E1-9B64-7441-A8C9-1FA924D1367E}" type="presParOf" srcId="{2BCF45B3-7337-524F-923A-92ADA55864B2}" destId="{22EAF14C-1667-7A4F-8442-60B64D396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31A0A-D781-40EF-9042-1CA0C1FB7613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19DCDC-EF0D-416D-834D-94063D194B09}">
      <dgm:prSet/>
      <dgm:spPr/>
      <dgm:t>
        <a:bodyPr/>
        <a:lstStyle/>
        <a:p>
          <a:r>
            <a:rPr lang="en-US"/>
            <a:t>False Connection: Headlines, visuals or captions don’t support the content</a:t>
          </a:r>
        </a:p>
      </dgm:t>
    </dgm:pt>
    <dgm:pt modelId="{2401A77F-6E11-4317-A68E-EA4E947F8FD0}" type="parTrans" cxnId="{EBC9761D-E591-4573-A499-F1893C4CFE46}">
      <dgm:prSet/>
      <dgm:spPr/>
      <dgm:t>
        <a:bodyPr/>
        <a:lstStyle/>
        <a:p>
          <a:endParaRPr lang="en-US"/>
        </a:p>
      </dgm:t>
    </dgm:pt>
    <dgm:pt modelId="{CA275562-25D9-4D1C-89B0-3D72E408F54E}" type="sibTrans" cxnId="{EBC9761D-E591-4573-A499-F1893C4CFE46}">
      <dgm:prSet/>
      <dgm:spPr/>
      <dgm:t>
        <a:bodyPr/>
        <a:lstStyle/>
        <a:p>
          <a:endParaRPr lang="en-US"/>
        </a:p>
      </dgm:t>
    </dgm:pt>
    <dgm:pt modelId="{9051EEDD-CCED-45C4-A760-228F8177E864}">
      <dgm:prSet/>
      <dgm:spPr/>
      <dgm:t>
        <a:bodyPr/>
        <a:lstStyle/>
        <a:p>
          <a:r>
            <a:rPr lang="en-US"/>
            <a:t>False Context: Genuine content is shared with false contextual information</a:t>
          </a:r>
        </a:p>
      </dgm:t>
    </dgm:pt>
    <dgm:pt modelId="{B9821595-6583-40A3-B6E1-0CA2F6CAE83F}" type="parTrans" cxnId="{FDEB162B-AA0C-47C9-8520-E2A69402B1CD}">
      <dgm:prSet/>
      <dgm:spPr/>
      <dgm:t>
        <a:bodyPr/>
        <a:lstStyle/>
        <a:p>
          <a:endParaRPr lang="en-US"/>
        </a:p>
      </dgm:t>
    </dgm:pt>
    <dgm:pt modelId="{D11F9EB4-80F6-4F2B-868D-CF57B1AF784A}" type="sibTrans" cxnId="{FDEB162B-AA0C-47C9-8520-E2A69402B1CD}">
      <dgm:prSet/>
      <dgm:spPr/>
      <dgm:t>
        <a:bodyPr/>
        <a:lstStyle/>
        <a:p>
          <a:endParaRPr lang="en-US"/>
        </a:p>
      </dgm:t>
    </dgm:pt>
    <dgm:pt modelId="{C6EDB550-F3DE-4C30-8F54-48C0B7B847A5}">
      <dgm:prSet/>
      <dgm:spPr/>
      <dgm:t>
        <a:bodyPr/>
        <a:lstStyle/>
        <a:p>
          <a:r>
            <a:rPr lang="en-US"/>
            <a:t>Manipulated content: Genuine information or  imagery is manipulated</a:t>
          </a:r>
        </a:p>
      </dgm:t>
    </dgm:pt>
    <dgm:pt modelId="{7EEE981A-12DE-4686-A417-5FE9AEB173F2}" type="parTrans" cxnId="{9022A334-830D-48EF-B5F1-918C3C631ED8}">
      <dgm:prSet/>
      <dgm:spPr/>
      <dgm:t>
        <a:bodyPr/>
        <a:lstStyle/>
        <a:p>
          <a:endParaRPr lang="en-US"/>
        </a:p>
      </dgm:t>
    </dgm:pt>
    <dgm:pt modelId="{2F20C1BD-F019-4386-AA92-F06E0D523DE3}" type="sibTrans" cxnId="{9022A334-830D-48EF-B5F1-918C3C631ED8}">
      <dgm:prSet/>
      <dgm:spPr/>
      <dgm:t>
        <a:bodyPr/>
        <a:lstStyle/>
        <a:p>
          <a:endParaRPr lang="en-US"/>
        </a:p>
      </dgm:t>
    </dgm:pt>
    <dgm:pt modelId="{C13682B9-2F2A-4EDF-A30E-68171A57F5D1}">
      <dgm:prSet/>
      <dgm:spPr/>
      <dgm:t>
        <a:bodyPr/>
        <a:lstStyle/>
        <a:p>
          <a:r>
            <a:rPr lang="en-US"/>
            <a:t>Satire or Parody: No intention to cause harm but potential to fool</a:t>
          </a:r>
        </a:p>
      </dgm:t>
    </dgm:pt>
    <dgm:pt modelId="{336C07AA-A8D3-4654-A5BD-E74810D20513}" type="parTrans" cxnId="{AA55C026-3143-4B7D-85AB-9A16D75C5D14}">
      <dgm:prSet/>
      <dgm:spPr/>
      <dgm:t>
        <a:bodyPr/>
        <a:lstStyle/>
        <a:p>
          <a:endParaRPr lang="en-US"/>
        </a:p>
      </dgm:t>
    </dgm:pt>
    <dgm:pt modelId="{32A3FBCA-698D-450E-A955-B5A728A371DF}" type="sibTrans" cxnId="{AA55C026-3143-4B7D-85AB-9A16D75C5D14}">
      <dgm:prSet/>
      <dgm:spPr/>
      <dgm:t>
        <a:bodyPr/>
        <a:lstStyle/>
        <a:p>
          <a:endParaRPr lang="en-US"/>
        </a:p>
      </dgm:t>
    </dgm:pt>
    <dgm:pt modelId="{569EE82E-36E1-4E29-B323-6347398A51AC}">
      <dgm:prSet/>
      <dgm:spPr/>
      <dgm:t>
        <a:bodyPr/>
        <a:lstStyle/>
        <a:p>
          <a:r>
            <a:rPr lang="en-US"/>
            <a:t>Misleading Content: Misleading use of information to frame an issue/individual</a:t>
          </a:r>
        </a:p>
      </dgm:t>
    </dgm:pt>
    <dgm:pt modelId="{E2FAF72E-4655-47CE-98E9-E2ACCFF1AAAE}" type="parTrans" cxnId="{1A9F92BB-5DC1-4D90-AB93-54083F501121}">
      <dgm:prSet/>
      <dgm:spPr/>
      <dgm:t>
        <a:bodyPr/>
        <a:lstStyle/>
        <a:p>
          <a:endParaRPr lang="en-US"/>
        </a:p>
      </dgm:t>
    </dgm:pt>
    <dgm:pt modelId="{A9472485-3294-4701-971C-6C87686B147C}" type="sibTrans" cxnId="{1A9F92BB-5DC1-4D90-AB93-54083F501121}">
      <dgm:prSet/>
      <dgm:spPr/>
      <dgm:t>
        <a:bodyPr/>
        <a:lstStyle/>
        <a:p>
          <a:endParaRPr lang="en-US"/>
        </a:p>
      </dgm:t>
    </dgm:pt>
    <dgm:pt modelId="{3715E953-FCE0-4329-BC28-D3D71758E3D5}">
      <dgm:prSet/>
      <dgm:spPr/>
      <dgm:t>
        <a:bodyPr/>
        <a:lstStyle/>
        <a:p>
          <a:r>
            <a:rPr lang="en-US"/>
            <a:t>Imposter Content: Impersonation of genuine sources</a:t>
          </a:r>
        </a:p>
      </dgm:t>
    </dgm:pt>
    <dgm:pt modelId="{805FF429-41EC-43C8-A36A-B951FA21F8DD}" type="parTrans" cxnId="{5AE8C680-3238-46E5-8754-13DF98F41D8C}">
      <dgm:prSet/>
      <dgm:spPr/>
      <dgm:t>
        <a:bodyPr/>
        <a:lstStyle/>
        <a:p>
          <a:endParaRPr lang="en-US"/>
        </a:p>
      </dgm:t>
    </dgm:pt>
    <dgm:pt modelId="{63A8EBCA-B773-431A-9354-E0B06422B720}" type="sibTrans" cxnId="{5AE8C680-3238-46E5-8754-13DF98F41D8C}">
      <dgm:prSet/>
      <dgm:spPr/>
      <dgm:t>
        <a:bodyPr/>
        <a:lstStyle/>
        <a:p>
          <a:endParaRPr lang="en-US"/>
        </a:p>
      </dgm:t>
    </dgm:pt>
    <dgm:pt modelId="{5876D2CB-144D-4727-9922-03183E9848F6}">
      <dgm:prSet/>
      <dgm:spPr/>
      <dgm:t>
        <a:bodyPr/>
        <a:lstStyle/>
        <a:p>
          <a:r>
            <a:rPr lang="en-US"/>
            <a:t>Fabricated content: New content that is 100% false</a:t>
          </a:r>
        </a:p>
      </dgm:t>
    </dgm:pt>
    <dgm:pt modelId="{16A9E162-E33B-4C02-B031-1860A18AC4A8}" type="parTrans" cxnId="{F74B01BA-53C3-46D7-BA0C-B56A151ADC4E}">
      <dgm:prSet/>
      <dgm:spPr/>
      <dgm:t>
        <a:bodyPr/>
        <a:lstStyle/>
        <a:p>
          <a:endParaRPr lang="en-US"/>
        </a:p>
      </dgm:t>
    </dgm:pt>
    <dgm:pt modelId="{6EEDAA81-42BD-44A4-B113-14095A9B8164}" type="sibTrans" cxnId="{F74B01BA-53C3-46D7-BA0C-B56A151ADC4E}">
      <dgm:prSet/>
      <dgm:spPr/>
      <dgm:t>
        <a:bodyPr/>
        <a:lstStyle/>
        <a:p>
          <a:endParaRPr lang="en-US"/>
        </a:p>
      </dgm:t>
    </dgm:pt>
    <dgm:pt modelId="{E67CAFDE-0FB9-1340-9337-32538318CDDE}" type="pres">
      <dgm:prSet presAssocID="{A8431A0A-D781-40EF-9042-1CA0C1FB76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2B298-5C6B-504A-8BB6-412DA02DAE58}" type="pres">
      <dgm:prSet presAssocID="{B719DCDC-EF0D-416D-834D-94063D194B0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D7F32-D7DE-E14E-819B-B3F0966BB99E}" type="pres">
      <dgm:prSet presAssocID="{CA275562-25D9-4D1C-89B0-3D72E408F54E}" presName="sibTrans" presStyleCnt="0"/>
      <dgm:spPr/>
    </dgm:pt>
    <dgm:pt modelId="{E2C6DD04-5289-8E42-ABBF-653E610F9C80}" type="pres">
      <dgm:prSet presAssocID="{9051EEDD-CCED-45C4-A760-228F8177E8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1544C-ED0D-8E4B-AB5F-ED8C94299BF4}" type="pres">
      <dgm:prSet presAssocID="{D11F9EB4-80F6-4F2B-868D-CF57B1AF784A}" presName="sibTrans" presStyleCnt="0"/>
      <dgm:spPr/>
    </dgm:pt>
    <dgm:pt modelId="{2CABB215-B663-1440-8A7E-6D3E41374E92}" type="pres">
      <dgm:prSet presAssocID="{C6EDB550-F3DE-4C30-8F54-48C0B7B847A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EF1D-9BF7-6C42-9454-18ECC06F7081}" type="pres">
      <dgm:prSet presAssocID="{2F20C1BD-F019-4386-AA92-F06E0D523DE3}" presName="sibTrans" presStyleCnt="0"/>
      <dgm:spPr/>
    </dgm:pt>
    <dgm:pt modelId="{44B5F232-A37D-AB46-9FE1-CF7653F64BAD}" type="pres">
      <dgm:prSet presAssocID="{C13682B9-2F2A-4EDF-A30E-68171A57F5D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1E214-A882-C54B-9006-EECBD2B44E53}" type="pres">
      <dgm:prSet presAssocID="{32A3FBCA-698D-450E-A955-B5A728A371DF}" presName="sibTrans" presStyleCnt="0"/>
      <dgm:spPr/>
    </dgm:pt>
    <dgm:pt modelId="{F8859D70-B63B-7741-99D7-FBF3D46D0A60}" type="pres">
      <dgm:prSet presAssocID="{569EE82E-36E1-4E29-B323-6347398A51A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0A20-1A2C-1543-998F-EAFDE87041F2}" type="pres">
      <dgm:prSet presAssocID="{A9472485-3294-4701-971C-6C87686B147C}" presName="sibTrans" presStyleCnt="0"/>
      <dgm:spPr/>
    </dgm:pt>
    <dgm:pt modelId="{E45EEF7D-984A-5A4C-8A67-E6E221D60F6A}" type="pres">
      <dgm:prSet presAssocID="{3715E953-FCE0-4329-BC28-D3D71758E3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56698-ADB7-8A4D-8AE0-826F78C91E4B}" type="pres">
      <dgm:prSet presAssocID="{63A8EBCA-B773-431A-9354-E0B06422B720}" presName="sibTrans" presStyleCnt="0"/>
      <dgm:spPr/>
    </dgm:pt>
    <dgm:pt modelId="{6F0D856E-A244-6E48-AA62-0C202B16BFC6}" type="pres">
      <dgm:prSet presAssocID="{5876D2CB-144D-4727-9922-03183E9848F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2A334-830D-48EF-B5F1-918C3C631ED8}" srcId="{A8431A0A-D781-40EF-9042-1CA0C1FB7613}" destId="{C6EDB550-F3DE-4C30-8F54-48C0B7B847A5}" srcOrd="2" destOrd="0" parTransId="{7EEE981A-12DE-4686-A417-5FE9AEB173F2}" sibTransId="{2F20C1BD-F019-4386-AA92-F06E0D523DE3}"/>
    <dgm:cxn modelId="{EBC9761D-E591-4573-A499-F1893C4CFE46}" srcId="{A8431A0A-D781-40EF-9042-1CA0C1FB7613}" destId="{B719DCDC-EF0D-416D-834D-94063D194B09}" srcOrd="0" destOrd="0" parTransId="{2401A77F-6E11-4317-A68E-EA4E947F8FD0}" sibTransId="{CA275562-25D9-4D1C-89B0-3D72E408F54E}"/>
    <dgm:cxn modelId="{B78B1A97-6301-1346-B616-3341B7C24CD4}" type="presOf" srcId="{B719DCDC-EF0D-416D-834D-94063D194B09}" destId="{4CC2B298-5C6B-504A-8BB6-412DA02DAE58}" srcOrd="0" destOrd="0" presId="urn:microsoft.com/office/officeart/2005/8/layout/default"/>
    <dgm:cxn modelId="{8E1A193C-F158-A746-8997-87CA4E38B973}" type="presOf" srcId="{C13682B9-2F2A-4EDF-A30E-68171A57F5D1}" destId="{44B5F232-A37D-AB46-9FE1-CF7653F64BAD}" srcOrd="0" destOrd="0" presId="urn:microsoft.com/office/officeart/2005/8/layout/default"/>
    <dgm:cxn modelId="{AA55C026-3143-4B7D-85AB-9A16D75C5D14}" srcId="{A8431A0A-D781-40EF-9042-1CA0C1FB7613}" destId="{C13682B9-2F2A-4EDF-A30E-68171A57F5D1}" srcOrd="3" destOrd="0" parTransId="{336C07AA-A8D3-4654-A5BD-E74810D20513}" sibTransId="{32A3FBCA-698D-450E-A955-B5A728A371DF}"/>
    <dgm:cxn modelId="{DB3D0C7C-B51C-2049-8FA9-550D13E9C344}" type="presOf" srcId="{5876D2CB-144D-4727-9922-03183E9848F6}" destId="{6F0D856E-A244-6E48-AA62-0C202B16BFC6}" srcOrd="0" destOrd="0" presId="urn:microsoft.com/office/officeart/2005/8/layout/default"/>
    <dgm:cxn modelId="{F74B01BA-53C3-46D7-BA0C-B56A151ADC4E}" srcId="{A8431A0A-D781-40EF-9042-1CA0C1FB7613}" destId="{5876D2CB-144D-4727-9922-03183E9848F6}" srcOrd="6" destOrd="0" parTransId="{16A9E162-E33B-4C02-B031-1860A18AC4A8}" sibTransId="{6EEDAA81-42BD-44A4-B113-14095A9B8164}"/>
    <dgm:cxn modelId="{6228F059-4018-8349-AD36-9917BF441A3F}" type="presOf" srcId="{A8431A0A-D781-40EF-9042-1CA0C1FB7613}" destId="{E67CAFDE-0FB9-1340-9337-32538318CDDE}" srcOrd="0" destOrd="0" presId="urn:microsoft.com/office/officeart/2005/8/layout/default"/>
    <dgm:cxn modelId="{1A9F92BB-5DC1-4D90-AB93-54083F501121}" srcId="{A8431A0A-D781-40EF-9042-1CA0C1FB7613}" destId="{569EE82E-36E1-4E29-B323-6347398A51AC}" srcOrd="4" destOrd="0" parTransId="{E2FAF72E-4655-47CE-98E9-E2ACCFF1AAAE}" sibTransId="{A9472485-3294-4701-971C-6C87686B147C}"/>
    <dgm:cxn modelId="{2FC24A1D-0A91-6E44-8121-8A99D6D45CBB}" type="presOf" srcId="{3715E953-FCE0-4329-BC28-D3D71758E3D5}" destId="{E45EEF7D-984A-5A4C-8A67-E6E221D60F6A}" srcOrd="0" destOrd="0" presId="urn:microsoft.com/office/officeart/2005/8/layout/default"/>
    <dgm:cxn modelId="{637C7551-E5A4-9149-9DB6-B5FAC47067C8}" type="presOf" srcId="{569EE82E-36E1-4E29-B323-6347398A51AC}" destId="{F8859D70-B63B-7741-99D7-FBF3D46D0A60}" srcOrd="0" destOrd="0" presId="urn:microsoft.com/office/officeart/2005/8/layout/default"/>
    <dgm:cxn modelId="{5AE8C680-3238-46E5-8754-13DF98F41D8C}" srcId="{A8431A0A-D781-40EF-9042-1CA0C1FB7613}" destId="{3715E953-FCE0-4329-BC28-D3D71758E3D5}" srcOrd="5" destOrd="0" parTransId="{805FF429-41EC-43C8-A36A-B951FA21F8DD}" sibTransId="{63A8EBCA-B773-431A-9354-E0B06422B720}"/>
    <dgm:cxn modelId="{E8B9F785-9CEE-5A45-99ED-C8E4DA97954A}" type="presOf" srcId="{C6EDB550-F3DE-4C30-8F54-48C0B7B847A5}" destId="{2CABB215-B663-1440-8A7E-6D3E41374E92}" srcOrd="0" destOrd="0" presId="urn:microsoft.com/office/officeart/2005/8/layout/default"/>
    <dgm:cxn modelId="{CFC8C8AA-182A-2C47-904C-15E7C5EA838E}" type="presOf" srcId="{9051EEDD-CCED-45C4-A760-228F8177E864}" destId="{E2C6DD04-5289-8E42-ABBF-653E610F9C80}" srcOrd="0" destOrd="0" presId="urn:microsoft.com/office/officeart/2005/8/layout/default"/>
    <dgm:cxn modelId="{FDEB162B-AA0C-47C9-8520-E2A69402B1CD}" srcId="{A8431A0A-D781-40EF-9042-1CA0C1FB7613}" destId="{9051EEDD-CCED-45C4-A760-228F8177E864}" srcOrd="1" destOrd="0" parTransId="{B9821595-6583-40A3-B6E1-0CA2F6CAE83F}" sibTransId="{D11F9EB4-80F6-4F2B-868D-CF57B1AF784A}"/>
    <dgm:cxn modelId="{061D4358-BCDB-A14F-9E9B-E4FFA1B30F38}" type="presParOf" srcId="{E67CAFDE-0FB9-1340-9337-32538318CDDE}" destId="{4CC2B298-5C6B-504A-8BB6-412DA02DAE58}" srcOrd="0" destOrd="0" presId="urn:microsoft.com/office/officeart/2005/8/layout/default"/>
    <dgm:cxn modelId="{EE9BBEE3-A8A6-524C-9B75-FD8C864B44D9}" type="presParOf" srcId="{E67CAFDE-0FB9-1340-9337-32538318CDDE}" destId="{49CD7F32-D7DE-E14E-819B-B3F0966BB99E}" srcOrd="1" destOrd="0" presId="urn:microsoft.com/office/officeart/2005/8/layout/default"/>
    <dgm:cxn modelId="{4CB4BADB-E385-7646-990C-E9D92FA79923}" type="presParOf" srcId="{E67CAFDE-0FB9-1340-9337-32538318CDDE}" destId="{E2C6DD04-5289-8E42-ABBF-653E610F9C80}" srcOrd="2" destOrd="0" presId="urn:microsoft.com/office/officeart/2005/8/layout/default"/>
    <dgm:cxn modelId="{A9C1BC91-744A-A749-9775-9E697600DAFE}" type="presParOf" srcId="{E67CAFDE-0FB9-1340-9337-32538318CDDE}" destId="{B8B1544C-ED0D-8E4B-AB5F-ED8C94299BF4}" srcOrd="3" destOrd="0" presId="urn:microsoft.com/office/officeart/2005/8/layout/default"/>
    <dgm:cxn modelId="{B20550A8-BCCD-0045-B14F-DD73320F3E07}" type="presParOf" srcId="{E67CAFDE-0FB9-1340-9337-32538318CDDE}" destId="{2CABB215-B663-1440-8A7E-6D3E41374E92}" srcOrd="4" destOrd="0" presId="urn:microsoft.com/office/officeart/2005/8/layout/default"/>
    <dgm:cxn modelId="{104704EC-A930-7D40-8679-CC06249F6D24}" type="presParOf" srcId="{E67CAFDE-0FB9-1340-9337-32538318CDDE}" destId="{5172EF1D-9BF7-6C42-9454-18ECC06F7081}" srcOrd="5" destOrd="0" presId="urn:microsoft.com/office/officeart/2005/8/layout/default"/>
    <dgm:cxn modelId="{FF47B1EF-F051-A143-BF78-E251B64EC99F}" type="presParOf" srcId="{E67CAFDE-0FB9-1340-9337-32538318CDDE}" destId="{44B5F232-A37D-AB46-9FE1-CF7653F64BAD}" srcOrd="6" destOrd="0" presId="urn:microsoft.com/office/officeart/2005/8/layout/default"/>
    <dgm:cxn modelId="{A32F7F6B-E2D8-1B4A-A2EC-E369FC782EAB}" type="presParOf" srcId="{E67CAFDE-0FB9-1340-9337-32538318CDDE}" destId="{9D11E214-A882-C54B-9006-EECBD2B44E53}" srcOrd="7" destOrd="0" presId="urn:microsoft.com/office/officeart/2005/8/layout/default"/>
    <dgm:cxn modelId="{6F6AE46E-7155-F043-B65F-C0710EBC9A6A}" type="presParOf" srcId="{E67CAFDE-0FB9-1340-9337-32538318CDDE}" destId="{F8859D70-B63B-7741-99D7-FBF3D46D0A60}" srcOrd="8" destOrd="0" presId="urn:microsoft.com/office/officeart/2005/8/layout/default"/>
    <dgm:cxn modelId="{F47BC9F0-25A0-E541-9DD5-DB8ECC39DAB8}" type="presParOf" srcId="{E67CAFDE-0FB9-1340-9337-32538318CDDE}" destId="{2F570A20-1A2C-1543-998F-EAFDE87041F2}" srcOrd="9" destOrd="0" presId="urn:microsoft.com/office/officeart/2005/8/layout/default"/>
    <dgm:cxn modelId="{5B3C7974-AE15-0646-BF7E-A2C0FE320326}" type="presParOf" srcId="{E67CAFDE-0FB9-1340-9337-32538318CDDE}" destId="{E45EEF7D-984A-5A4C-8A67-E6E221D60F6A}" srcOrd="10" destOrd="0" presId="urn:microsoft.com/office/officeart/2005/8/layout/default"/>
    <dgm:cxn modelId="{5E642A1D-FF4A-BC44-8D36-F54C835563C1}" type="presParOf" srcId="{E67CAFDE-0FB9-1340-9337-32538318CDDE}" destId="{05C56698-ADB7-8A4D-8AE0-826F78C91E4B}" srcOrd="11" destOrd="0" presId="urn:microsoft.com/office/officeart/2005/8/layout/default"/>
    <dgm:cxn modelId="{7D844E11-7EAA-DE48-A0A7-6BBA34693AD5}" type="presParOf" srcId="{E67CAFDE-0FB9-1340-9337-32538318CDDE}" destId="{6F0D856E-A244-6E48-AA62-0C202B16BF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EC733-AE4D-4EF5-9F6A-53F20BE566B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996127E-C305-4EF7-983F-3D1EC8036923}">
      <dgm:prSet/>
      <dgm:spPr/>
      <dgm:t>
        <a:bodyPr/>
        <a:lstStyle/>
        <a:p>
          <a:r>
            <a:rPr lang="en-US" dirty="0"/>
            <a:t>Assemble a dataset of fake and real </a:t>
          </a:r>
          <a:r>
            <a:rPr lang="en-US" dirty="0" smtClean="0"/>
            <a:t>news from </a:t>
          </a:r>
          <a:r>
            <a:rPr lang="en-US" dirty="0" err="1" smtClean="0"/>
            <a:t>Kaggle</a:t>
          </a:r>
          <a:r>
            <a:rPr lang="en-US" dirty="0" smtClean="0"/>
            <a:t> and other outside sources</a:t>
          </a:r>
          <a:endParaRPr lang="en-US" dirty="0"/>
        </a:p>
      </dgm:t>
    </dgm:pt>
    <dgm:pt modelId="{74CE458C-CF24-4540-8126-0BA3A2340B55}" type="parTrans" cxnId="{54909D2C-545C-42DE-935E-3A728CD164D6}">
      <dgm:prSet/>
      <dgm:spPr/>
      <dgm:t>
        <a:bodyPr/>
        <a:lstStyle/>
        <a:p>
          <a:endParaRPr lang="en-US"/>
        </a:p>
      </dgm:t>
    </dgm:pt>
    <dgm:pt modelId="{48B0CC8E-9AAB-4725-A9A5-044AAACF8AE2}" type="sibTrans" cxnId="{54909D2C-545C-42DE-935E-3A728CD164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85DA77-B3EB-45F9-B225-8A042B2706C9}">
      <dgm:prSet/>
      <dgm:spPr/>
      <dgm:t>
        <a:bodyPr/>
        <a:lstStyle/>
        <a:p>
          <a:r>
            <a:rPr lang="en-US" dirty="0" smtClean="0"/>
            <a:t>Select the training data and testing data</a:t>
          </a:r>
          <a:endParaRPr lang="en-US" dirty="0"/>
        </a:p>
      </dgm:t>
    </dgm:pt>
    <dgm:pt modelId="{6BC9599B-9790-4B42-BEE3-7B6EE275A8F1}" type="parTrans" cxnId="{73647524-BA70-496E-8399-2D04D130A4C9}">
      <dgm:prSet/>
      <dgm:spPr/>
      <dgm:t>
        <a:bodyPr/>
        <a:lstStyle/>
        <a:p>
          <a:endParaRPr lang="en-US"/>
        </a:p>
      </dgm:t>
    </dgm:pt>
    <dgm:pt modelId="{F098CD28-8C3F-499C-86D8-3887DDE8FB19}" type="sibTrans" cxnId="{73647524-BA70-496E-8399-2D04D130A4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7ECF74-288D-4C68-90D5-A45A3EAF6B97}">
      <dgm:prSet/>
      <dgm:spPr/>
      <dgm:t>
        <a:bodyPr/>
        <a:lstStyle/>
        <a:p>
          <a:r>
            <a:rPr lang="en-US" b="0" i="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dirty="0"/>
        </a:p>
      </dgm:t>
    </dgm:pt>
    <dgm:pt modelId="{AF059D70-EFB7-4348-88DA-7607F8A0F61B}" type="parTrans" cxnId="{EFD8D108-C47F-4F9F-8B63-5900BF481137}">
      <dgm:prSet/>
      <dgm:spPr/>
      <dgm:t>
        <a:bodyPr/>
        <a:lstStyle/>
        <a:p>
          <a:endParaRPr lang="en-US"/>
        </a:p>
      </dgm:t>
    </dgm:pt>
    <dgm:pt modelId="{E1F17C55-013D-4D43-8F38-4EAF1889E79C}" type="sibTrans" cxnId="{EFD8D108-C47F-4F9F-8B63-5900BF4811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21666ED-0082-44F5-BEE1-796A1E1AAB12}">
      <dgm:prSet/>
      <dgm:spPr/>
      <dgm:t>
        <a:bodyPr/>
        <a:lstStyle/>
        <a:p>
          <a:r>
            <a:rPr lang="en-US" dirty="0"/>
            <a:t>Develop a Naive Bayes </a:t>
          </a:r>
          <a:r>
            <a:rPr lang="en-US" dirty="0" smtClean="0"/>
            <a:t>classifier to </a:t>
          </a:r>
          <a:r>
            <a:rPr lang="en-US" dirty="0"/>
            <a:t>create a model to classify an article as fake or real based on its words and phrases</a:t>
          </a:r>
        </a:p>
      </dgm:t>
    </dgm:pt>
    <dgm:pt modelId="{945BECC4-EDB6-4574-8EE2-6530AC3B281A}" type="parTrans" cxnId="{0F9AAC1F-A43C-4627-9F3D-CDB0FE5D9974}">
      <dgm:prSet/>
      <dgm:spPr/>
      <dgm:t>
        <a:bodyPr/>
        <a:lstStyle/>
        <a:p>
          <a:endParaRPr lang="en-US"/>
        </a:p>
      </dgm:t>
    </dgm:pt>
    <dgm:pt modelId="{4C704DF8-19D7-4798-8491-267EDD5E2033}" type="sibTrans" cxnId="{0F9AAC1F-A43C-4627-9F3D-CDB0FE5D997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350D32-DF6D-964B-9F60-FB56571AEA8E}" type="pres">
      <dgm:prSet presAssocID="{1F7EC733-AE4D-4EF5-9F6A-53F20BE566B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8AB0F-509D-B348-8473-C0543DD61AEF}" type="pres">
      <dgm:prSet presAssocID="{E996127E-C305-4EF7-983F-3D1EC8036923}" presName="compositeNode" presStyleCnt="0">
        <dgm:presLayoutVars>
          <dgm:bulletEnabled val="1"/>
        </dgm:presLayoutVars>
      </dgm:prSet>
      <dgm:spPr/>
    </dgm:pt>
    <dgm:pt modelId="{119D19D2-4B8E-B647-B678-C726F9D85817}" type="pres">
      <dgm:prSet presAssocID="{E996127E-C305-4EF7-983F-3D1EC8036923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A07755E3-B84E-CD4F-9F0F-BE237DD7EBD5}" type="pres">
      <dgm:prSet presAssocID="{48B0CC8E-9AAB-4725-A9A5-044AAACF8AE2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3436C6D-6139-0942-9A74-EFABA622237C}" type="pres">
      <dgm:prSet presAssocID="{E996127E-C305-4EF7-983F-3D1EC8036923}" presName="bottomLine" presStyleLbl="alignNode1" presStyleIdx="1" presStyleCnt="8">
        <dgm:presLayoutVars/>
      </dgm:prSet>
      <dgm:spPr/>
    </dgm:pt>
    <dgm:pt modelId="{D69878EC-907D-6141-967A-A57F477D01A5}" type="pres">
      <dgm:prSet presAssocID="{E996127E-C305-4EF7-983F-3D1EC8036923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8574-87B3-C94E-A010-0690829B9F0A}" type="pres">
      <dgm:prSet presAssocID="{48B0CC8E-9AAB-4725-A9A5-044AAACF8AE2}" presName="sibTrans" presStyleCnt="0"/>
      <dgm:spPr/>
    </dgm:pt>
    <dgm:pt modelId="{9F29C8E7-604E-C940-9E28-17E84E7FBE85}" type="pres">
      <dgm:prSet presAssocID="{C185DA77-B3EB-45F9-B225-8A042B2706C9}" presName="compositeNode" presStyleCnt="0">
        <dgm:presLayoutVars>
          <dgm:bulletEnabled val="1"/>
        </dgm:presLayoutVars>
      </dgm:prSet>
      <dgm:spPr/>
    </dgm:pt>
    <dgm:pt modelId="{E2FC89C1-6DF5-5649-AC73-B28498444F9E}" type="pres">
      <dgm:prSet presAssocID="{C185DA77-B3EB-45F9-B225-8A042B2706C9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16B34A22-7DE6-CC47-8621-EA3DE5E54F49}" type="pres">
      <dgm:prSet presAssocID="{F098CD28-8C3F-499C-86D8-3887DDE8FB19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ACF94E4-BFF7-074D-BE89-B24B233D0B44}" type="pres">
      <dgm:prSet presAssocID="{C185DA77-B3EB-45F9-B225-8A042B2706C9}" presName="bottomLine" presStyleLbl="alignNode1" presStyleIdx="3" presStyleCnt="8">
        <dgm:presLayoutVars/>
      </dgm:prSet>
      <dgm:spPr/>
    </dgm:pt>
    <dgm:pt modelId="{68FF0E9C-DE4E-2B4F-BE13-B66179AA3630}" type="pres">
      <dgm:prSet presAssocID="{C185DA77-B3EB-45F9-B225-8A042B2706C9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0ED04-9323-6D4D-90C8-05A1D33F259F}" type="pres">
      <dgm:prSet presAssocID="{F098CD28-8C3F-499C-86D8-3887DDE8FB19}" presName="sibTrans" presStyleCnt="0"/>
      <dgm:spPr/>
    </dgm:pt>
    <dgm:pt modelId="{A1FD1D5B-E759-7945-8E20-A57280FFB0B3}" type="pres">
      <dgm:prSet presAssocID="{E07ECF74-288D-4C68-90D5-A45A3EAF6B97}" presName="compositeNode" presStyleCnt="0">
        <dgm:presLayoutVars>
          <dgm:bulletEnabled val="1"/>
        </dgm:presLayoutVars>
      </dgm:prSet>
      <dgm:spPr/>
    </dgm:pt>
    <dgm:pt modelId="{AE7C66E9-0C82-7D4D-9143-CB08663385BB}" type="pres">
      <dgm:prSet presAssocID="{E07ECF74-288D-4C68-90D5-A45A3EAF6B97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68FE672F-B0DA-0C4A-B35A-270EE11A374E}" type="pres">
      <dgm:prSet presAssocID="{E1F17C55-013D-4D43-8F38-4EAF1889E79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BD11EAE-4FF6-704B-8526-F546398F718B}" type="pres">
      <dgm:prSet presAssocID="{E07ECF74-288D-4C68-90D5-A45A3EAF6B97}" presName="bottomLine" presStyleLbl="alignNode1" presStyleIdx="5" presStyleCnt="8">
        <dgm:presLayoutVars/>
      </dgm:prSet>
      <dgm:spPr/>
    </dgm:pt>
    <dgm:pt modelId="{7A60323F-8950-8343-9D1E-B4E9D24BCE80}" type="pres">
      <dgm:prSet presAssocID="{E07ECF74-288D-4C68-90D5-A45A3EAF6B97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197D-E56C-3545-BE37-84091ECBD8EC}" type="pres">
      <dgm:prSet presAssocID="{E1F17C55-013D-4D43-8F38-4EAF1889E79C}" presName="sibTrans" presStyleCnt="0"/>
      <dgm:spPr/>
    </dgm:pt>
    <dgm:pt modelId="{4DC45E27-5770-4143-9535-7FE66DAFC59A}" type="pres">
      <dgm:prSet presAssocID="{121666ED-0082-44F5-BEE1-796A1E1AAB12}" presName="compositeNode" presStyleCnt="0">
        <dgm:presLayoutVars>
          <dgm:bulletEnabled val="1"/>
        </dgm:presLayoutVars>
      </dgm:prSet>
      <dgm:spPr/>
    </dgm:pt>
    <dgm:pt modelId="{AA01C7F7-3829-AA40-A95B-7E59D7A10E20}" type="pres">
      <dgm:prSet presAssocID="{121666ED-0082-44F5-BEE1-796A1E1AAB12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B3BCD094-74AA-764F-9D13-E094E3624918}" type="pres">
      <dgm:prSet presAssocID="{4C704DF8-19D7-4798-8491-267EDD5E2033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AACB95D-927B-E241-963F-9F85C134BEE9}" type="pres">
      <dgm:prSet presAssocID="{121666ED-0082-44F5-BEE1-796A1E1AAB12}" presName="bottomLine" presStyleLbl="alignNode1" presStyleIdx="7" presStyleCnt="8">
        <dgm:presLayoutVars/>
      </dgm:prSet>
      <dgm:spPr/>
    </dgm:pt>
    <dgm:pt modelId="{CEFEAA57-A896-2A44-90E2-42EF6049D9B5}" type="pres">
      <dgm:prSet presAssocID="{121666ED-0082-44F5-BEE1-796A1E1AAB12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9575E7-D895-2743-A0DB-F549C6A518EE}" type="presOf" srcId="{E996127E-C305-4EF7-983F-3D1EC8036923}" destId="{D69878EC-907D-6141-967A-A57F477D01A5}" srcOrd="1" destOrd="0" presId="urn:microsoft.com/office/officeart/2016/7/layout/BasicLinearProcessNumbered"/>
    <dgm:cxn modelId="{EFD8D108-C47F-4F9F-8B63-5900BF481137}" srcId="{1F7EC733-AE4D-4EF5-9F6A-53F20BE566BA}" destId="{E07ECF74-288D-4C68-90D5-A45A3EAF6B97}" srcOrd="2" destOrd="0" parTransId="{AF059D70-EFB7-4348-88DA-7607F8A0F61B}" sibTransId="{E1F17C55-013D-4D43-8F38-4EAF1889E79C}"/>
    <dgm:cxn modelId="{0F9AAC1F-A43C-4627-9F3D-CDB0FE5D9974}" srcId="{1F7EC733-AE4D-4EF5-9F6A-53F20BE566BA}" destId="{121666ED-0082-44F5-BEE1-796A1E1AAB12}" srcOrd="3" destOrd="0" parTransId="{945BECC4-EDB6-4574-8EE2-6530AC3B281A}" sibTransId="{4C704DF8-19D7-4798-8491-267EDD5E2033}"/>
    <dgm:cxn modelId="{23B926BC-5CE0-834F-AE12-82D3160221CA}" type="presOf" srcId="{E07ECF74-288D-4C68-90D5-A45A3EAF6B97}" destId="{7A60323F-8950-8343-9D1E-B4E9D24BCE80}" srcOrd="1" destOrd="0" presId="urn:microsoft.com/office/officeart/2016/7/layout/BasicLinearProcessNumbered"/>
    <dgm:cxn modelId="{5025780E-2642-C340-A51C-900F915C9499}" type="presOf" srcId="{121666ED-0082-44F5-BEE1-796A1E1AAB12}" destId="{CEFEAA57-A896-2A44-90E2-42EF6049D9B5}" srcOrd="1" destOrd="0" presId="urn:microsoft.com/office/officeart/2016/7/layout/BasicLinearProcessNumbered"/>
    <dgm:cxn modelId="{73647524-BA70-496E-8399-2D04D130A4C9}" srcId="{1F7EC733-AE4D-4EF5-9F6A-53F20BE566BA}" destId="{C185DA77-B3EB-45F9-B225-8A042B2706C9}" srcOrd="1" destOrd="0" parTransId="{6BC9599B-9790-4B42-BEE3-7B6EE275A8F1}" sibTransId="{F098CD28-8C3F-499C-86D8-3887DDE8FB19}"/>
    <dgm:cxn modelId="{8BD46B6B-DE08-D34B-B4DB-933DBC95BFBF}" type="presOf" srcId="{E1F17C55-013D-4D43-8F38-4EAF1889E79C}" destId="{68FE672F-B0DA-0C4A-B35A-270EE11A374E}" srcOrd="0" destOrd="0" presId="urn:microsoft.com/office/officeart/2016/7/layout/BasicLinearProcessNumbered"/>
    <dgm:cxn modelId="{D2F0F269-6652-6147-9EA6-C70CCC437790}" type="presOf" srcId="{1F7EC733-AE4D-4EF5-9F6A-53F20BE566BA}" destId="{F5350D32-DF6D-964B-9F60-FB56571AEA8E}" srcOrd="0" destOrd="0" presId="urn:microsoft.com/office/officeart/2016/7/layout/BasicLinearProcessNumbered"/>
    <dgm:cxn modelId="{54909D2C-545C-42DE-935E-3A728CD164D6}" srcId="{1F7EC733-AE4D-4EF5-9F6A-53F20BE566BA}" destId="{E996127E-C305-4EF7-983F-3D1EC8036923}" srcOrd="0" destOrd="0" parTransId="{74CE458C-CF24-4540-8126-0BA3A2340B55}" sibTransId="{48B0CC8E-9AAB-4725-A9A5-044AAACF8AE2}"/>
    <dgm:cxn modelId="{5A381FEC-DD06-A949-B2F2-07B57D2C200C}" type="presOf" srcId="{121666ED-0082-44F5-BEE1-796A1E1AAB12}" destId="{AA01C7F7-3829-AA40-A95B-7E59D7A10E20}" srcOrd="0" destOrd="0" presId="urn:microsoft.com/office/officeart/2016/7/layout/BasicLinearProcessNumbered"/>
    <dgm:cxn modelId="{ACA1B178-D7D5-DC42-AB0D-7E2C829B6E1F}" type="presOf" srcId="{C185DA77-B3EB-45F9-B225-8A042B2706C9}" destId="{68FF0E9C-DE4E-2B4F-BE13-B66179AA3630}" srcOrd="1" destOrd="0" presId="urn:microsoft.com/office/officeart/2016/7/layout/BasicLinearProcessNumbered"/>
    <dgm:cxn modelId="{2401A829-AB32-9D4B-BD77-5399461A54FB}" type="presOf" srcId="{F098CD28-8C3F-499C-86D8-3887DDE8FB19}" destId="{16B34A22-7DE6-CC47-8621-EA3DE5E54F49}" srcOrd="0" destOrd="0" presId="urn:microsoft.com/office/officeart/2016/7/layout/BasicLinearProcessNumbered"/>
    <dgm:cxn modelId="{17001A5D-77AF-AD42-9EED-AD62F377762B}" type="presOf" srcId="{E07ECF74-288D-4C68-90D5-A45A3EAF6B97}" destId="{AE7C66E9-0C82-7D4D-9143-CB08663385BB}" srcOrd="0" destOrd="0" presId="urn:microsoft.com/office/officeart/2016/7/layout/BasicLinearProcessNumbered"/>
    <dgm:cxn modelId="{BD457452-CF4D-1D42-A786-C02E45D58856}" type="presOf" srcId="{4C704DF8-19D7-4798-8491-267EDD5E2033}" destId="{B3BCD094-74AA-764F-9D13-E094E3624918}" srcOrd="0" destOrd="0" presId="urn:microsoft.com/office/officeart/2016/7/layout/BasicLinearProcessNumbered"/>
    <dgm:cxn modelId="{026B2782-8087-4A42-A397-02262D916A22}" type="presOf" srcId="{48B0CC8E-9AAB-4725-A9A5-044AAACF8AE2}" destId="{A07755E3-B84E-CD4F-9F0F-BE237DD7EBD5}" srcOrd="0" destOrd="0" presId="urn:microsoft.com/office/officeart/2016/7/layout/BasicLinearProcessNumbered"/>
    <dgm:cxn modelId="{12426EDE-1CF1-414D-A24C-93103009ACF3}" type="presOf" srcId="{C185DA77-B3EB-45F9-B225-8A042B2706C9}" destId="{E2FC89C1-6DF5-5649-AC73-B28498444F9E}" srcOrd="0" destOrd="0" presId="urn:microsoft.com/office/officeart/2016/7/layout/BasicLinearProcessNumbered"/>
    <dgm:cxn modelId="{EC02CA57-4F3C-F041-9A2C-2EBFBE32F2F0}" type="presOf" srcId="{E996127E-C305-4EF7-983F-3D1EC8036923}" destId="{119D19D2-4B8E-B647-B678-C726F9D85817}" srcOrd="0" destOrd="0" presId="urn:microsoft.com/office/officeart/2016/7/layout/BasicLinearProcessNumbered"/>
    <dgm:cxn modelId="{B0C56AD6-1A2B-BB45-B1D4-6BE371986A72}" type="presParOf" srcId="{F5350D32-DF6D-964B-9F60-FB56571AEA8E}" destId="{3278AB0F-509D-B348-8473-C0543DD61AEF}" srcOrd="0" destOrd="0" presId="urn:microsoft.com/office/officeart/2016/7/layout/BasicLinearProcessNumbered"/>
    <dgm:cxn modelId="{48482AE6-3E81-7941-A52B-775FC7FD0152}" type="presParOf" srcId="{3278AB0F-509D-B348-8473-C0543DD61AEF}" destId="{119D19D2-4B8E-B647-B678-C726F9D85817}" srcOrd="0" destOrd="0" presId="urn:microsoft.com/office/officeart/2016/7/layout/BasicLinearProcessNumbered"/>
    <dgm:cxn modelId="{23ADCA8B-4A6A-CB4F-A0B8-CF3B268337C2}" type="presParOf" srcId="{3278AB0F-509D-B348-8473-C0543DD61AEF}" destId="{A07755E3-B84E-CD4F-9F0F-BE237DD7EBD5}" srcOrd="1" destOrd="0" presId="urn:microsoft.com/office/officeart/2016/7/layout/BasicLinearProcessNumbered"/>
    <dgm:cxn modelId="{AF8DD115-91C2-1E4B-9A59-12475722E449}" type="presParOf" srcId="{3278AB0F-509D-B348-8473-C0543DD61AEF}" destId="{A3436C6D-6139-0942-9A74-EFABA622237C}" srcOrd="2" destOrd="0" presId="urn:microsoft.com/office/officeart/2016/7/layout/BasicLinearProcessNumbered"/>
    <dgm:cxn modelId="{4A5D1212-437F-7140-9FE1-56BF8FDEDC4C}" type="presParOf" srcId="{3278AB0F-509D-B348-8473-C0543DD61AEF}" destId="{D69878EC-907D-6141-967A-A57F477D01A5}" srcOrd="3" destOrd="0" presId="urn:microsoft.com/office/officeart/2016/7/layout/BasicLinearProcessNumbered"/>
    <dgm:cxn modelId="{EE5427D9-6755-F047-852D-EE2383DD7252}" type="presParOf" srcId="{F5350D32-DF6D-964B-9F60-FB56571AEA8E}" destId="{14C08574-87B3-C94E-A010-0690829B9F0A}" srcOrd="1" destOrd="0" presId="urn:microsoft.com/office/officeart/2016/7/layout/BasicLinearProcessNumbered"/>
    <dgm:cxn modelId="{A04A6ECD-AA20-0E4D-960B-DC332A4226C1}" type="presParOf" srcId="{F5350D32-DF6D-964B-9F60-FB56571AEA8E}" destId="{9F29C8E7-604E-C940-9E28-17E84E7FBE85}" srcOrd="2" destOrd="0" presId="urn:microsoft.com/office/officeart/2016/7/layout/BasicLinearProcessNumbered"/>
    <dgm:cxn modelId="{D1AA9AF4-3581-2747-AD6D-A77FA36181C2}" type="presParOf" srcId="{9F29C8E7-604E-C940-9E28-17E84E7FBE85}" destId="{E2FC89C1-6DF5-5649-AC73-B28498444F9E}" srcOrd="0" destOrd="0" presId="urn:microsoft.com/office/officeart/2016/7/layout/BasicLinearProcessNumbered"/>
    <dgm:cxn modelId="{440BF17B-9601-D147-A068-E3715ACFC15A}" type="presParOf" srcId="{9F29C8E7-604E-C940-9E28-17E84E7FBE85}" destId="{16B34A22-7DE6-CC47-8621-EA3DE5E54F49}" srcOrd="1" destOrd="0" presId="urn:microsoft.com/office/officeart/2016/7/layout/BasicLinearProcessNumbered"/>
    <dgm:cxn modelId="{0F3D9CFC-9B58-6947-BCA1-2338561B3F64}" type="presParOf" srcId="{9F29C8E7-604E-C940-9E28-17E84E7FBE85}" destId="{CACF94E4-BFF7-074D-BE89-B24B233D0B44}" srcOrd="2" destOrd="0" presId="urn:microsoft.com/office/officeart/2016/7/layout/BasicLinearProcessNumbered"/>
    <dgm:cxn modelId="{2E66F2FB-3A84-1C4A-B500-3B8239C645FA}" type="presParOf" srcId="{9F29C8E7-604E-C940-9E28-17E84E7FBE85}" destId="{68FF0E9C-DE4E-2B4F-BE13-B66179AA3630}" srcOrd="3" destOrd="0" presId="urn:microsoft.com/office/officeart/2016/7/layout/BasicLinearProcessNumbered"/>
    <dgm:cxn modelId="{62F67310-614F-D54B-A620-28BDCD974EE5}" type="presParOf" srcId="{F5350D32-DF6D-964B-9F60-FB56571AEA8E}" destId="{9170ED04-9323-6D4D-90C8-05A1D33F259F}" srcOrd="3" destOrd="0" presId="urn:microsoft.com/office/officeart/2016/7/layout/BasicLinearProcessNumbered"/>
    <dgm:cxn modelId="{8D02F4BA-E1B3-6746-9F14-0B30E350E400}" type="presParOf" srcId="{F5350D32-DF6D-964B-9F60-FB56571AEA8E}" destId="{A1FD1D5B-E759-7945-8E20-A57280FFB0B3}" srcOrd="4" destOrd="0" presId="urn:microsoft.com/office/officeart/2016/7/layout/BasicLinearProcessNumbered"/>
    <dgm:cxn modelId="{3B8B832B-E169-084C-85A5-B0A2680BB4CC}" type="presParOf" srcId="{A1FD1D5B-E759-7945-8E20-A57280FFB0B3}" destId="{AE7C66E9-0C82-7D4D-9143-CB08663385BB}" srcOrd="0" destOrd="0" presId="urn:microsoft.com/office/officeart/2016/7/layout/BasicLinearProcessNumbered"/>
    <dgm:cxn modelId="{C5AB63AC-9FA6-E943-8CEB-CDEDF19BA495}" type="presParOf" srcId="{A1FD1D5B-E759-7945-8E20-A57280FFB0B3}" destId="{68FE672F-B0DA-0C4A-B35A-270EE11A374E}" srcOrd="1" destOrd="0" presId="urn:microsoft.com/office/officeart/2016/7/layout/BasicLinearProcessNumbered"/>
    <dgm:cxn modelId="{CF2028AD-91FC-114D-91A8-95588BAEAD20}" type="presParOf" srcId="{A1FD1D5B-E759-7945-8E20-A57280FFB0B3}" destId="{9BD11EAE-4FF6-704B-8526-F546398F718B}" srcOrd="2" destOrd="0" presId="urn:microsoft.com/office/officeart/2016/7/layout/BasicLinearProcessNumbered"/>
    <dgm:cxn modelId="{3BB00760-E3EA-CD4D-A67F-3001EE9902B1}" type="presParOf" srcId="{A1FD1D5B-E759-7945-8E20-A57280FFB0B3}" destId="{7A60323F-8950-8343-9D1E-B4E9D24BCE80}" srcOrd="3" destOrd="0" presId="urn:microsoft.com/office/officeart/2016/7/layout/BasicLinearProcessNumbered"/>
    <dgm:cxn modelId="{46328888-9E4E-EF48-A274-2915AEF43F72}" type="presParOf" srcId="{F5350D32-DF6D-964B-9F60-FB56571AEA8E}" destId="{0A78197D-E56C-3545-BE37-84091ECBD8EC}" srcOrd="5" destOrd="0" presId="urn:microsoft.com/office/officeart/2016/7/layout/BasicLinearProcessNumbered"/>
    <dgm:cxn modelId="{F53CB93C-1BB4-EF46-B7BA-6FCD5AF1218B}" type="presParOf" srcId="{F5350D32-DF6D-964B-9F60-FB56571AEA8E}" destId="{4DC45E27-5770-4143-9535-7FE66DAFC59A}" srcOrd="6" destOrd="0" presId="urn:microsoft.com/office/officeart/2016/7/layout/BasicLinearProcessNumbered"/>
    <dgm:cxn modelId="{840D4971-5363-5C4E-94EA-BEBAE233665F}" type="presParOf" srcId="{4DC45E27-5770-4143-9535-7FE66DAFC59A}" destId="{AA01C7F7-3829-AA40-A95B-7E59D7A10E20}" srcOrd="0" destOrd="0" presId="urn:microsoft.com/office/officeart/2016/7/layout/BasicLinearProcessNumbered"/>
    <dgm:cxn modelId="{03646B46-2042-464C-887C-1A76DFEC1998}" type="presParOf" srcId="{4DC45E27-5770-4143-9535-7FE66DAFC59A}" destId="{B3BCD094-74AA-764F-9D13-E094E3624918}" srcOrd="1" destOrd="0" presId="urn:microsoft.com/office/officeart/2016/7/layout/BasicLinearProcessNumbered"/>
    <dgm:cxn modelId="{152F986C-38F3-FF4B-9D93-E85689CC1C3D}" type="presParOf" srcId="{4DC45E27-5770-4143-9535-7FE66DAFC59A}" destId="{BAACB95D-927B-E241-963F-9F85C134BEE9}" srcOrd="2" destOrd="0" presId="urn:microsoft.com/office/officeart/2016/7/layout/BasicLinearProcessNumbered"/>
    <dgm:cxn modelId="{7A2F5FF5-FF88-CB43-9D57-E545D26F2789}" type="presParOf" srcId="{4DC45E27-5770-4143-9535-7FE66DAFC59A}" destId="{CEFEAA57-A896-2A44-90E2-42EF6049D9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BDB3-4F21-834D-9E38-D5A7E9FBEA81}">
      <dsp:nvSpPr>
        <dsp:cNvPr id="0" name=""/>
        <dsp:cNvSpPr/>
      </dsp:nvSpPr>
      <dsp:spPr>
        <a:xfrm>
          <a:off x="0" y="299218"/>
          <a:ext cx="67976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Emily Dutile</a:t>
          </a:r>
          <a:endParaRPr lang="en-US" sz="6500" kern="1200" dirty="0"/>
        </a:p>
      </dsp:txBody>
      <dsp:txXfrm>
        <a:off x="76105" y="375323"/>
        <a:ext cx="6645465" cy="1406815"/>
      </dsp:txXfrm>
    </dsp:sp>
    <dsp:sp modelId="{05729E3A-F186-FF42-B827-86B8CB0104DA}">
      <dsp:nvSpPr>
        <dsp:cNvPr id="0" name=""/>
        <dsp:cNvSpPr/>
      </dsp:nvSpPr>
      <dsp:spPr>
        <a:xfrm>
          <a:off x="0" y="2045443"/>
          <a:ext cx="6797675" cy="155902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Shubhi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Mittai</a:t>
          </a:r>
          <a:endParaRPr lang="en-US" sz="6500" kern="1200" dirty="0"/>
        </a:p>
      </dsp:txBody>
      <dsp:txXfrm>
        <a:off x="76105" y="2121548"/>
        <a:ext cx="6645465" cy="1406815"/>
      </dsp:txXfrm>
    </dsp:sp>
    <dsp:sp modelId="{CF1F419D-B3A2-E748-B288-7BAD8D2561AB}">
      <dsp:nvSpPr>
        <dsp:cNvPr id="0" name=""/>
        <dsp:cNvSpPr/>
      </dsp:nvSpPr>
      <dsp:spPr>
        <a:xfrm>
          <a:off x="0" y="3791668"/>
          <a:ext cx="6797675" cy="155902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Linghan Xing</a:t>
          </a:r>
          <a:endParaRPr lang="en-US" sz="6500" kern="1200" dirty="0"/>
        </a:p>
      </dsp:txBody>
      <dsp:txXfrm>
        <a:off x="76105" y="3867773"/>
        <a:ext cx="6645465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C94C-3BBE-6C44-B18D-B3413D1958DD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0D8912-7FB4-2D42-BFA4-270350C36473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“A lie gets halfway around the world before the truth has a chance to get its pants on.” </a:t>
          </a:r>
        </a:p>
      </dsp:txBody>
      <dsp:txXfrm>
        <a:off x="0" y="0"/>
        <a:ext cx="6797675" cy="2824955"/>
      </dsp:txXfrm>
    </dsp:sp>
    <dsp:sp modelId="{9F21E73E-E7E2-D642-8F4F-8C613E7A458A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BB228-D8CF-864F-82CB-5D2E0F6E4EBB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Winston </a:t>
          </a:r>
          <a:r>
            <a:rPr lang="en-US" sz="4400" kern="1200" dirty="0"/>
            <a:t>Churchill</a:t>
          </a:r>
        </a:p>
      </dsp:txBody>
      <dsp:txXfrm>
        <a:off x="0" y="2824955"/>
        <a:ext cx="6797675" cy="282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B298-5C6B-504A-8BB6-412DA02DAE58}">
      <dsp:nvSpPr>
        <dsp:cNvPr id="0" name=""/>
        <dsp:cNvSpPr/>
      </dsp:nvSpPr>
      <dsp:spPr>
        <a:xfrm>
          <a:off x="3193" y="162839"/>
          <a:ext cx="2533509" cy="1520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Connection: Headlines, visuals or captions don’t support the content</a:t>
          </a:r>
        </a:p>
      </dsp:txBody>
      <dsp:txXfrm>
        <a:off x="3193" y="162839"/>
        <a:ext cx="2533509" cy="1520105"/>
      </dsp:txXfrm>
    </dsp:sp>
    <dsp:sp modelId="{E2C6DD04-5289-8E42-ABBF-653E610F9C80}">
      <dsp:nvSpPr>
        <dsp:cNvPr id="0" name=""/>
        <dsp:cNvSpPr/>
      </dsp:nvSpPr>
      <dsp:spPr>
        <a:xfrm>
          <a:off x="2790053" y="162839"/>
          <a:ext cx="2533509" cy="1520105"/>
        </a:xfrm>
        <a:prstGeom prst="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Context: Genuine content is shared with false contextual information</a:t>
          </a:r>
        </a:p>
      </dsp:txBody>
      <dsp:txXfrm>
        <a:off x="2790053" y="162839"/>
        <a:ext cx="2533509" cy="1520105"/>
      </dsp:txXfrm>
    </dsp:sp>
    <dsp:sp modelId="{2CABB215-B663-1440-8A7E-6D3E41374E92}">
      <dsp:nvSpPr>
        <dsp:cNvPr id="0" name=""/>
        <dsp:cNvSpPr/>
      </dsp:nvSpPr>
      <dsp:spPr>
        <a:xfrm>
          <a:off x="5576913" y="162839"/>
          <a:ext cx="2533509" cy="1520105"/>
        </a:xfrm>
        <a:prstGeom prst="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Manipulated content: Genuine information or  imagery is manipulated</a:t>
          </a:r>
        </a:p>
      </dsp:txBody>
      <dsp:txXfrm>
        <a:off x="5576913" y="162839"/>
        <a:ext cx="2533509" cy="1520105"/>
      </dsp:txXfrm>
    </dsp:sp>
    <dsp:sp modelId="{44B5F232-A37D-AB46-9FE1-CF7653F64BAD}">
      <dsp:nvSpPr>
        <dsp:cNvPr id="0" name=""/>
        <dsp:cNvSpPr/>
      </dsp:nvSpPr>
      <dsp:spPr>
        <a:xfrm>
          <a:off x="8363774" y="162839"/>
          <a:ext cx="2533509" cy="1520105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Satire or Parody: No intention to cause harm but potential to fool</a:t>
          </a:r>
        </a:p>
      </dsp:txBody>
      <dsp:txXfrm>
        <a:off x="8363774" y="162839"/>
        <a:ext cx="2533509" cy="1520105"/>
      </dsp:txXfrm>
    </dsp:sp>
    <dsp:sp modelId="{F8859D70-B63B-7741-99D7-FBF3D46D0A60}">
      <dsp:nvSpPr>
        <dsp:cNvPr id="0" name=""/>
        <dsp:cNvSpPr/>
      </dsp:nvSpPr>
      <dsp:spPr>
        <a:xfrm>
          <a:off x="1396623" y="1936296"/>
          <a:ext cx="2533509" cy="1520105"/>
        </a:xfrm>
        <a:prstGeom prst="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Misleading Content: Misleading use of information to frame an issue/individual</a:t>
          </a:r>
        </a:p>
      </dsp:txBody>
      <dsp:txXfrm>
        <a:off x="1396623" y="1936296"/>
        <a:ext cx="2533509" cy="1520105"/>
      </dsp:txXfrm>
    </dsp:sp>
    <dsp:sp modelId="{E45EEF7D-984A-5A4C-8A67-E6E221D60F6A}">
      <dsp:nvSpPr>
        <dsp:cNvPr id="0" name=""/>
        <dsp:cNvSpPr/>
      </dsp:nvSpPr>
      <dsp:spPr>
        <a:xfrm>
          <a:off x="4183483" y="1936296"/>
          <a:ext cx="2533509" cy="1520105"/>
        </a:xfrm>
        <a:prstGeom prst="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Imposter Content: Impersonation of genuine sources</a:t>
          </a:r>
        </a:p>
      </dsp:txBody>
      <dsp:txXfrm>
        <a:off x="4183483" y="1936296"/>
        <a:ext cx="2533509" cy="1520105"/>
      </dsp:txXfrm>
    </dsp:sp>
    <dsp:sp modelId="{6F0D856E-A244-6E48-AA62-0C202B16BFC6}">
      <dsp:nvSpPr>
        <dsp:cNvPr id="0" name=""/>
        <dsp:cNvSpPr/>
      </dsp:nvSpPr>
      <dsp:spPr>
        <a:xfrm>
          <a:off x="6970344" y="1936296"/>
          <a:ext cx="2533509" cy="1520105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Fabricated content: New content that is 100% false</a:t>
          </a:r>
        </a:p>
      </dsp:txBody>
      <dsp:txXfrm>
        <a:off x="6970344" y="1936296"/>
        <a:ext cx="2533509" cy="152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19D2-4B8E-B647-B678-C726F9D85817}">
      <dsp:nvSpPr>
        <dsp:cNvPr id="0" name=""/>
        <dsp:cNvSpPr/>
      </dsp:nvSpPr>
      <dsp:spPr>
        <a:xfrm>
          <a:off x="2946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Assemble a dataset of fake and real </a:t>
          </a:r>
          <a:r>
            <a:rPr lang="en-US" sz="1300" kern="1200" dirty="0" smtClean="0"/>
            <a:t>news from </a:t>
          </a:r>
          <a:r>
            <a:rPr lang="en-US" sz="1300" kern="1200" dirty="0" err="1" smtClean="0"/>
            <a:t>Kaggle</a:t>
          </a:r>
          <a:r>
            <a:rPr lang="en-US" sz="1300" kern="1200" dirty="0" smtClean="0"/>
            <a:t> and other outside sources</a:t>
          </a:r>
          <a:endParaRPr lang="en-US" sz="1300" kern="1200" dirty="0"/>
        </a:p>
      </dsp:txBody>
      <dsp:txXfrm>
        <a:off x="2946" y="1500290"/>
        <a:ext cx="2337792" cy="1963745"/>
      </dsp:txXfrm>
    </dsp:sp>
    <dsp:sp modelId="{A07755E3-B84E-CD4F-9F0F-BE237DD7EBD5}">
      <dsp:nvSpPr>
        <dsp:cNvPr id="0" name=""/>
        <dsp:cNvSpPr/>
      </dsp:nvSpPr>
      <dsp:spPr>
        <a:xfrm>
          <a:off x="680906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1</a:t>
          </a:r>
        </a:p>
      </dsp:txBody>
      <dsp:txXfrm>
        <a:off x="824698" y="727668"/>
        <a:ext cx="694288" cy="694288"/>
      </dsp:txXfrm>
    </dsp:sp>
    <dsp:sp modelId="{A3436C6D-6139-0942-9A74-EFABA622237C}">
      <dsp:nvSpPr>
        <dsp:cNvPr id="0" name=""/>
        <dsp:cNvSpPr/>
      </dsp:nvSpPr>
      <dsp:spPr>
        <a:xfrm>
          <a:off x="2946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C89C1-6DF5-5649-AC73-B28498444F9E}">
      <dsp:nvSpPr>
        <dsp:cNvPr id="0" name=""/>
        <dsp:cNvSpPr/>
      </dsp:nvSpPr>
      <dsp:spPr>
        <a:xfrm>
          <a:off x="2574518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the training data and testing data</a:t>
          </a:r>
          <a:endParaRPr lang="en-US" sz="1300" kern="1200" dirty="0"/>
        </a:p>
      </dsp:txBody>
      <dsp:txXfrm>
        <a:off x="2574518" y="1500290"/>
        <a:ext cx="2337792" cy="1963745"/>
      </dsp:txXfrm>
    </dsp:sp>
    <dsp:sp modelId="{16B34A22-7DE6-CC47-8621-EA3DE5E54F49}">
      <dsp:nvSpPr>
        <dsp:cNvPr id="0" name=""/>
        <dsp:cNvSpPr/>
      </dsp:nvSpPr>
      <dsp:spPr>
        <a:xfrm>
          <a:off x="3252477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2</a:t>
          </a:r>
        </a:p>
      </dsp:txBody>
      <dsp:txXfrm>
        <a:off x="3396269" y="727668"/>
        <a:ext cx="694288" cy="694288"/>
      </dsp:txXfrm>
    </dsp:sp>
    <dsp:sp modelId="{CACF94E4-BFF7-074D-BE89-B24B233D0B44}">
      <dsp:nvSpPr>
        <dsp:cNvPr id="0" name=""/>
        <dsp:cNvSpPr/>
      </dsp:nvSpPr>
      <dsp:spPr>
        <a:xfrm>
          <a:off x="2574518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C66E9-0C82-7D4D-9143-CB08663385BB}">
      <dsp:nvSpPr>
        <dsp:cNvPr id="0" name=""/>
        <dsp:cNvSpPr/>
      </dsp:nvSpPr>
      <dsp:spPr>
        <a:xfrm>
          <a:off x="5146089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sz="1300" kern="1200" dirty="0"/>
        </a:p>
      </dsp:txBody>
      <dsp:txXfrm>
        <a:off x="5146089" y="1500290"/>
        <a:ext cx="2337792" cy="1963745"/>
      </dsp:txXfrm>
    </dsp:sp>
    <dsp:sp modelId="{68FE672F-B0DA-0C4A-B35A-270EE11A374E}">
      <dsp:nvSpPr>
        <dsp:cNvPr id="0" name=""/>
        <dsp:cNvSpPr/>
      </dsp:nvSpPr>
      <dsp:spPr>
        <a:xfrm>
          <a:off x="5824049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3</a:t>
          </a:r>
        </a:p>
      </dsp:txBody>
      <dsp:txXfrm>
        <a:off x="5967841" y="727668"/>
        <a:ext cx="694288" cy="694288"/>
      </dsp:txXfrm>
    </dsp:sp>
    <dsp:sp modelId="{9BD11EAE-4FF6-704B-8526-F546398F718B}">
      <dsp:nvSpPr>
        <dsp:cNvPr id="0" name=""/>
        <dsp:cNvSpPr/>
      </dsp:nvSpPr>
      <dsp:spPr>
        <a:xfrm>
          <a:off x="5146089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C7F7-3829-AA40-A95B-7E59D7A10E20}">
      <dsp:nvSpPr>
        <dsp:cNvPr id="0" name=""/>
        <dsp:cNvSpPr/>
      </dsp:nvSpPr>
      <dsp:spPr>
        <a:xfrm>
          <a:off x="7717661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Develop a Naive Bayes </a:t>
          </a:r>
          <a:r>
            <a:rPr lang="en-US" sz="1300" kern="1200" dirty="0" smtClean="0"/>
            <a:t>classifier to </a:t>
          </a:r>
          <a:r>
            <a:rPr lang="en-US" sz="1300" kern="1200" dirty="0"/>
            <a:t>create a model to classify an article as fake or real based on its words and phrases</a:t>
          </a:r>
        </a:p>
      </dsp:txBody>
      <dsp:txXfrm>
        <a:off x="7717661" y="1500290"/>
        <a:ext cx="2337792" cy="1963745"/>
      </dsp:txXfrm>
    </dsp:sp>
    <dsp:sp modelId="{B3BCD094-74AA-764F-9D13-E094E3624918}">
      <dsp:nvSpPr>
        <dsp:cNvPr id="0" name=""/>
        <dsp:cNvSpPr/>
      </dsp:nvSpPr>
      <dsp:spPr>
        <a:xfrm>
          <a:off x="8395620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4</a:t>
          </a:r>
        </a:p>
      </dsp:txBody>
      <dsp:txXfrm>
        <a:off x="8539412" y="727668"/>
        <a:ext cx="694288" cy="694288"/>
      </dsp:txXfrm>
    </dsp:sp>
    <dsp:sp modelId="{BAACB95D-927B-E241-963F-9F85C134BEE9}">
      <dsp:nvSpPr>
        <dsp:cNvPr id="0" name=""/>
        <dsp:cNvSpPr/>
      </dsp:nvSpPr>
      <dsp:spPr>
        <a:xfrm>
          <a:off x="7717661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0FF6-FA11-B146-BAE1-2930356969E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2E57-129C-4C4E-B25A-14AB2D86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www.fakenewschallenge.org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Explore how</a:t>
            </a:r>
            <a:r>
              <a:rPr lang="en-US" baseline="0" dirty="0" smtClean="0"/>
              <a:t> artificial intelligence technologies could be leveraged to combat fake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72E57-129C-4C4E-B25A-14AB2D86E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Bayseian</a:t>
            </a:r>
            <a:r>
              <a:rPr lang="en-US" dirty="0" smtClean="0"/>
              <a:t> Approach to Identifying 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CS5100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Meet the </a:t>
            </a:r>
            <a:r>
              <a:rPr lang="en-US" sz="3600" dirty="0" smtClean="0">
                <a:solidFill>
                  <a:srgbClr val="FFFFFF"/>
                </a:solidFill>
              </a:rPr>
              <a:t>Developers.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4400" b="1" dirty="0" smtClean="0">
                <a:solidFill>
                  <a:srgbClr val="FFFFFF"/>
                </a:solidFill>
              </a:rPr>
              <a:t>Team Veritas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6028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0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9" y="356804"/>
            <a:ext cx="6096001" cy="58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The Problem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372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1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8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0E5B315-592C-487A-A815-6F61A98F44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E046CA-18CB-4F2C-A9BE-BA9720B923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2F258D-E518-486A-8D50-E9A11EF131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Fake News?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4507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240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Fake News: </a:t>
            </a:r>
            <a:r>
              <a:rPr lang="en-US" sz="3600" dirty="0" err="1" smtClean="0"/>
              <a:t>Kaggle</a:t>
            </a:r>
            <a:r>
              <a:rPr lang="en-US" sz="3600" dirty="0" smtClean="0"/>
              <a:t> dataset of ~13,000 articles published in the 2016 election cycle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Real News: </a:t>
            </a:r>
            <a:r>
              <a:rPr lang="en-US" sz="3600" dirty="0" smtClean="0"/>
              <a:t>10,558 articles from All Sides published in 2015 and 2016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8504"/>
            <a:ext cx="10188220" cy="1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Peer to peer coding / team coding</a:t>
            </a:r>
          </a:p>
          <a:p>
            <a:endParaRPr lang="en-US" sz="2800" dirty="0"/>
          </a:p>
          <a:p>
            <a:r>
              <a:rPr lang="en-US" sz="2800" dirty="0" smtClean="0"/>
              <a:t>4 Sprints</a:t>
            </a:r>
          </a:p>
          <a:p>
            <a:endParaRPr lang="en-US" sz="2800" dirty="0"/>
          </a:p>
          <a:p>
            <a:r>
              <a:rPr lang="en-US" sz="2800" dirty="0" smtClean="0"/>
              <a:t>Plan work every Saturday/Sunday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1101</TotalTime>
  <Words>262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 Bayseian Approach to Identifying Fake News</vt:lpstr>
      <vt:lpstr>Meet the Developers. Team Veritas</vt:lpstr>
      <vt:lpstr>PowerPoint Presentation</vt:lpstr>
      <vt:lpstr> The Problem</vt:lpstr>
      <vt:lpstr> Goal</vt:lpstr>
      <vt:lpstr>What is Fake News?</vt:lpstr>
      <vt:lpstr>Implementation</vt:lpstr>
      <vt:lpstr>The Dataset</vt:lpstr>
      <vt:lpstr>Dividing the 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Emily Dutile</dc:creator>
  <cp:lastModifiedBy>Emily Dutile</cp:lastModifiedBy>
  <cp:revision>67</cp:revision>
  <dcterms:created xsi:type="dcterms:W3CDTF">2017-11-05T22:56:45Z</dcterms:created>
  <dcterms:modified xsi:type="dcterms:W3CDTF">2017-11-06T19:33:03Z</dcterms:modified>
</cp:coreProperties>
</file>