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/>
    <p:restoredTop sz="94613"/>
  </p:normalViewPr>
  <p:slideViewPr>
    <p:cSldViewPr snapToGrid="0" snapToObjects="1">
      <p:cViewPr>
        <p:scale>
          <a:sx n="94" d="100"/>
          <a:sy n="94" d="100"/>
        </p:scale>
        <p:origin x="14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</a:t>
          </a:r>
          <a:r>
            <a:rPr lang="en-US" dirty="0" smtClean="0"/>
            <a:t>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368609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Text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Lemmintization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Stemming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Stop 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Filtering</a:t>
          </a:r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Feature Extraction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Bag-of-words (count vector)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TF-IDF</a:t>
          </a:r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5880" rIns="9215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Bayes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Neural Networks</a:t>
          </a:r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</a:t>
          </a:r>
          <a:r>
            <a:rPr lang="en-US" sz="1400" kern="1200" dirty="0" smtClean="0"/>
            <a:t>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10692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(count vector)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5361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554</Words>
  <Application>Microsoft Macintosh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Results</vt:lpstr>
      <vt:lpstr>Evaluation – Confusion Matrix</vt:lpstr>
      <vt:lpstr>Division of Work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72</cp:revision>
  <dcterms:created xsi:type="dcterms:W3CDTF">2017-12-02T19:17:00Z</dcterms:created>
  <dcterms:modified xsi:type="dcterms:W3CDTF">2017-12-03T03:32:52Z</dcterms:modified>
</cp:coreProperties>
</file>