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67" r:id="rId2"/>
    <p:sldId id="257" r:id="rId3"/>
    <p:sldId id="259" r:id="rId4"/>
    <p:sldId id="261" r:id="rId5"/>
    <p:sldId id="274" r:id="rId6"/>
    <p:sldId id="264" r:id="rId7"/>
    <p:sldId id="270" r:id="rId8"/>
    <p:sldId id="271" r:id="rId9"/>
    <p:sldId id="272" r:id="rId10"/>
    <p:sldId id="273" r:id="rId11"/>
    <p:sldId id="268" r:id="rId12"/>
    <p:sldId id="263" r:id="rId13"/>
    <p:sldId id="269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2"/>
    <p:restoredTop sz="94613"/>
  </p:normalViewPr>
  <p:slideViewPr>
    <p:cSldViewPr snapToGrid="0" snapToObjects="1">
      <p:cViewPr>
        <p:scale>
          <a:sx n="94" d="100"/>
          <a:sy n="94" d="100"/>
        </p:scale>
        <p:origin x="24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FC9A1-05B3-4CBB-AAEC-F359D4918CE0}" type="doc">
      <dgm:prSet loTypeId="urn:microsoft.com/office/officeart/2005/8/layout/cycle5" loCatId="cycle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E855F10-898A-407F-BBB6-1C520FC2AAE9}">
      <dgm:prSet/>
      <dgm:spPr/>
      <dgm:t>
        <a:bodyPr/>
        <a:lstStyle/>
        <a:p>
          <a:r>
            <a:rPr lang="en-US"/>
            <a:t>Emily Dutile</a:t>
          </a:r>
        </a:p>
      </dgm:t>
    </dgm:pt>
    <dgm:pt modelId="{BDBD4023-4572-4B9D-8A33-693CFC0D9725}" type="parTrans" cxnId="{B86513F4-B470-4FDD-8258-2D5F1340F533}">
      <dgm:prSet/>
      <dgm:spPr/>
      <dgm:t>
        <a:bodyPr/>
        <a:lstStyle/>
        <a:p>
          <a:endParaRPr lang="en-US"/>
        </a:p>
      </dgm:t>
    </dgm:pt>
    <dgm:pt modelId="{C19F11B3-C854-44C8-A59C-A1EF451F2948}" type="sibTrans" cxnId="{B86513F4-B470-4FDD-8258-2D5F1340F533}">
      <dgm:prSet/>
      <dgm:spPr/>
      <dgm:t>
        <a:bodyPr/>
        <a:lstStyle/>
        <a:p>
          <a:endParaRPr lang="en-US"/>
        </a:p>
      </dgm:t>
    </dgm:pt>
    <dgm:pt modelId="{D14A060B-9623-4DD7-A0B9-293E9249D056}">
      <dgm:prSet/>
      <dgm:spPr/>
      <dgm:t>
        <a:bodyPr/>
        <a:lstStyle/>
        <a:p>
          <a:r>
            <a:rPr lang="en-US"/>
            <a:t>Shubhi Mittai</a:t>
          </a:r>
        </a:p>
      </dgm:t>
    </dgm:pt>
    <dgm:pt modelId="{13C3C016-7016-4808-B925-3DDD8055EA39}" type="parTrans" cxnId="{52B16BEB-BDA8-403B-A4FD-7A38FF9DC72F}">
      <dgm:prSet/>
      <dgm:spPr/>
      <dgm:t>
        <a:bodyPr/>
        <a:lstStyle/>
        <a:p>
          <a:endParaRPr lang="en-US"/>
        </a:p>
      </dgm:t>
    </dgm:pt>
    <dgm:pt modelId="{CBAED0A8-8DDB-4FDE-8589-3F912D6A2477}" type="sibTrans" cxnId="{52B16BEB-BDA8-403B-A4FD-7A38FF9DC72F}">
      <dgm:prSet/>
      <dgm:spPr/>
      <dgm:t>
        <a:bodyPr/>
        <a:lstStyle/>
        <a:p>
          <a:endParaRPr lang="en-US"/>
        </a:p>
      </dgm:t>
    </dgm:pt>
    <dgm:pt modelId="{64FCFBF7-9AD8-4798-8455-502F023AD2E3}">
      <dgm:prSet/>
      <dgm:spPr/>
      <dgm:t>
        <a:bodyPr/>
        <a:lstStyle/>
        <a:p>
          <a:r>
            <a:rPr lang="en-US"/>
            <a:t>Linghan Xing</a:t>
          </a:r>
        </a:p>
      </dgm:t>
    </dgm:pt>
    <dgm:pt modelId="{859C5D4B-E2F2-43A8-BEB7-9F06F33BAE1C}" type="parTrans" cxnId="{1083632F-1087-4B90-BCF1-A432A32A1ABE}">
      <dgm:prSet/>
      <dgm:spPr/>
      <dgm:t>
        <a:bodyPr/>
        <a:lstStyle/>
        <a:p>
          <a:endParaRPr lang="en-US"/>
        </a:p>
      </dgm:t>
    </dgm:pt>
    <dgm:pt modelId="{66DFF4A4-FE75-48DA-A534-8FCAA8407D7F}" type="sibTrans" cxnId="{1083632F-1087-4B90-BCF1-A432A32A1ABE}">
      <dgm:prSet/>
      <dgm:spPr/>
      <dgm:t>
        <a:bodyPr/>
        <a:lstStyle/>
        <a:p>
          <a:endParaRPr lang="en-US"/>
        </a:p>
      </dgm:t>
    </dgm:pt>
    <dgm:pt modelId="{06BE4EE5-2FDF-174B-8D1B-0E65C4F18D7D}" type="pres">
      <dgm:prSet presAssocID="{5E5FC9A1-05B3-4CBB-AAEC-F359D4918C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D50DA-53D7-B24A-ACE8-54D2755EF7EF}" type="pres">
      <dgm:prSet presAssocID="{0E855F10-898A-407F-BBB6-1C520FC2AA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5055C-563C-9D4D-8C9E-1A8FE9FAC443}" type="pres">
      <dgm:prSet presAssocID="{0E855F10-898A-407F-BBB6-1C520FC2AAE9}" presName="spNode" presStyleCnt="0"/>
      <dgm:spPr/>
    </dgm:pt>
    <dgm:pt modelId="{42ED8535-C8FE-FE42-A623-E4F45D46A6D3}" type="pres">
      <dgm:prSet presAssocID="{C19F11B3-C854-44C8-A59C-A1EF451F294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FC0D1E92-A085-A446-B78B-1C1B229AAE96}" type="pres">
      <dgm:prSet presAssocID="{D14A060B-9623-4DD7-A0B9-293E9249D0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12B69-43A4-CB4D-816A-BD799EF67FCC}" type="pres">
      <dgm:prSet presAssocID="{D14A060B-9623-4DD7-A0B9-293E9249D056}" presName="spNode" presStyleCnt="0"/>
      <dgm:spPr/>
    </dgm:pt>
    <dgm:pt modelId="{E9084C0B-7BFD-6749-842E-577D48DE41CB}" type="pres">
      <dgm:prSet presAssocID="{CBAED0A8-8DDB-4FDE-8589-3F912D6A2477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7DA00DC-1283-254A-A19A-F3FCAEAC7299}" type="pres">
      <dgm:prSet presAssocID="{64FCFBF7-9AD8-4798-8455-502F023AD2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C6E13-18F1-D945-9666-DFF00BDB3951}" type="pres">
      <dgm:prSet presAssocID="{64FCFBF7-9AD8-4798-8455-502F023AD2E3}" presName="spNode" presStyleCnt="0"/>
      <dgm:spPr/>
    </dgm:pt>
    <dgm:pt modelId="{797909E6-7BA6-D24E-A6BA-17AC177DA946}" type="pres">
      <dgm:prSet presAssocID="{66DFF4A4-FE75-48DA-A534-8FCAA8407D7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B275C2E5-18C3-DC40-B29B-B2C159EEE545}" type="presOf" srcId="{D14A060B-9623-4DD7-A0B9-293E9249D056}" destId="{FC0D1E92-A085-A446-B78B-1C1B229AAE96}" srcOrd="0" destOrd="0" presId="urn:microsoft.com/office/officeart/2005/8/layout/cycle5"/>
    <dgm:cxn modelId="{F01710C1-CB39-5D40-B0FF-DC5F6775C4D6}" type="presOf" srcId="{5E5FC9A1-05B3-4CBB-AAEC-F359D4918CE0}" destId="{06BE4EE5-2FDF-174B-8D1B-0E65C4F18D7D}" srcOrd="0" destOrd="0" presId="urn:microsoft.com/office/officeart/2005/8/layout/cycle5"/>
    <dgm:cxn modelId="{2CC79B37-00B5-9E45-9BEB-19D8A1BA3773}" type="presOf" srcId="{0E855F10-898A-407F-BBB6-1C520FC2AAE9}" destId="{417D50DA-53D7-B24A-ACE8-54D2755EF7EF}" srcOrd="0" destOrd="0" presId="urn:microsoft.com/office/officeart/2005/8/layout/cycle5"/>
    <dgm:cxn modelId="{387B4FDC-D5EC-9E45-8F5E-F556FBFB902C}" type="presOf" srcId="{C19F11B3-C854-44C8-A59C-A1EF451F2948}" destId="{42ED8535-C8FE-FE42-A623-E4F45D46A6D3}" srcOrd="0" destOrd="0" presId="urn:microsoft.com/office/officeart/2005/8/layout/cycle5"/>
    <dgm:cxn modelId="{84AF1FE5-CFD9-5143-B62A-DEDFA9CBB1F8}" type="presOf" srcId="{CBAED0A8-8DDB-4FDE-8589-3F912D6A2477}" destId="{E9084C0B-7BFD-6749-842E-577D48DE41CB}" srcOrd="0" destOrd="0" presId="urn:microsoft.com/office/officeart/2005/8/layout/cycle5"/>
    <dgm:cxn modelId="{1083632F-1087-4B90-BCF1-A432A32A1ABE}" srcId="{5E5FC9A1-05B3-4CBB-AAEC-F359D4918CE0}" destId="{64FCFBF7-9AD8-4798-8455-502F023AD2E3}" srcOrd="2" destOrd="0" parTransId="{859C5D4B-E2F2-43A8-BEB7-9F06F33BAE1C}" sibTransId="{66DFF4A4-FE75-48DA-A534-8FCAA8407D7F}"/>
    <dgm:cxn modelId="{52B16BEB-BDA8-403B-A4FD-7A38FF9DC72F}" srcId="{5E5FC9A1-05B3-4CBB-AAEC-F359D4918CE0}" destId="{D14A060B-9623-4DD7-A0B9-293E9249D056}" srcOrd="1" destOrd="0" parTransId="{13C3C016-7016-4808-B925-3DDD8055EA39}" sibTransId="{CBAED0A8-8DDB-4FDE-8589-3F912D6A2477}"/>
    <dgm:cxn modelId="{F8734188-6BDB-954D-9A99-353992B7AFCC}" type="presOf" srcId="{66DFF4A4-FE75-48DA-A534-8FCAA8407D7F}" destId="{797909E6-7BA6-D24E-A6BA-17AC177DA946}" srcOrd="0" destOrd="0" presId="urn:microsoft.com/office/officeart/2005/8/layout/cycle5"/>
    <dgm:cxn modelId="{516B9C8B-DFBD-A54A-877A-0D827257F29A}" type="presOf" srcId="{64FCFBF7-9AD8-4798-8455-502F023AD2E3}" destId="{97DA00DC-1283-254A-A19A-F3FCAEAC7299}" srcOrd="0" destOrd="0" presId="urn:microsoft.com/office/officeart/2005/8/layout/cycle5"/>
    <dgm:cxn modelId="{B86513F4-B470-4FDD-8258-2D5F1340F533}" srcId="{5E5FC9A1-05B3-4CBB-AAEC-F359D4918CE0}" destId="{0E855F10-898A-407F-BBB6-1C520FC2AAE9}" srcOrd="0" destOrd="0" parTransId="{BDBD4023-4572-4B9D-8A33-693CFC0D9725}" sibTransId="{C19F11B3-C854-44C8-A59C-A1EF451F2948}"/>
    <dgm:cxn modelId="{E6A432CC-75D6-F749-A4CF-9D62AFAD5E1D}" type="presParOf" srcId="{06BE4EE5-2FDF-174B-8D1B-0E65C4F18D7D}" destId="{417D50DA-53D7-B24A-ACE8-54D2755EF7EF}" srcOrd="0" destOrd="0" presId="urn:microsoft.com/office/officeart/2005/8/layout/cycle5"/>
    <dgm:cxn modelId="{AE44438D-38A5-4748-BF44-DE91E4AB9278}" type="presParOf" srcId="{06BE4EE5-2FDF-174B-8D1B-0E65C4F18D7D}" destId="{44C5055C-563C-9D4D-8C9E-1A8FE9FAC443}" srcOrd="1" destOrd="0" presId="urn:microsoft.com/office/officeart/2005/8/layout/cycle5"/>
    <dgm:cxn modelId="{9BFA02EE-C39E-6D43-BF71-1ED4ACDFD4C8}" type="presParOf" srcId="{06BE4EE5-2FDF-174B-8D1B-0E65C4F18D7D}" destId="{42ED8535-C8FE-FE42-A623-E4F45D46A6D3}" srcOrd="2" destOrd="0" presId="urn:microsoft.com/office/officeart/2005/8/layout/cycle5"/>
    <dgm:cxn modelId="{10BC97C5-BD40-0C40-AE99-D94DEBAE9F0D}" type="presParOf" srcId="{06BE4EE5-2FDF-174B-8D1B-0E65C4F18D7D}" destId="{FC0D1E92-A085-A446-B78B-1C1B229AAE96}" srcOrd="3" destOrd="0" presId="urn:microsoft.com/office/officeart/2005/8/layout/cycle5"/>
    <dgm:cxn modelId="{11FE2F18-422A-0A40-B078-FC279AF7F19B}" type="presParOf" srcId="{06BE4EE5-2FDF-174B-8D1B-0E65C4F18D7D}" destId="{93B12B69-43A4-CB4D-816A-BD799EF67FCC}" srcOrd="4" destOrd="0" presId="urn:microsoft.com/office/officeart/2005/8/layout/cycle5"/>
    <dgm:cxn modelId="{67E4E929-C7E7-794F-BAC5-452326F56DF5}" type="presParOf" srcId="{06BE4EE5-2FDF-174B-8D1B-0E65C4F18D7D}" destId="{E9084C0B-7BFD-6749-842E-577D48DE41CB}" srcOrd="5" destOrd="0" presId="urn:microsoft.com/office/officeart/2005/8/layout/cycle5"/>
    <dgm:cxn modelId="{8112C5A9-BEE4-F34E-A54C-2DD5146BF356}" type="presParOf" srcId="{06BE4EE5-2FDF-174B-8D1B-0E65C4F18D7D}" destId="{97DA00DC-1283-254A-A19A-F3FCAEAC7299}" srcOrd="6" destOrd="0" presId="urn:microsoft.com/office/officeart/2005/8/layout/cycle5"/>
    <dgm:cxn modelId="{18F7A365-A7B5-2C42-9332-B0C56E2DB857}" type="presParOf" srcId="{06BE4EE5-2FDF-174B-8D1B-0E65C4F18D7D}" destId="{5AAC6E13-18F1-D945-9666-DFF00BDB3951}" srcOrd="7" destOrd="0" presId="urn:microsoft.com/office/officeart/2005/8/layout/cycle5"/>
    <dgm:cxn modelId="{B7A144C5-AE47-AE44-88D3-EF42A2A46E13}" type="presParOf" srcId="{06BE4EE5-2FDF-174B-8D1B-0E65C4F18D7D}" destId="{797909E6-7BA6-D24E-A6BA-17AC177DA94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435B6-2442-4B7D-B00D-8AA9F0B3E390}" type="doc">
      <dgm:prSet loTypeId="urn:microsoft.com/office/officeart/2005/8/layout/hChevron3" loCatId="process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B7AE3A4-F843-4E6B-A39D-5BF54546D630}">
      <dgm:prSet/>
      <dgm:spPr/>
      <dgm:t>
        <a:bodyPr/>
        <a:lstStyle/>
        <a:p>
          <a:r>
            <a:rPr lang="en-US"/>
            <a:t>Text Processing</a:t>
          </a:r>
        </a:p>
      </dgm:t>
    </dgm:pt>
    <dgm:pt modelId="{D981C274-05FB-4627-9987-127C1C4CA7E1}" type="parTrans" cxnId="{B5929308-48B9-466F-90B7-F1E6AA0ACCDC}">
      <dgm:prSet/>
      <dgm:spPr/>
      <dgm:t>
        <a:bodyPr/>
        <a:lstStyle/>
        <a:p>
          <a:endParaRPr lang="en-US"/>
        </a:p>
      </dgm:t>
    </dgm:pt>
    <dgm:pt modelId="{CF5D52DE-CF8B-4C81-BFD6-82DE21BA4452}" type="sibTrans" cxnId="{B5929308-48B9-466F-90B7-F1E6AA0ACCDC}">
      <dgm:prSet/>
      <dgm:spPr/>
      <dgm:t>
        <a:bodyPr/>
        <a:lstStyle/>
        <a:p>
          <a:endParaRPr lang="en-US"/>
        </a:p>
      </dgm:t>
    </dgm:pt>
    <dgm:pt modelId="{4D6C343D-3736-4A9F-9618-9403B167E8F8}">
      <dgm:prSet/>
      <dgm:spPr/>
      <dgm:t>
        <a:bodyPr/>
        <a:lstStyle/>
        <a:p>
          <a:r>
            <a:rPr lang="en-US"/>
            <a:t>Lemmintization</a:t>
          </a:r>
        </a:p>
      </dgm:t>
    </dgm:pt>
    <dgm:pt modelId="{9B921330-B608-4290-8266-2FF183B1F066}" type="parTrans" cxnId="{9D6BEA8E-9F96-4613-AE6A-A4752489FB19}">
      <dgm:prSet/>
      <dgm:spPr/>
      <dgm:t>
        <a:bodyPr/>
        <a:lstStyle/>
        <a:p>
          <a:endParaRPr lang="en-US"/>
        </a:p>
      </dgm:t>
    </dgm:pt>
    <dgm:pt modelId="{8AB3FF81-1F64-46FB-BACE-B131CF03885E}" type="sibTrans" cxnId="{9D6BEA8E-9F96-4613-AE6A-A4752489FB19}">
      <dgm:prSet/>
      <dgm:spPr/>
      <dgm:t>
        <a:bodyPr/>
        <a:lstStyle/>
        <a:p>
          <a:endParaRPr lang="en-US"/>
        </a:p>
      </dgm:t>
    </dgm:pt>
    <dgm:pt modelId="{C0C4AB79-55D0-4748-A837-8DCB3F511BCD}">
      <dgm:prSet/>
      <dgm:spPr/>
      <dgm:t>
        <a:bodyPr/>
        <a:lstStyle/>
        <a:p>
          <a:r>
            <a:rPr lang="en-US"/>
            <a:t>Stemming</a:t>
          </a:r>
        </a:p>
      </dgm:t>
    </dgm:pt>
    <dgm:pt modelId="{62E3611C-73C3-4AA6-865C-BBBCF8162646}" type="parTrans" cxnId="{929FC921-E24C-4347-B68D-82577BEB028E}">
      <dgm:prSet/>
      <dgm:spPr/>
      <dgm:t>
        <a:bodyPr/>
        <a:lstStyle/>
        <a:p>
          <a:endParaRPr lang="en-US"/>
        </a:p>
      </dgm:t>
    </dgm:pt>
    <dgm:pt modelId="{7555C6A6-54F4-4FEE-8876-F0F04E98D137}" type="sibTrans" cxnId="{929FC921-E24C-4347-B68D-82577BEB028E}">
      <dgm:prSet/>
      <dgm:spPr/>
      <dgm:t>
        <a:bodyPr/>
        <a:lstStyle/>
        <a:p>
          <a:endParaRPr lang="en-US"/>
        </a:p>
      </dgm:t>
    </dgm:pt>
    <dgm:pt modelId="{59C40EFF-E339-4D86-A175-40692275845E}">
      <dgm:prSet/>
      <dgm:spPr/>
      <dgm:t>
        <a:bodyPr/>
        <a:lstStyle/>
        <a:p>
          <a:r>
            <a:rPr lang="en-US"/>
            <a:t>Stop words</a:t>
          </a:r>
        </a:p>
      </dgm:t>
    </dgm:pt>
    <dgm:pt modelId="{AF6BD019-CFA1-47FD-BEDC-0FA22A2822B7}" type="parTrans" cxnId="{1FA9FEFD-0CC3-48E6-8895-F9D40CC5219A}">
      <dgm:prSet/>
      <dgm:spPr/>
      <dgm:t>
        <a:bodyPr/>
        <a:lstStyle/>
        <a:p>
          <a:endParaRPr lang="en-US"/>
        </a:p>
      </dgm:t>
    </dgm:pt>
    <dgm:pt modelId="{F1298826-52B4-4DE5-B3A7-AB1D4ABA83AB}" type="sibTrans" cxnId="{1FA9FEFD-0CC3-48E6-8895-F9D40CC5219A}">
      <dgm:prSet/>
      <dgm:spPr/>
      <dgm:t>
        <a:bodyPr/>
        <a:lstStyle/>
        <a:p>
          <a:endParaRPr lang="en-US"/>
        </a:p>
      </dgm:t>
    </dgm:pt>
    <dgm:pt modelId="{451BD3B9-6A6E-454B-A494-387B975C0B48}">
      <dgm:prSet/>
      <dgm:spPr/>
      <dgm:t>
        <a:bodyPr/>
        <a:lstStyle/>
        <a:p>
          <a:r>
            <a:rPr lang="en-US" dirty="0"/>
            <a:t>Filtering</a:t>
          </a:r>
        </a:p>
      </dgm:t>
    </dgm:pt>
    <dgm:pt modelId="{646E38DC-9302-426B-A644-90E9A9D4F97C}" type="parTrans" cxnId="{2882F685-0EC6-41F5-AEAD-C5FD6D8305FB}">
      <dgm:prSet/>
      <dgm:spPr/>
      <dgm:t>
        <a:bodyPr/>
        <a:lstStyle/>
        <a:p>
          <a:endParaRPr lang="en-US"/>
        </a:p>
      </dgm:t>
    </dgm:pt>
    <dgm:pt modelId="{FC2A58BB-25B8-4B5A-98BB-0AC50D085EBA}" type="sibTrans" cxnId="{2882F685-0EC6-41F5-AEAD-C5FD6D8305FB}">
      <dgm:prSet/>
      <dgm:spPr/>
      <dgm:t>
        <a:bodyPr/>
        <a:lstStyle/>
        <a:p>
          <a:endParaRPr lang="en-US"/>
        </a:p>
      </dgm:t>
    </dgm:pt>
    <dgm:pt modelId="{5C9A1FAC-AC56-4EE6-A971-A1E188304E1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8CD3643A-9346-4B3E-87BE-61F360607461}" type="parTrans" cxnId="{7E079C74-BCDA-4929-9F93-89BAD7DA29EC}">
      <dgm:prSet/>
      <dgm:spPr/>
      <dgm:t>
        <a:bodyPr/>
        <a:lstStyle/>
        <a:p>
          <a:endParaRPr lang="en-US"/>
        </a:p>
      </dgm:t>
    </dgm:pt>
    <dgm:pt modelId="{A14A3A6D-97BC-439E-A59B-E8E774724A7A}" type="sibTrans" cxnId="{7E079C74-BCDA-4929-9F93-89BAD7DA29EC}">
      <dgm:prSet/>
      <dgm:spPr/>
      <dgm:t>
        <a:bodyPr/>
        <a:lstStyle/>
        <a:p>
          <a:endParaRPr lang="en-US"/>
        </a:p>
      </dgm:t>
    </dgm:pt>
    <dgm:pt modelId="{74B238E8-CB71-497E-8415-6D61B9E5CCEC}">
      <dgm:prSet/>
      <dgm:spPr/>
      <dgm:t>
        <a:bodyPr/>
        <a:lstStyle/>
        <a:p>
          <a:r>
            <a:rPr lang="en-US"/>
            <a:t>Bag-of-words (count vector)</a:t>
          </a:r>
        </a:p>
      </dgm:t>
    </dgm:pt>
    <dgm:pt modelId="{2F4D9408-A311-4563-8BD5-E3DBE5302FBD}" type="parTrans" cxnId="{084CB22B-68B8-4426-9581-811D659012B8}">
      <dgm:prSet/>
      <dgm:spPr/>
      <dgm:t>
        <a:bodyPr/>
        <a:lstStyle/>
        <a:p>
          <a:endParaRPr lang="en-US"/>
        </a:p>
      </dgm:t>
    </dgm:pt>
    <dgm:pt modelId="{A4E483A4-0602-410E-B31B-F90640EC3D23}" type="sibTrans" cxnId="{084CB22B-68B8-4426-9581-811D659012B8}">
      <dgm:prSet/>
      <dgm:spPr/>
      <dgm:t>
        <a:bodyPr/>
        <a:lstStyle/>
        <a:p>
          <a:endParaRPr lang="en-US"/>
        </a:p>
      </dgm:t>
    </dgm:pt>
    <dgm:pt modelId="{0081E9BA-FDD8-4E66-9B33-79A7AA5C9E63}">
      <dgm:prSet/>
      <dgm:spPr/>
      <dgm:t>
        <a:bodyPr/>
        <a:lstStyle/>
        <a:p>
          <a:r>
            <a:rPr lang="en-US" dirty="0"/>
            <a:t>TF-IDF</a:t>
          </a:r>
        </a:p>
      </dgm:t>
    </dgm:pt>
    <dgm:pt modelId="{ECC97FF0-C9BE-44D8-A48A-7F250193C9F5}" type="parTrans" cxnId="{42E588AC-35E6-47BC-BD14-4C344A30F470}">
      <dgm:prSet/>
      <dgm:spPr/>
      <dgm:t>
        <a:bodyPr/>
        <a:lstStyle/>
        <a:p>
          <a:endParaRPr lang="en-US"/>
        </a:p>
      </dgm:t>
    </dgm:pt>
    <dgm:pt modelId="{769B904B-B10D-4A93-BE1F-A5BBF2822923}" type="sibTrans" cxnId="{42E588AC-35E6-47BC-BD14-4C344A30F470}">
      <dgm:prSet/>
      <dgm:spPr/>
      <dgm:t>
        <a:bodyPr/>
        <a:lstStyle/>
        <a:p>
          <a:endParaRPr lang="en-US"/>
        </a:p>
      </dgm:t>
    </dgm:pt>
    <dgm:pt modelId="{01B94872-614F-4FE8-86FD-40B7A9B0FA8C}">
      <dgm:prSet/>
      <dgm:spPr/>
      <dgm:t>
        <a:bodyPr/>
        <a:lstStyle/>
        <a:p>
          <a:r>
            <a:rPr lang="en-US"/>
            <a:t>Modeling</a:t>
          </a:r>
        </a:p>
      </dgm:t>
    </dgm:pt>
    <dgm:pt modelId="{D9309A7C-7B4E-4C1C-A3A3-D13956E07B38}" type="parTrans" cxnId="{D46BE928-7E97-4881-8DC4-C78729600F51}">
      <dgm:prSet/>
      <dgm:spPr/>
      <dgm:t>
        <a:bodyPr/>
        <a:lstStyle/>
        <a:p>
          <a:endParaRPr lang="en-US"/>
        </a:p>
      </dgm:t>
    </dgm:pt>
    <dgm:pt modelId="{3EE77F34-4DAD-4DF6-97B1-0F2F6259EE51}" type="sibTrans" cxnId="{D46BE928-7E97-4881-8DC4-C78729600F51}">
      <dgm:prSet/>
      <dgm:spPr/>
      <dgm:t>
        <a:bodyPr/>
        <a:lstStyle/>
        <a:p>
          <a:endParaRPr lang="en-US"/>
        </a:p>
      </dgm:t>
    </dgm:pt>
    <dgm:pt modelId="{43A3B443-B2D1-452E-AB8E-60FCBD083143}">
      <dgm:prSet/>
      <dgm:spPr/>
      <dgm:t>
        <a:bodyPr/>
        <a:lstStyle/>
        <a:p>
          <a:r>
            <a:rPr lang="en-US" dirty="0"/>
            <a:t>Bayes</a:t>
          </a:r>
        </a:p>
      </dgm:t>
    </dgm:pt>
    <dgm:pt modelId="{94D856C9-4350-4169-B887-295414E41FE6}" type="parTrans" cxnId="{1D392AD3-323C-46F6-B6A4-6A752F66D0C1}">
      <dgm:prSet/>
      <dgm:spPr/>
      <dgm:t>
        <a:bodyPr/>
        <a:lstStyle/>
        <a:p>
          <a:endParaRPr lang="en-US"/>
        </a:p>
      </dgm:t>
    </dgm:pt>
    <dgm:pt modelId="{70632DCB-3E61-43B0-985D-C03081807910}" type="sibTrans" cxnId="{1D392AD3-323C-46F6-B6A4-6A752F66D0C1}">
      <dgm:prSet/>
      <dgm:spPr/>
      <dgm:t>
        <a:bodyPr/>
        <a:lstStyle/>
        <a:p>
          <a:endParaRPr lang="en-US"/>
        </a:p>
      </dgm:t>
    </dgm:pt>
    <dgm:pt modelId="{FD0A2110-9993-49CA-AF9F-E521A6BA2880}">
      <dgm:prSet/>
      <dgm:spPr/>
      <dgm:t>
        <a:bodyPr/>
        <a:lstStyle/>
        <a:p>
          <a:r>
            <a:rPr lang="en-US" dirty="0" smtClean="0"/>
            <a:t>Gradient-boosted decision trees</a:t>
          </a:r>
          <a:endParaRPr lang="en-US" dirty="0"/>
        </a:p>
      </dgm:t>
    </dgm:pt>
    <dgm:pt modelId="{894E6276-BFFF-4393-B213-7A04027CD86D}" type="parTrans" cxnId="{079545D2-E122-4429-A9F7-554A06F72D58}">
      <dgm:prSet/>
      <dgm:spPr/>
      <dgm:t>
        <a:bodyPr/>
        <a:lstStyle/>
        <a:p>
          <a:endParaRPr lang="en-US"/>
        </a:p>
      </dgm:t>
    </dgm:pt>
    <dgm:pt modelId="{AE37AE4B-E0AE-4D39-B3DB-BFFB77EF1D45}" type="sibTrans" cxnId="{079545D2-E122-4429-A9F7-554A06F72D58}">
      <dgm:prSet/>
      <dgm:spPr/>
      <dgm:t>
        <a:bodyPr/>
        <a:lstStyle/>
        <a:p>
          <a:endParaRPr lang="en-US"/>
        </a:p>
      </dgm:t>
    </dgm:pt>
    <dgm:pt modelId="{019F078E-8FAE-D947-81CE-8E1DE438C2B8}">
      <dgm:prSet/>
      <dgm:spPr/>
      <dgm:t>
        <a:bodyPr/>
        <a:lstStyle/>
        <a:p>
          <a:r>
            <a:rPr lang="en-US" dirty="0" smtClean="0"/>
            <a:t>Deep neural network</a:t>
          </a:r>
          <a:endParaRPr lang="en-US" dirty="0"/>
        </a:p>
      </dgm:t>
    </dgm:pt>
    <dgm:pt modelId="{6C5D2820-4E17-C547-AA4F-09F175F23FD8}" type="parTrans" cxnId="{A356474A-4221-354C-B791-318E8606D017}">
      <dgm:prSet/>
      <dgm:spPr/>
      <dgm:t>
        <a:bodyPr/>
        <a:lstStyle/>
        <a:p>
          <a:endParaRPr lang="en-US"/>
        </a:p>
      </dgm:t>
    </dgm:pt>
    <dgm:pt modelId="{6FB34F27-4A5D-0547-A3CB-637278525885}" type="sibTrans" cxnId="{A356474A-4221-354C-B791-318E8606D017}">
      <dgm:prSet/>
      <dgm:spPr/>
      <dgm:t>
        <a:bodyPr/>
        <a:lstStyle/>
        <a:p>
          <a:endParaRPr lang="en-US"/>
        </a:p>
      </dgm:t>
    </dgm:pt>
    <dgm:pt modelId="{9DA3BCFD-9947-EE4C-985F-DC6E38907EE5}">
      <dgm:prSet/>
      <dgm:spPr/>
      <dgm:t>
        <a:bodyPr/>
        <a:lstStyle/>
        <a:p>
          <a:r>
            <a:rPr lang="en-US" dirty="0" smtClean="0"/>
            <a:t>Word2Vec</a:t>
          </a:r>
          <a:endParaRPr lang="en-US" dirty="0"/>
        </a:p>
      </dgm:t>
    </dgm:pt>
    <dgm:pt modelId="{7F68F65B-9971-6F4E-9528-59AA1BC38AC0}" type="parTrans" cxnId="{A8CB4FCE-1743-0549-973C-CEAC4AFB6113}">
      <dgm:prSet/>
      <dgm:spPr/>
      <dgm:t>
        <a:bodyPr/>
        <a:lstStyle/>
        <a:p>
          <a:endParaRPr lang="en-US"/>
        </a:p>
      </dgm:t>
    </dgm:pt>
    <dgm:pt modelId="{81B4F4D4-F574-1D42-9303-6D3EAA48BEBB}" type="sibTrans" cxnId="{A8CB4FCE-1743-0549-973C-CEAC4AFB6113}">
      <dgm:prSet/>
      <dgm:spPr/>
      <dgm:t>
        <a:bodyPr/>
        <a:lstStyle/>
        <a:p>
          <a:endParaRPr lang="en-US"/>
        </a:p>
      </dgm:t>
    </dgm:pt>
    <dgm:pt modelId="{F53C306A-7E20-D943-A0B8-15B65EC501AC}">
      <dgm:prSet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516F7FDF-610C-D349-9D33-FBFDCC8FA8D8}" type="parTrans" cxnId="{4BA54980-1E94-8A48-B4C8-A13BEDEB95E8}">
      <dgm:prSet/>
      <dgm:spPr/>
      <dgm:t>
        <a:bodyPr/>
        <a:lstStyle/>
        <a:p>
          <a:endParaRPr lang="en-US"/>
        </a:p>
      </dgm:t>
    </dgm:pt>
    <dgm:pt modelId="{BE2AF604-D8EF-E345-9F41-D3473913BE03}" type="sibTrans" cxnId="{4BA54980-1E94-8A48-B4C8-A13BEDEB95E8}">
      <dgm:prSet/>
      <dgm:spPr/>
      <dgm:t>
        <a:bodyPr/>
        <a:lstStyle/>
        <a:p>
          <a:endParaRPr lang="en-US"/>
        </a:p>
      </dgm:t>
    </dgm:pt>
    <dgm:pt modelId="{03A40EAE-C7F4-6D4A-9304-A6B04591364F}" type="pres">
      <dgm:prSet presAssocID="{602435B6-2442-4B7D-B00D-8AA9F0B3E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56FA7B-4421-1744-A2D4-1A5CFB92443D}" type="pres">
      <dgm:prSet presAssocID="{CB7AE3A4-F843-4E6B-A39D-5BF54546D630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BD266-8796-1D45-89A2-6227DBBAC68E}" type="pres">
      <dgm:prSet presAssocID="{CF5D52DE-CF8B-4C81-BFD6-82DE21BA4452}" presName="parAndChSpace" presStyleCnt="0"/>
      <dgm:spPr/>
    </dgm:pt>
    <dgm:pt modelId="{0AE7F60A-16EC-BA4D-95CE-29335343A9FD}" type="pres">
      <dgm:prSet presAssocID="{5C9A1FAC-AC56-4EE6-A971-A1E188304E11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02847-3578-5243-9A27-F14735D0CBE1}" type="pres">
      <dgm:prSet presAssocID="{A14A3A6D-97BC-439E-A59B-E8E774724A7A}" presName="parAndChSpace" presStyleCnt="0"/>
      <dgm:spPr/>
    </dgm:pt>
    <dgm:pt modelId="{547D18C2-F374-9748-A1C5-1AA96CCF1B38}" type="pres">
      <dgm:prSet presAssocID="{01B94872-614F-4FE8-86FD-40B7A9B0FA8C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9FEFD-0CC3-48E6-8895-F9D40CC5219A}" srcId="{CB7AE3A4-F843-4E6B-A39D-5BF54546D630}" destId="{59C40EFF-E339-4D86-A175-40692275845E}" srcOrd="2" destOrd="0" parTransId="{AF6BD019-CFA1-47FD-BEDC-0FA22A2822B7}" sibTransId="{F1298826-52B4-4DE5-B3A7-AB1D4ABA83AB}"/>
    <dgm:cxn modelId="{929FC921-E24C-4347-B68D-82577BEB028E}" srcId="{CB7AE3A4-F843-4E6B-A39D-5BF54546D630}" destId="{C0C4AB79-55D0-4748-A837-8DCB3F511BCD}" srcOrd="1" destOrd="0" parTransId="{62E3611C-73C3-4AA6-865C-BBBCF8162646}" sibTransId="{7555C6A6-54F4-4FEE-8876-F0F04E98D137}"/>
    <dgm:cxn modelId="{A356474A-4221-354C-B791-318E8606D017}" srcId="{01B94872-614F-4FE8-86FD-40B7A9B0FA8C}" destId="{019F078E-8FAE-D947-81CE-8E1DE438C2B8}" srcOrd="2" destOrd="0" parTransId="{6C5D2820-4E17-C547-AA4F-09F175F23FD8}" sibTransId="{6FB34F27-4A5D-0547-A3CB-637278525885}"/>
    <dgm:cxn modelId="{9D6BEA8E-9F96-4613-AE6A-A4752489FB19}" srcId="{CB7AE3A4-F843-4E6B-A39D-5BF54546D630}" destId="{4D6C343D-3736-4A9F-9618-9403B167E8F8}" srcOrd="0" destOrd="0" parTransId="{9B921330-B608-4290-8266-2FF183B1F066}" sibTransId="{8AB3FF81-1F64-46FB-BACE-B131CF03885E}"/>
    <dgm:cxn modelId="{43F77CBE-CDDC-E744-9417-7A35C86E2509}" type="presOf" srcId="{4D6C343D-3736-4A9F-9618-9403B167E8F8}" destId="{1456FA7B-4421-1744-A2D4-1A5CFB92443D}" srcOrd="0" destOrd="1" presId="urn:microsoft.com/office/officeart/2005/8/layout/hChevron3"/>
    <dgm:cxn modelId="{0053EE99-F189-CA4E-8B47-6DC0727D0540}" type="presOf" srcId="{FD0A2110-9993-49CA-AF9F-E521A6BA2880}" destId="{547D18C2-F374-9748-A1C5-1AA96CCF1B38}" srcOrd="0" destOrd="2" presId="urn:microsoft.com/office/officeart/2005/8/layout/hChevron3"/>
    <dgm:cxn modelId="{079545D2-E122-4429-A9F7-554A06F72D58}" srcId="{01B94872-614F-4FE8-86FD-40B7A9B0FA8C}" destId="{FD0A2110-9993-49CA-AF9F-E521A6BA2880}" srcOrd="1" destOrd="0" parTransId="{894E6276-BFFF-4393-B213-7A04027CD86D}" sibTransId="{AE37AE4B-E0AE-4D39-B3DB-BFFB77EF1D45}"/>
    <dgm:cxn modelId="{B5929308-48B9-466F-90B7-F1E6AA0ACCDC}" srcId="{602435B6-2442-4B7D-B00D-8AA9F0B3E390}" destId="{CB7AE3A4-F843-4E6B-A39D-5BF54546D630}" srcOrd="0" destOrd="0" parTransId="{D981C274-05FB-4627-9987-127C1C4CA7E1}" sibTransId="{CF5D52DE-CF8B-4C81-BFD6-82DE21BA4452}"/>
    <dgm:cxn modelId="{2882F685-0EC6-41F5-AEAD-C5FD6D8305FB}" srcId="{CB7AE3A4-F843-4E6B-A39D-5BF54546D630}" destId="{451BD3B9-6A6E-454B-A494-387B975C0B48}" srcOrd="3" destOrd="0" parTransId="{646E38DC-9302-426B-A644-90E9A9D4F97C}" sibTransId="{FC2A58BB-25B8-4B5A-98BB-0AC50D085EBA}"/>
    <dgm:cxn modelId="{084CB22B-68B8-4426-9581-811D659012B8}" srcId="{5C9A1FAC-AC56-4EE6-A971-A1E188304E11}" destId="{74B238E8-CB71-497E-8415-6D61B9E5CCEC}" srcOrd="0" destOrd="0" parTransId="{2F4D9408-A311-4563-8BD5-E3DBE5302FBD}" sibTransId="{A4E483A4-0602-410E-B31B-F90640EC3D23}"/>
    <dgm:cxn modelId="{EBCA4498-0BD8-2E4E-8BE2-FD0AD166CEA6}" type="presOf" srcId="{602435B6-2442-4B7D-B00D-8AA9F0B3E390}" destId="{03A40EAE-C7F4-6D4A-9304-A6B04591364F}" srcOrd="0" destOrd="0" presId="urn:microsoft.com/office/officeart/2005/8/layout/hChevron3"/>
    <dgm:cxn modelId="{BEA83721-28A8-E343-BE42-AEB59AF4EACE}" type="presOf" srcId="{01B94872-614F-4FE8-86FD-40B7A9B0FA8C}" destId="{547D18C2-F374-9748-A1C5-1AA96CCF1B38}" srcOrd="0" destOrd="0" presId="urn:microsoft.com/office/officeart/2005/8/layout/hChevron3"/>
    <dgm:cxn modelId="{D46BE928-7E97-4881-8DC4-C78729600F51}" srcId="{602435B6-2442-4B7D-B00D-8AA9F0B3E390}" destId="{01B94872-614F-4FE8-86FD-40B7A9B0FA8C}" srcOrd="2" destOrd="0" parTransId="{D9309A7C-7B4E-4C1C-A3A3-D13956E07B38}" sibTransId="{3EE77F34-4DAD-4DF6-97B1-0F2F6259EE51}"/>
    <dgm:cxn modelId="{7E079C74-BCDA-4929-9F93-89BAD7DA29EC}" srcId="{602435B6-2442-4B7D-B00D-8AA9F0B3E390}" destId="{5C9A1FAC-AC56-4EE6-A971-A1E188304E11}" srcOrd="1" destOrd="0" parTransId="{8CD3643A-9346-4B3E-87BE-61F360607461}" sibTransId="{A14A3A6D-97BC-439E-A59B-E8E774724A7A}"/>
    <dgm:cxn modelId="{B1FFD420-6526-E54D-819E-922459B32B62}" type="presOf" srcId="{451BD3B9-6A6E-454B-A494-387B975C0B48}" destId="{1456FA7B-4421-1744-A2D4-1A5CFB92443D}" srcOrd="0" destOrd="4" presId="urn:microsoft.com/office/officeart/2005/8/layout/hChevron3"/>
    <dgm:cxn modelId="{F8D80906-A16D-094A-BB92-D241AAF2BF7B}" type="presOf" srcId="{C0C4AB79-55D0-4748-A837-8DCB3F511BCD}" destId="{1456FA7B-4421-1744-A2D4-1A5CFB92443D}" srcOrd="0" destOrd="2" presId="urn:microsoft.com/office/officeart/2005/8/layout/hChevron3"/>
    <dgm:cxn modelId="{0F046476-7DA5-DC44-8870-615994CD5036}" type="presOf" srcId="{CB7AE3A4-F843-4E6B-A39D-5BF54546D630}" destId="{1456FA7B-4421-1744-A2D4-1A5CFB92443D}" srcOrd="0" destOrd="0" presId="urn:microsoft.com/office/officeart/2005/8/layout/hChevron3"/>
    <dgm:cxn modelId="{42E588AC-35E6-47BC-BD14-4C344A30F470}" srcId="{5C9A1FAC-AC56-4EE6-A971-A1E188304E11}" destId="{0081E9BA-FDD8-4E66-9B33-79A7AA5C9E63}" srcOrd="1" destOrd="0" parTransId="{ECC97FF0-C9BE-44D8-A48A-7F250193C9F5}" sibTransId="{769B904B-B10D-4A93-BE1F-A5BBF2822923}"/>
    <dgm:cxn modelId="{F725135C-FD03-0143-903F-40BD3A49E362}" type="presOf" srcId="{43A3B443-B2D1-452E-AB8E-60FCBD083143}" destId="{547D18C2-F374-9748-A1C5-1AA96CCF1B38}" srcOrd="0" destOrd="1" presId="urn:microsoft.com/office/officeart/2005/8/layout/hChevron3"/>
    <dgm:cxn modelId="{A8CB4FCE-1743-0549-973C-CEAC4AFB6113}" srcId="{5C9A1FAC-AC56-4EE6-A971-A1E188304E11}" destId="{9DA3BCFD-9947-EE4C-985F-DC6E38907EE5}" srcOrd="2" destOrd="0" parTransId="{7F68F65B-9971-6F4E-9528-59AA1BC38AC0}" sibTransId="{81B4F4D4-F574-1D42-9303-6D3EAA48BEBB}"/>
    <dgm:cxn modelId="{569AAF6E-6E58-6D48-AA51-845D83C9A116}" type="presOf" srcId="{59C40EFF-E339-4D86-A175-40692275845E}" destId="{1456FA7B-4421-1744-A2D4-1A5CFB92443D}" srcOrd="0" destOrd="3" presId="urn:microsoft.com/office/officeart/2005/8/layout/hChevron3"/>
    <dgm:cxn modelId="{940610EC-DDCC-3248-8558-8CC3F5FFAC66}" type="presOf" srcId="{019F078E-8FAE-D947-81CE-8E1DE438C2B8}" destId="{547D18C2-F374-9748-A1C5-1AA96CCF1B38}" srcOrd="0" destOrd="3" presId="urn:microsoft.com/office/officeart/2005/8/layout/hChevron3"/>
    <dgm:cxn modelId="{5BC1F5B3-A5E3-054C-859B-758CF7F4F8E1}" type="presOf" srcId="{5C9A1FAC-AC56-4EE6-A971-A1E188304E11}" destId="{0AE7F60A-16EC-BA4D-95CE-29335343A9FD}" srcOrd="0" destOrd="0" presId="urn:microsoft.com/office/officeart/2005/8/layout/hChevron3"/>
    <dgm:cxn modelId="{AA478E93-5579-6645-83BB-79590C326B84}" type="presOf" srcId="{0081E9BA-FDD8-4E66-9B33-79A7AA5C9E63}" destId="{0AE7F60A-16EC-BA4D-95CE-29335343A9FD}" srcOrd="0" destOrd="2" presId="urn:microsoft.com/office/officeart/2005/8/layout/hChevron3"/>
    <dgm:cxn modelId="{880F4278-D6F3-984F-9D46-E14C760C4669}" type="presOf" srcId="{F53C306A-7E20-D943-A0B8-15B65EC501AC}" destId="{1456FA7B-4421-1744-A2D4-1A5CFB92443D}" srcOrd="0" destOrd="5" presId="urn:microsoft.com/office/officeart/2005/8/layout/hChevron3"/>
    <dgm:cxn modelId="{E91BC478-E1EE-FF42-B522-9E8F287D45AD}" type="presOf" srcId="{74B238E8-CB71-497E-8415-6D61B9E5CCEC}" destId="{0AE7F60A-16EC-BA4D-95CE-29335343A9FD}" srcOrd="0" destOrd="1" presId="urn:microsoft.com/office/officeart/2005/8/layout/hChevron3"/>
    <dgm:cxn modelId="{1D392AD3-323C-46F6-B6A4-6A752F66D0C1}" srcId="{01B94872-614F-4FE8-86FD-40B7A9B0FA8C}" destId="{43A3B443-B2D1-452E-AB8E-60FCBD083143}" srcOrd="0" destOrd="0" parTransId="{94D856C9-4350-4169-B887-295414E41FE6}" sibTransId="{70632DCB-3E61-43B0-985D-C03081807910}"/>
    <dgm:cxn modelId="{31B53547-F8F4-2C4F-A4CA-E2BDC91B7C7B}" type="presOf" srcId="{9DA3BCFD-9947-EE4C-985F-DC6E38907EE5}" destId="{0AE7F60A-16EC-BA4D-95CE-29335343A9FD}" srcOrd="0" destOrd="3" presId="urn:microsoft.com/office/officeart/2005/8/layout/hChevron3"/>
    <dgm:cxn modelId="{4BA54980-1E94-8A48-B4C8-A13BEDEB95E8}" srcId="{CB7AE3A4-F843-4E6B-A39D-5BF54546D630}" destId="{F53C306A-7E20-D943-A0B8-15B65EC501AC}" srcOrd="4" destOrd="0" parTransId="{516F7FDF-610C-D349-9D33-FBFDCC8FA8D8}" sibTransId="{BE2AF604-D8EF-E345-9F41-D3473913BE03}"/>
    <dgm:cxn modelId="{9E0CAC60-EA38-5D41-B7C8-5121F80A6CF2}" type="presParOf" srcId="{03A40EAE-C7F4-6D4A-9304-A6B04591364F}" destId="{1456FA7B-4421-1744-A2D4-1A5CFB92443D}" srcOrd="0" destOrd="0" presId="urn:microsoft.com/office/officeart/2005/8/layout/hChevron3"/>
    <dgm:cxn modelId="{96CDF5BC-996D-1F4B-8FD2-9331D78B66CE}" type="presParOf" srcId="{03A40EAE-C7F4-6D4A-9304-A6B04591364F}" destId="{57FBD266-8796-1D45-89A2-6227DBBAC68E}" srcOrd="1" destOrd="0" presId="urn:microsoft.com/office/officeart/2005/8/layout/hChevron3"/>
    <dgm:cxn modelId="{876E7C34-048E-F04C-A5C7-0C19DAF0110B}" type="presParOf" srcId="{03A40EAE-C7F4-6D4A-9304-A6B04591364F}" destId="{0AE7F60A-16EC-BA4D-95CE-29335343A9FD}" srcOrd="2" destOrd="0" presId="urn:microsoft.com/office/officeart/2005/8/layout/hChevron3"/>
    <dgm:cxn modelId="{13D89DAE-C5DF-F84F-922E-7BBD65A0909F}" type="presParOf" srcId="{03A40EAE-C7F4-6D4A-9304-A6B04591364F}" destId="{9F602847-3578-5243-9A27-F14735D0CBE1}" srcOrd="3" destOrd="0" presId="urn:microsoft.com/office/officeart/2005/8/layout/hChevron3"/>
    <dgm:cxn modelId="{3D1016E9-07A3-D342-93B6-DE97660A26EA}" type="presParOf" srcId="{03A40EAE-C7F4-6D4A-9304-A6B04591364F}" destId="{547D18C2-F374-9748-A1C5-1AA96CCF1B3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D1EE5-C11D-4FC7-AAEA-A953F38196E5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D714428-E82D-42E4-A901-3D96C42A01EA}">
      <dgm:prSet/>
      <dgm:spPr/>
      <dgm:t>
        <a:bodyPr/>
        <a:lstStyle/>
        <a:p>
          <a:r>
            <a:rPr lang="en-US" dirty="0" smtClean="0"/>
            <a:t>Generate/get labeled </a:t>
          </a:r>
          <a:r>
            <a:rPr lang="en-US" dirty="0"/>
            <a:t>data set</a:t>
          </a:r>
        </a:p>
      </dgm:t>
    </dgm:pt>
    <dgm:pt modelId="{E5C69953-F6ED-4D38-A9A6-5EC7E79AEA3C}" type="parTrans" cxnId="{649C29B8-9D61-44CD-A96B-D49A16AAD5B1}">
      <dgm:prSet/>
      <dgm:spPr/>
      <dgm:t>
        <a:bodyPr/>
        <a:lstStyle/>
        <a:p>
          <a:endParaRPr lang="en-US"/>
        </a:p>
      </dgm:t>
    </dgm:pt>
    <dgm:pt modelId="{D5948788-7E9D-4C6A-9CE3-CD2819E6929A}" type="sibTrans" cxnId="{649C29B8-9D61-44CD-A96B-D49A16AAD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C49A55-58E0-46A0-BD7F-BE3D82168B86}">
      <dgm:prSet/>
      <dgm:spPr/>
      <dgm:t>
        <a:bodyPr/>
        <a:lstStyle/>
        <a:p>
          <a:r>
            <a:rPr lang="en-US"/>
            <a:t>Selected training data and testing data (70%, 30%)</a:t>
          </a:r>
        </a:p>
      </dgm:t>
    </dgm:pt>
    <dgm:pt modelId="{2EA34A99-F3D1-43B2-AA59-5CA7A721E620}" type="parTrans" cxnId="{975E1F0E-3E05-4929-8E63-65A3D0D77F5F}">
      <dgm:prSet/>
      <dgm:spPr/>
      <dgm:t>
        <a:bodyPr/>
        <a:lstStyle/>
        <a:p>
          <a:endParaRPr lang="en-US"/>
        </a:p>
      </dgm:t>
    </dgm:pt>
    <dgm:pt modelId="{0CBB45A4-703E-417E-BBD3-C23487BA3A2C}" type="sibTrans" cxnId="{975E1F0E-3E05-4929-8E63-65A3D0D77F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813E8A-7C41-436C-91A4-69FA2BECE328}">
      <dgm:prSet/>
      <dgm:spPr/>
      <dgm:t>
        <a:bodyPr/>
        <a:lstStyle/>
        <a:p>
          <a:r>
            <a:rPr lang="en-US" dirty="0"/>
            <a:t>Extract features: count vectorization and Term Frequency - Inverse Doc Frequency</a:t>
          </a:r>
        </a:p>
      </dgm:t>
    </dgm:pt>
    <dgm:pt modelId="{93E7BE1B-23BD-4917-8311-7A8DF369968B}" type="parTrans" cxnId="{221F477D-325F-4405-8FBC-6F1CEAB16F8D}">
      <dgm:prSet/>
      <dgm:spPr/>
      <dgm:t>
        <a:bodyPr/>
        <a:lstStyle/>
        <a:p>
          <a:endParaRPr lang="en-US"/>
        </a:p>
      </dgm:t>
    </dgm:pt>
    <dgm:pt modelId="{D3A4AF4A-4A1F-4AE9-8D18-DDE963B855D7}" type="sibTrans" cxnId="{221F477D-325F-4405-8FBC-6F1CEAB16F8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78DE50D-FF8B-425C-92CF-D8732542AC06}">
      <dgm:prSet/>
      <dgm:spPr/>
      <dgm:t>
        <a:bodyPr/>
        <a:lstStyle/>
        <a:p>
          <a:r>
            <a:rPr lang="en-US" dirty="0" err="1"/>
            <a:t>Multinominal</a:t>
          </a:r>
          <a:r>
            <a:rPr lang="en-US" dirty="0"/>
            <a:t> Naïve Bayes that classifies fake and real articles based on words and phrases</a:t>
          </a:r>
        </a:p>
      </dgm:t>
    </dgm:pt>
    <dgm:pt modelId="{101D1BE1-2D0F-4D77-B66D-8E2267A4520F}" type="parTrans" cxnId="{4A2A0F31-63E7-4BFD-9C38-49C65501ED2D}">
      <dgm:prSet/>
      <dgm:spPr/>
      <dgm:t>
        <a:bodyPr/>
        <a:lstStyle/>
        <a:p>
          <a:endParaRPr lang="en-US"/>
        </a:p>
      </dgm:t>
    </dgm:pt>
    <dgm:pt modelId="{4683CA80-D1B3-4173-B718-7DC822EF00DA}" type="sibTrans" cxnId="{4A2A0F31-63E7-4BFD-9C38-49C65501ED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7AAA2AD-908C-49A0-B53A-264BE57A570C}">
      <dgm:prSet/>
      <dgm:spPr/>
      <dgm:t>
        <a:bodyPr/>
        <a:lstStyle/>
        <a:p>
          <a:r>
            <a:rPr lang="en-US" dirty="0" smtClean="0"/>
            <a:t>Run and evaluate Random Forest + other models </a:t>
          </a:r>
          <a:r>
            <a:rPr lang="en-US" dirty="0" smtClean="0"/>
            <a:t>that classifies fake news and real news</a:t>
          </a:r>
          <a:endParaRPr lang="en-US" dirty="0"/>
        </a:p>
      </dgm:t>
    </dgm:pt>
    <dgm:pt modelId="{452FADDA-B9DB-4B78-9284-45DC6B2EE5CA}" type="parTrans" cxnId="{6C848F25-910D-465A-93F5-4BA95D336F79}">
      <dgm:prSet/>
      <dgm:spPr/>
      <dgm:t>
        <a:bodyPr/>
        <a:lstStyle/>
        <a:p>
          <a:endParaRPr lang="en-US"/>
        </a:p>
      </dgm:t>
    </dgm:pt>
    <dgm:pt modelId="{CC29A485-C8DE-4EC8-90E5-F45C0E58B771}" type="sibTrans" cxnId="{6C848F25-910D-465A-93F5-4BA95D336F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9016E202-E81A-CD41-907D-C56A6B19D5DC}" type="pres">
      <dgm:prSet presAssocID="{C8AD1EE5-C11D-4FC7-AAEA-A953F38196E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9EABF2-4029-B641-97DF-2FBEA04E1B08}" type="pres">
      <dgm:prSet presAssocID="{FD714428-E82D-42E4-A901-3D96C42A01EA}" presName="compositeNode" presStyleCnt="0">
        <dgm:presLayoutVars>
          <dgm:bulletEnabled val="1"/>
        </dgm:presLayoutVars>
      </dgm:prSet>
      <dgm:spPr/>
    </dgm:pt>
    <dgm:pt modelId="{356670F5-7DD9-134E-8841-105E332C2A28}" type="pres">
      <dgm:prSet presAssocID="{FD714428-E82D-42E4-A901-3D96C42A01EA}" presName="bgRect" presStyleLbl="alignNode1" presStyleIdx="0" presStyleCnt="5"/>
      <dgm:spPr/>
      <dgm:t>
        <a:bodyPr/>
        <a:lstStyle/>
        <a:p>
          <a:endParaRPr lang="en-US"/>
        </a:p>
      </dgm:t>
    </dgm:pt>
    <dgm:pt modelId="{7B149E97-07F7-504F-810E-70E099DD7F54}" type="pres">
      <dgm:prSet presAssocID="{D5948788-7E9D-4C6A-9CE3-CD2819E6929A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0650D-A2B6-EE4B-8A0B-5B2745A0151C}" type="pres">
      <dgm:prSet presAssocID="{FD714428-E82D-42E4-A901-3D96C42A01EA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78F9-5306-5F4C-844E-5FB7B53CEC93}" type="pres">
      <dgm:prSet presAssocID="{D5948788-7E9D-4C6A-9CE3-CD2819E6929A}" presName="sibTrans" presStyleCnt="0"/>
      <dgm:spPr/>
    </dgm:pt>
    <dgm:pt modelId="{A955B31A-C457-DA49-9915-CD95D0E16263}" type="pres">
      <dgm:prSet presAssocID="{BDC49A55-58E0-46A0-BD7F-BE3D82168B86}" presName="compositeNode" presStyleCnt="0">
        <dgm:presLayoutVars>
          <dgm:bulletEnabled val="1"/>
        </dgm:presLayoutVars>
      </dgm:prSet>
      <dgm:spPr/>
    </dgm:pt>
    <dgm:pt modelId="{2675791C-E96F-AC4A-A981-56A6CE67F972}" type="pres">
      <dgm:prSet presAssocID="{BDC49A55-58E0-46A0-BD7F-BE3D82168B86}" presName="bgRect" presStyleLbl="alignNode1" presStyleIdx="1" presStyleCnt="5"/>
      <dgm:spPr/>
      <dgm:t>
        <a:bodyPr/>
        <a:lstStyle/>
        <a:p>
          <a:endParaRPr lang="en-US"/>
        </a:p>
      </dgm:t>
    </dgm:pt>
    <dgm:pt modelId="{FD06473D-81D0-9544-B6B0-852545DEBD7C}" type="pres">
      <dgm:prSet presAssocID="{0CBB45A4-703E-417E-BBD3-C23487BA3A2C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7F55-9E12-F849-AFBF-B606A55FABCA}" type="pres">
      <dgm:prSet presAssocID="{BDC49A55-58E0-46A0-BD7F-BE3D82168B86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62EC3-16EF-BD41-8DA9-24D7C948D524}" type="pres">
      <dgm:prSet presAssocID="{0CBB45A4-703E-417E-BBD3-C23487BA3A2C}" presName="sibTrans" presStyleCnt="0"/>
      <dgm:spPr/>
    </dgm:pt>
    <dgm:pt modelId="{B375D2F1-3E03-1A47-9F8A-5F169B126155}" type="pres">
      <dgm:prSet presAssocID="{21813E8A-7C41-436C-91A4-69FA2BECE328}" presName="compositeNode" presStyleCnt="0">
        <dgm:presLayoutVars>
          <dgm:bulletEnabled val="1"/>
        </dgm:presLayoutVars>
      </dgm:prSet>
      <dgm:spPr/>
    </dgm:pt>
    <dgm:pt modelId="{6FA3853E-23F3-3C40-A0D5-F5572F4E37C8}" type="pres">
      <dgm:prSet presAssocID="{21813E8A-7C41-436C-91A4-69FA2BECE328}" presName="bgRect" presStyleLbl="alignNode1" presStyleIdx="2" presStyleCnt="5"/>
      <dgm:spPr/>
      <dgm:t>
        <a:bodyPr/>
        <a:lstStyle/>
        <a:p>
          <a:endParaRPr lang="en-US"/>
        </a:p>
      </dgm:t>
    </dgm:pt>
    <dgm:pt modelId="{AA7F7EBC-9C35-5A49-9261-0382C46CD784}" type="pres">
      <dgm:prSet presAssocID="{D3A4AF4A-4A1F-4AE9-8D18-DDE963B855D7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B494-4389-B44E-A98F-E77CC74C5023}" type="pres">
      <dgm:prSet presAssocID="{21813E8A-7C41-436C-91A4-69FA2BECE328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6496C-8D71-674A-8FD8-B1DDE4DEC28E}" type="pres">
      <dgm:prSet presAssocID="{D3A4AF4A-4A1F-4AE9-8D18-DDE963B855D7}" presName="sibTrans" presStyleCnt="0"/>
      <dgm:spPr/>
    </dgm:pt>
    <dgm:pt modelId="{A57B99BA-8BFC-D04E-855D-B422F2393381}" type="pres">
      <dgm:prSet presAssocID="{478DE50D-FF8B-425C-92CF-D8732542AC06}" presName="compositeNode" presStyleCnt="0">
        <dgm:presLayoutVars>
          <dgm:bulletEnabled val="1"/>
        </dgm:presLayoutVars>
      </dgm:prSet>
      <dgm:spPr/>
    </dgm:pt>
    <dgm:pt modelId="{DB34842A-9F97-B548-83B9-3F114A8ACA08}" type="pres">
      <dgm:prSet presAssocID="{478DE50D-FF8B-425C-92CF-D8732542AC06}" presName="bgRect" presStyleLbl="alignNode1" presStyleIdx="3" presStyleCnt="5"/>
      <dgm:spPr/>
      <dgm:t>
        <a:bodyPr/>
        <a:lstStyle/>
        <a:p>
          <a:endParaRPr lang="en-US"/>
        </a:p>
      </dgm:t>
    </dgm:pt>
    <dgm:pt modelId="{8626C7D8-B488-7847-9AAA-D19B77B20972}" type="pres">
      <dgm:prSet presAssocID="{4683CA80-D1B3-4173-B718-7DC822EF00DA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4CDC-124A-8C41-A440-3E2716C5A5A4}" type="pres">
      <dgm:prSet presAssocID="{478DE50D-FF8B-425C-92CF-D8732542AC06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A274B-3F07-3649-BDFB-6640F3E2FB77}" type="pres">
      <dgm:prSet presAssocID="{4683CA80-D1B3-4173-B718-7DC822EF00DA}" presName="sibTrans" presStyleCnt="0"/>
      <dgm:spPr/>
    </dgm:pt>
    <dgm:pt modelId="{AE5FDE30-87C6-E24E-9AD2-80C38D2B4D20}" type="pres">
      <dgm:prSet presAssocID="{77AAA2AD-908C-49A0-B53A-264BE57A570C}" presName="compositeNode" presStyleCnt="0">
        <dgm:presLayoutVars>
          <dgm:bulletEnabled val="1"/>
        </dgm:presLayoutVars>
      </dgm:prSet>
      <dgm:spPr/>
    </dgm:pt>
    <dgm:pt modelId="{92796B2C-37D4-174D-B96E-F9C278F5DFFC}" type="pres">
      <dgm:prSet presAssocID="{77AAA2AD-908C-49A0-B53A-264BE57A570C}" presName="bgRect" presStyleLbl="alignNode1" presStyleIdx="4" presStyleCnt="5"/>
      <dgm:spPr/>
      <dgm:t>
        <a:bodyPr/>
        <a:lstStyle/>
        <a:p>
          <a:endParaRPr lang="en-US"/>
        </a:p>
      </dgm:t>
    </dgm:pt>
    <dgm:pt modelId="{343CC53B-EA03-BF4C-BC32-3D5CBFF3CCA9}" type="pres">
      <dgm:prSet presAssocID="{CC29A485-C8DE-4EC8-90E5-F45C0E58B771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08FE-5E5D-9442-9568-7603FDB9010C}" type="pres">
      <dgm:prSet presAssocID="{77AAA2AD-908C-49A0-B53A-264BE57A570C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A0F31-63E7-4BFD-9C38-49C65501ED2D}" srcId="{C8AD1EE5-C11D-4FC7-AAEA-A953F38196E5}" destId="{478DE50D-FF8B-425C-92CF-D8732542AC06}" srcOrd="3" destOrd="0" parTransId="{101D1BE1-2D0F-4D77-B66D-8E2267A4520F}" sibTransId="{4683CA80-D1B3-4173-B718-7DC822EF00DA}"/>
    <dgm:cxn modelId="{02733F1F-E9A7-6140-A4AE-7F3033440799}" type="presOf" srcId="{BDC49A55-58E0-46A0-BD7F-BE3D82168B86}" destId="{FB2D7F55-9E12-F849-AFBF-B606A55FABCA}" srcOrd="1" destOrd="0" presId="urn:microsoft.com/office/officeart/2016/7/layout/LinearBlockProcessNumbered"/>
    <dgm:cxn modelId="{F3F88643-E63D-4A43-9F84-1E7241EE55BF}" type="presOf" srcId="{478DE50D-FF8B-425C-92CF-D8732542AC06}" destId="{DB34842A-9F97-B548-83B9-3F114A8ACA08}" srcOrd="0" destOrd="0" presId="urn:microsoft.com/office/officeart/2016/7/layout/LinearBlockProcessNumbered"/>
    <dgm:cxn modelId="{37E2C2E3-56F0-014B-BD66-43E8ABD67CF5}" type="presOf" srcId="{C8AD1EE5-C11D-4FC7-AAEA-A953F38196E5}" destId="{9016E202-E81A-CD41-907D-C56A6B19D5DC}" srcOrd="0" destOrd="0" presId="urn:microsoft.com/office/officeart/2016/7/layout/LinearBlockProcessNumbered"/>
    <dgm:cxn modelId="{23BB42C0-CAC2-F046-9B39-E739317EBBB8}" type="presOf" srcId="{77AAA2AD-908C-49A0-B53A-264BE57A570C}" destId="{4D0308FE-5E5D-9442-9568-7603FDB9010C}" srcOrd="1" destOrd="0" presId="urn:microsoft.com/office/officeart/2016/7/layout/LinearBlockProcessNumbered"/>
    <dgm:cxn modelId="{755C0723-4150-074C-B803-AFBE8679B3D8}" type="presOf" srcId="{FD714428-E82D-42E4-A901-3D96C42A01EA}" destId="{356670F5-7DD9-134E-8841-105E332C2A28}" srcOrd="0" destOrd="0" presId="urn:microsoft.com/office/officeart/2016/7/layout/LinearBlockProcessNumbered"/>
    <dgm:cxn modelId="{58A4D6C6-B8F6-AA47-8F64-AAB3210232AA}" type="presOf" srcId="{4683CA80-D1B3-4173-B718-7DC822EF00DA}" destId="{8626C7D8-B488-7847-9AAA-D19B77B20972}" srcOrd="0" destOrd="0" presId="urn:microsoft.com/office/officeart/2016/7/layout/LinearBlockProcessNumbered"/>
    <dgm:cxn modelId="{975E1F0E-3E05-4929-8E63-65A3D0D77F5F}" srcId="{C8AD1EE5-C11D-4FC7-AAEA-A953F38196E5}" destId="{BDC49A55-58E0-46A0-BD7F-BE3D82168B86}" srcOrd="1" destOrd="0" parTransId="{2EA34A99-F3D1-43B2-AA59-5CA7A721E620}" sibTransId="{0CBB45A4-703E-417E-BBD3-C23487BA3A2C}"/>
    <dgm:cxn modelId="{68130E0C-F385-A246-9048-46A7E3263DEB}" type="presOf" srcId="{FD714428-E82D-42E4-A901-3D96C42A01EA}" destId="{B660650D-A2B6-EE4B-8A0B-5B2745A0151C}" srcOrd="1" destOrd="0" presId="urn:microsoft.com/office/officeart/2016/7/layout/LinearBlockProcessNumbered"/>
    <dgm:cxn modelId="{8E5D7A35-9C80-1749-84F5-525B54525BD6}" type="presOf" srcId="{D5948788-7E9D-4C6A-9CE3-CD2819E6929A}" destId="{7B149E97-07F7-504F-810E-70E099DD7F54}" srcOrd="0" destOrd="0" presId="urn:microsoft.com/office/officeart/2016/7/layout/LinearBlockProcessNumbered"/>
    <dgm:cxn modelId="{C1EF53B6-114B-BC4F-ACD9-DEBF1EDC22F8}" type="presOf" srcId="{0CBB45A4-703E-417E-BBD3-C23487BA3A2C}" destId="{FD06473D-81D0-9544-B6B0-852545DEBD7C}" srcOrd="0" destOrd="0" presId="urn:microsoft.com/office/officeart/2016/7/layout/LinearBlockProcessNumbered"/>
    <dgm:cxn modelId="{0BEE8FD4-75B8-854C-90B4-9FE336F749B9}" type="presOf" srcId="{21813E8A-7C41-436C-91A4-69FA2BECE328}" destId="{666FB494-4389-B44E-A98F-E77CC74C5023}" srcOrd="1" destOrd="0" presId="urn:microsoft.com/office/officeart/2016/7/layout/LinearBlockProcessNumbered"/>
    <dgm:cxn modelId="{649C29B8-9D61-44CD-A96B-D49A16AAD5B1}" srcId="{C8AD1EE5-C11D-4FC7-AAEA-A953F38196E5}" destId="{FD714428-E82D-42E4-A901-3D96C42A01EA}" srcOrd="0" destOrd="0" parTransId="{E5C69953-F6ED-4D38-A9A6-5EC7E79AEA3C}" sibTransId="{D5948788-7E9D-4C6A-9CE3-CD2819E6929A}"/>
    <dgm:cxn modelId="{0ADA5C2C-261D-9548-BEEE-82C621FF16D8}" type="presOf" srcId="{D3A4AF4A-4A1F-4AE9-8D18-DDE963B855D7}" destId="{AA7F7EBC-9C35-5A49-9261-0382C46CD784}" srcOrd="0" destOrd="0" presId="urn:microsoft.com/office/officeart/2016/7/layout/LinearBlockProcessNumbered"/>
    <dgm:cxn modelId="{35B75D1C-0216-BD49-8FC0-C4054A00D287}" type="presOf" srcId="{478DE50D-FF8B-425C-92CF-D8732542AC06}" destId="{F1924CDC-124A-8C41-A440-3E2716C5A5A4}" srcOrd="1" destOrd="0" presId="urn:microsoft.com/office/officeart/2016/7/layout/LinearBlockProcessNumbered"/>
    <dgm:cxn modelId="{08E89D60-195D-0C42-A58D-8994C47D7028}" type="presOf" srcId="{CC29A485-C8DE-4EC8-90E5-F45C0E58B771}" destId="{343CC53B-EA03-BF4C-BC32-3D5CBFF3CCA9}" srcOrd="0" destOrd="0" presId="urn:microsoft.com/office/officeart/2016/7/layout/LinearBlockProcessNumbered"/>
    <dgm:cxn modelId="{17BAA291-027A-4A48-93FD-48F2483C5DCF}" type="presOf" srcId="{21813E8A-7C41-436C-91A4-69FA2BECE328}" destId="{6FA3853E-23F3-3C40-A0D5-F5572F4E37C8}" srcOrd="0" destOrd="0" presId="urn:microsoft.com/office/officeart/2016/7/layout/LinearBlockProcessNumbered"/>
    <dgm:cxn modelId="{221F477D-325F-4405-8FBC-6F1CEAB16F8D}" srcId="{C8AD1EE5-C11D-4FC7-AAEA-A953F38196E5}" destId="{21813E8A-7C41-436C-91A4-69FA2BECE328}" srcOrd="2" destOrd="0" parTransId="{93E7BE1B-23BD-4917-8311-7A8DF369968B}" sibTransId="{D3A4AF4A-4A1F-4AE9-8D18-DDE963B855D7}"/>
    <dgm:cxn modelId="{421F1EB3-A99E-664A-8C0D-6A9079BAC998}" type="presOf" srcId="{BDC49A55-58E0-46A0-BD7F-BE3D82168B86}" destId="{2675791C-E96F-AC4A-A981-56A6CE67F972}" srcOrd="0" destOrd="0" presId="urn:microsoft.com/office/officeart/2016/7/layout/LinearBlockProcessNumbered"/>
    <dgm:cxn modelId="{6C848F25-910D-465A-93F5-4BA95D336F79}" srcId="{C8AD1EE5-C11D-4FC7-AAEA-A953F38196E5}" destId="{77AAA2AD-908C-49A0-B53A-264BE57A570C}" srcOrd="4" destOrd="0" parTransId="{452FADDA-B9DB-4B78-9284-45DC6B2EE5CA}" sibTransId="{CC29A485-C8DE-4EC8-90E5-F45C0E58B771}"/>
    <dgm:cxn modelId="{35A8E4AF-39C1-F947-9C72-B54AF733F642}" type="presOf" srcId="{77AAA2AD-908C-49A0-B53A-264BE57A570C}" destId="{92796B2C-37D4-174D-B96E-F9C278F5DFFC}" srcOrd="0" destOrd="0" presId="urn:microsoft.com/office/officeart/2016/7/layout/LinearBlockProcessNumbered"/>
    <dgm:cxn modelId="{06E1862A-3505-A946-9919-4033F8ABC01A}" type="presParOf" srcId="{9016E202-E81A-CD41-907D-C56A6B19D5DC}" destId="{7C9EABF2-4029-B641-97DF-2FBEA04E1B08}" srcOrd="0" destOrd="0" presId="urn:microsoft.com/office/officeart/2016/7/layout/LinearBlockProcessNumbered"/>
    <dgm:cxn modelId="{41726248-9B30-B946-B6B7-6B0448C320A8}" type="presParOf" srcId="{7C9EABF2-4029-B641-97DF-2FBEA04E1B08}" destId="{356670F5-7DD9-134E-8841-105E332C2A28}" srcOrd="0" destOrd="0" presId="urn:microsoft.com/office/officeart/2016/7/layout/LinearBlockProcessNumbered"/>
    <dgm:cxn modelId="{71FE3A83-9571-5C4A-93E8-A5388412538E}" type="presParOf" srcId="{7C9EABF2-4029-B641-97DF-2FBEA04E1B08}" destId="{7B149E97-07F7-504F-810E-70E099DD7F54}" srcOrd="1" destOrd="0" presId="urn:microsoft.com/office/officeart/2016/7/layout/LinearBlockProcessNumbered"/>
    <dgm:cxn modelId="{0DB9238F-4122-404A-933C-E51D731F46B0}" type="presParOf" srcId="{7C9EABF2-4029-B641-97DF-2FBEA04E1B08}" destId="{B660650D-A2B6-EE4B-8A0B-5B2745A0151C}" srcOrd="2" destOrd="0" presId="urn:microsoft.com/office/officeart/2016/7/layout/LinearBlockProcessNumbered"/>
    <dgm:cxn modelId="{AF3F7D4F-803A-AA43-989D-A6B725E15512}" type="presParOf" srcId="{9016E202-E81A-CD41-907D-C56A6B19D5DC}" destId="{48D278F9-5306-5F4C-844E-5FB7B53CEC93}" srcOrd="1" destOrd="0" presId="urn:microsoft.com/office/officeart/2016/7/layout/LinearBlockProcessNumbered"/>
    <dgm:cxn modelId="{A005D7D5-13D6-AD40-B074-88E03419EE1A}" type="presParOf" srcId="{9016E202-E81A-CD41-907D-C56A6B19D5DC}" destId="{A955B31A-C457-DA49-9915-CD95D0E16263}" srcOrd="2" destOrd="0" presId="urn:microsoft.com/office/officeart/2016/7/layout/LinearBlockProcessNumbered"/>
    <dgm:cxn modelId="{86F9094B-5F0A-A74A-906D-2032CCDA9E9D}" type="presParOf" srcId="{A955B31A-C457-DA49-9915-CD95D0E16263}" destId="{2675791C-E96F-AC4A-A981-56A6CE67F972}" srcOrd="0" destOrd="0" presId="urn:microsoft.com/office/officeart/2016/7/layout/LinearBlockProcessNumbered"/>
    <dgm:cxn modelId="{3754BA47-F8BA-F44A-A503-35C8BC62E748}" type="presParOf" srcId="{A955B31A-C457-DA49-9915-CD95D0E16263}" destId="{FD06473D-81D0-9544-B6B0-852545DEBD7C}" srcOrd="1" destOrd="0" presId="urn:microsoft.com/office/officeart/2016/7/layout/LinearBlockProcessNumbered"/>
    <dgm:cxn modelId="{1AC8588E-A9BB-1340-8AC8-CB176626CAC1}" type="presParOf" srcId="{A955B31A-C457-DA49-9915-CD95D0E16263}" destId="{FB2D7F55-9E12-F849-AFBF-B606A55FABCA}" srcOrd="2" destOrd="0" presId="urn:microsoft.com/office/officeart/2016/7/layout/LinearBlockProcessNumbered"/>
    <dgm:cxn modelId="{4FFEB67B-6E45-BD49-BAC3-CAD5702DD4A6}" type="presParOf" srcId="{9016E202-E81A-CD41-907D-C56A6B19D5DC}" destId="{83062EC3-16EF-BD41-8DA9-24D7C948D524}" srcOrd="3" destOrd="0" presId="urn:microsoft.com/office/officeart/2016/7/layout/LinearBlockProcessNumbered"/>
    <dgm:cxn modelId="{B75E784E-7952-6940-A6E6-8CEAC265E8C9}" type="presParOf" srcId="{9016E202-E81A-CD41-907D-C56A6B19D5DC}" destId="{B375D2F1-3E03-1A47-9F8A-5F169B126155}" srcOrd="4" destOrd="0" presId="urn:microsoft.com/office/officeart/2016/7/layout/LinearBlockProcessNumbered"/>
    <dgm:cxn modelId="{E1C404B6-BD13-DC46-8A4A-7F4EACAD1EB6}" type="presParOf" srcId="{B375D2F1-3E03-1A47-9F8A-5F169B126155}" destId="{6FA3853E-23F3-3C40-A0D5-F5572F4E37C8}" srcOrd="0" destOrd="0" presId="urn:microsoft.com/office/officeart/2016/7/layout/LinearBlockProcessNumbered"/>
    <dgm:cxn modelId="{F01A7D61-FBD7-0142-8423-042C4E49B7E7}" type="presParOf" srcId="{B375D2F1-3E03-1A47-9F8A-5F169B126155}" destId="{AA7F7EBC-9C35-5A49-9261-0382C46CD784}" srcOrd="1" destOrd="0" presId="urn:microsoft.com/office/officeart/2016/7/layout/LinearBlockProcessNumbered"/>
    <dgm:cxn modelId="{E906EF4E-D2F8-D144-B5B4-EEC5F94D6AF4}" type="presParOf" srcId="{B375D2F1-3E03-1A47-9F8A-5F169B126155}" destId="{666FB494-4389-B44E-A98F-E77CC74C5023}" srcOrd="2" destOrd="0" presId="urn:microsoft.com/office/officeart/2016/7/layout/LinearBlockProcessNumbered"/>
    <dgm:cxn modelId="{D15B2D59-AA72-2846-AA64-722C660E5808}" type="presParOf" srcId="{9016E202-E81A-CD41-907D-C56A6B19D5DC}" destId="{A0C6496C-8D71-674A-8FD8-B1DDE4DEC28E}" srcOrd="5" destOrd="0" presId="urn:microsoft.com/office/officeart/2016/7/layout/LinearBlockProcessNumbered"/>
    <dgm:cxn modelId="{43067F25-CA5B-5C4A-A9E8-A1981601864E}" type="presParOf" srcId="{9016E202-E81A-CD41-907D-C56A6B19D5DC}" destId="{A57B99BA-8BFC-D04E-855D-B422F2393381}" srcOrd="6" destOrd="0" presId="urn:microsoft.com/office/officeart/2016/7/layout/LinearBlockProcessNumbered"/>
    <dgm:cxn modelId="{94D9F22C-0F37-9046-980C-7B4B1C3C6E18}" type="presParOf" srcId="{A57B99BA-8BFC-D04E-855D-B422F2393381}" destId="{DB34842A-9F97-B548-83B9-3F114A8ACA08}" srcOrd="0" destOrd="0" presId="urn:microsoft.com/office/officeart/2016/7/layout/LinearBlockProcessNumbered"/>
    <dgm:cxn modelId="{BA3C71C9-18D0-FF4A-81AA-C3DC869F83BA}" type="presParOf" srcId="{A57B99BA-8BFC-D04E-855D-B422F2393381}" destId="{8626C7D8-B488-7847-9AAA-D19B77B20972}" srcOrd="1" destOrd="0" presId="urn:microsoft.com/office/officeart/2016/7/layout/LinearBlockProcessNumbered"/>
    <dgm:cxn modelId="{096B174A-62E6-9E41-9168-A0CE6E35AAC5}" type="presParOf" srcId="{A57B99BA-8BFC-D04E-855D-B422F2393381}" destId="{F1924CDC-124A-8C41-A440-3E2716C5A5A4}" srcOrd="2" destOrd="0" presId="urn:microsoft.com/office/officeart/2016/7/layout/LinearBlockProcessNumbered"/>
    <dgm:cxn modelId="{41455B6F-AA53-3548-9FF4-A112DA3D9D31}" type="presParOf" srcId="{9016E202-E81A-CD41-907D-C56A6B19D5DC}" destId="{DD6A274B-3F07-3649-BDFB-6640F3E2FB77}" srcOrd="7" destOrd="0" presId="urn:microsoft.com/office/officeart/2016/7/layout/LinearBlockProcessNumbered"/>
    <dgm:cxn modelId="{89BDD047-C417-FF41-BB5D-F7DDC7B9D1C0}" type="presParOf" srcId="{9016E202-E81A-CD41-907D-C56A6B19D5DC}" destId="{AE5FDE30-87C6-E24E-9AD2-80C38D2B4D20}" srcOrd="8" destOrd="0" presId="urn:microsoft.com/office/officeart/2016/7/layout/LinearBlockProcessNumbered"/>
    <dgm:cxn modelId="{B322F9E6-B799-9049-8F1D-8196B01AD73A}" type="presParOf" srcId="{AE5FDE30-87C6-E24E-9AD2-80C38D2B4D20}" destId="{92796B2C-37D4-174D-B96E-F9C278F5DFFC}" srcOrd="0" destOrd="0" presId="urn:microsoft.com/office/officeart/2016/7/layout/LinearBlockProcessNumbered"/>
    <dgm:cxn modelId="{08C19A03-732D-9B4C-A9F3-4B825D42ED33}" type="presParOf" srcId="{AE5FDE30-87C6-E24E-9AD2-80C38D2B4D20}" destId="{343CC53B-EA03-BF4C-BC32-3D5CBFF3CCA9}" srcOrd="1" destOrd="0" presId="urn:microsoft.com/office/officeart/2016/7/layout/LinearBlockProcessNumbered"/>
    <dgm:cxn modelId="{1B9E7FBE-247E-4A48-A4CC-C3930E89AAF8}" type="presParOf" srcId="{AE5FDE30-87C6-E24E-9AD2-80C38D2B4D20}" destId="{4D0308FE-5E5D-9442-9568-7603FDB901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1DA55-964E-4455-8A74-94C01CEFDBB5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6FB5EE0-2DE9-422C-8F23-E1B0DB9E52D6}">
      <dgm:prSet/>
      <dgm:spPr/>
      <dgm:t>
        <a:bodyPr/>
        <a:lstStyle/>
        <a:p>
          <a:r>
            <a:rPr lang="en-US" dirty="0"/>
            <a:t>MNB Implementation – </a:t>
          </a:r>
          <a:r>
            <a:rPr lang="en-US" dirty="0" smtClean="0"/>
            <a:t>All</a:t>
          </a:r>
          <a:endParaRPr lang="en-US" dirty="0"/>
        </a:p>
      </dgm:t>
    </dgm:pt>
    <dgm:pt modelId="{068ACD14-C535-48B5-9362-A841DCDB05A3}" type="parTrans" cxnId="{D6CF65A1-8B89-41F2-ABA2-13072643C04F}">
      <dgm:prSet/>
      <dgm:spPr/>
      <dgm:t>
        <a:bodyPr/>
        <a:lstStyle/>
        <a:p>
          <a:endParaRPr lang="en-US"/>
        </a:p>
      </dgm:t>
    </dgm:pt>
    <dgm:pt modelId="{752D7353-C2E0-4B92-AE16-9B5BF3537BBB}" type="sibTrans" cxnId="{D6CF65A1-8B89-41F2-ABA2-13072643C04F}">
      <dgm:prSet/>
      <dgm:spPr/>
      <dgm:t>
        <a:bodyPr/>
        <a:lstStyle/>
        <a:p>
          <a:endParaRPr lang="en-US"/>
        </a:p>
      </dgm:t>
    </dgm:pt>
    <dgm:pt modelId="{3600E1AB-8D02-495B-8596-F87910DCCD0E}">
      <dgm:prSet/>
      <dgm:spPr/>
      <dgm:t>
        <a:bodyPr/>
        <a:lstStyle/>
        <a:p>
          <a:r>
            <a:rPr lang="en-US"/>
            <a:t>Preprocessing – Shubhi</a:t>
          </a:r>
        </a:p>
      </dgm:t>
    </dgm:pt>
    <dgm:pt modelId="{8C41F3EF-9866-4BA0-92D9-10CE7E47821A}" type="parTrans" cxnId="{E48B8551-B871-4C40-B21C-7FC66411593C}">
      <dgm:prSet/>
      <dgm:spPr/>
      <dgm:t>
        <a:bodyPr/>
        <a:lstStyle/>
        <a:p>
          <a:endParaRPr lang="en-US"/>
        </a:p>
      </dgm:t>
    </dgm:pt>
    <dgm:pt modelId="{2C9896E0-0392-4B2D-82F6-F35D69516329}" type="sibTrans" cxnId="{E48B8551-B871-4C40-B21C-7FC66411593C}">
      <dgm:prSet/>
      <dgm:spPr/>
      <dgm:t>
        <a:bodyPr/>
        <a:lstStyle/>
        <a:p>
          <a:endParaRPr lang="en-US"/>
        </a:p>
      </dgm:t>
    </dgm:pt>
    <dgm:pt modelId="{7CDF8A06-A58B-413B-9783-D7D43AAF31B3}">
      <dgm:prSet/>
      <dgm:spPr/>
      <dgm:t>
        <a:bodyPr/>
        <a:lstStyle/>
        <a:p>
          <a:r>
            <a:rPr lang="en-US"/>
            <a:t>Feature Extraction – Linghan</a:t>
          </a:r>
        </a:p>
      </dgm:t>
    </dgm:pt>
    <dgm:pt modelId="{097B43B0-6E93-4270-9F92-C6D2959AC941}" type="parTrans" cxnId="{8F49EAF7-B965-4163-8684-A709CCAD2268}">
      <dgm:prSet/>
      <dgm:spPr/>
      <dgm:t>
        <a:bodyPr/>
        <a:lstStyle/>
        <a:p>
          <a:endParaRPr lang="en-US"/>
        </a:p>
      </dgm:t>
    </dgm:pt>
    <dgm:pt modelId="{E7DBCFB7-39E6-4500-8806-4C7C1D1A47AD}" type="sibTrans" cxnId="{8F49EAF7-B965-4163-8684-A709CCAD2268}">
      <dgm:prSet/>
      <dgm:spPr/>
      <dgm:t>
        <a:bodyPr/>
        <a:lstStyle/>
        <a:p>
          <a:endParaRPr lang="en-US"/>
        </a:p>
      </dgm:t>
    </dgm:pt>
    <dgm:pt modelId="{DC733802-83E5-433D-9119-3CB7D448C066}">
      <dgm:prSet/>
      <dgm:spPr/>
      <dgm:t>
        <a:bodyPr/>
        <a:lstStyle/>
        <a:p>
          <a:r>
            <a:rPr lang="en-US" dirty="0" smtClean="0"/>
            <a:t>Models </a:t>
          </a:r>
          <a:r>
            <a:rPr lang="en-US" dirty="0"/>
            <a:t>&amp; Evaluations - Emily</a:t>
          </a:r>
        </a:p>
      </dgm:t>
    </dgm:pt>
    <dgm:pt modelId="{9EA474B7-BAA2-41AB-8606-FD127C7B7102}" type="parTrans" cxnId="{CB5B316C-5BEF-4DFE-A34C-E83EDBA19B48}">
      <dgm:prSet/>
      <dgm:spPr/>
      <dgm:t>
        <a:bodyPr/>
        <a:lstStyle/>
        <a:p>
          <a:endParaRPr lang="en-US"/>
        </a:p>
      </dgm:t>
    </dgm:pt>
    <dgm:pt modelId="{6D8E8DB2-EE81-427B-946F-1CE9D47812C8}" type="sibTrans" cxnId="{CB5B316C-5BEF-4DFE-A34C-E83EDBA19B48}">
      <dgm:prSet/>
      <dgm:spPr/>
      <dgm:t>
        <a:bodyPr/>
        <a:lstStyle/>
        <a:p>
          <a:endParaRPr lang="en-US"/>
        </a:p>
      </dgm:t>
    </dgm:pt>
    <dgm:pt modelId="{284E5D7D-54DF-D144-B0D8-6EDB7F090E7C}" type="pres">
      <dgm:prSet presAssocID="{5AC1DA55-964E-4455-8A74-94C01CEFDB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DA8B4-B3BE-A44C-8342-96556D5CA8A5}" type="pres">
      <dgm:prSet presAssocID="{56FB5EE0-2DE9-422C-8F23-E1B0DB9E52D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8D87A-DDF9-0D40-A0C6-14B36770BF8C}" type="pres">
      <dgm:prSet presAssocID="{752D7353-C2E0-4B92-AE16-9B5BF3537BBB}" presName="spacer" presStyleCnt="0"/>
      <dgm:spPr/>
    </dgm:pt>
    <dgm:pt modelId="{28FD06D3-BC77-494A-A3DC-15C46C84FC69}" type="pres">
      <dgm:prSet presAssocID="{3600E1AB-8D02-495B-8596-F87910DCCD0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039E0-5491-074E-B1F2-A52523AF8E66}" type="pres">
      <dgm:prSet presAssocID="{2C9896E0-0392-4B2D-82F6-F35D69516329}" presName="spacer" presStyleCnt="0"/>
      <dgm:spPr/>
    </dgm:pt>
    <dgm:pt modelId="{7624FD28-CD72-3E4A-AE21-DB1692DD5D16}" type="pres">
      <dgm:prSet presAssocID="{7CDF8A06-A58B-413B-9783-D7D43AAF31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AC0FD-4D4A-7940-8757-520991DCBF1C}" type="pres">
      <dgm:prSet presAssocID="{E7DBCFB7-39E6-4500-8806-4C7C1D1A47AD}" presName="spacer" presStyleCnt="0"/>
      <dgm:spPr/>
    </dgm:pt>
    <dgm:pt modelId="{FB7AE624-02E1-CA40-AC28-0BEA2FEB659F}" type="pres">
      <dgm:prSet presAssocID="{DC733802-83E5-433D-9119-3CB7D448C06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9EAF7-B965-4163-8684-A709CCAD2268}" srcId="{5AC1DA55-964E-4455-8A74-94C01CEFDBB5}" destId="{7CDF8A06-A58B-413B-9783-D7D43AAF31B3}" srcOrd="2" destOrd="0" parTransId="{097B43B0-6E93-4270-9F92-C6D2959AC941}" sibTransId="{E7DBCFB7-39E6-4500-8806-4C7C1D1A47AD}"/>
    <dgm:cxn modelId="{01C95292-429F-634C-BE35-E5A96DD3EECC}" type="presOf" srcId="{DC733802-83E5-433D-9119-3CB7D448C066}" destId="{FB7AE624-02E1-CA40-AC28-0BEA2FEB659F}" srcOrd="0" destOrd="0" presId="urn:microsoft.com/office/officeart/2005/8/layout/vList2"/>
    <dgm:cxn modelId="{E48B8551-B871-4C40-B21C-7FC66411593C}" srcId="{5AC1DA55-964E-4455-8A74-94C01CEFDBB5}" destId="{3600E1AB-8D02-495B-8596-F87910DCCD0E}" srcOrd="1" destOrd="0" parTransId="{8C41F3EF-9866-4BA0-92D9-10CE7E47821A}" sibTransId="{2C9896E0-0392-4B2D-82F6-F35D69516329}"/>
    <dgm:cxn modelId="{ADB198AD-D48F-1743-8FAC-C40BA2195CE1}" type="presOf" srcId="{3600E1AB-8D02-495B-8596-F87910DCCD0E}" destId="{28FD06D3-BC77-494A-A3DC-15C46C84FC69}" srcOrd="0" destOrd="0" presId="urn:microsoft.com/office/officeart/2005/8/layout/vList2"/>
    <dgm:cxn modelId="{D6CF65A1-8B89-41F2-ABA2-13072643C04F}" srcId="{5AC1DA55-964E-4455-8A74-94C01CEFDBB5}" destId="{56FB5EE0-2DE9-422C-8F23-E1B0DB9E52D6}" srcOrd="0" destOrd="0" parTransId="{068ACD14-C535-48B5-9362-A841DCDB05A3}" sibTransId="{752D7353-C2E0-4B92-AE16-9B5BF3537BBB}"/>
    <dgm:cxn modelId="{D3A39C09-8EB0-EA40-A4C5-FB140D07C606}" type="presOf" srcId="{5AC1DA55-964E-4455-8A74-94C01CEFDBB5}" destId="{284E5D7D-54DF-D144-B0D8-6EDB7F090E7C}" srcOrd="0" destOrd="0" presId="urn:microsoft.com/office/officeart/2005/8/layout/vList2"/>
    <dgm:cxn modelId="{CB5B316C-5BEF-4DFE-A34C-E83EDBA19B48}" srcId="{5AC1DA55-964E-4455-8A74-94C01CEFDBB5}" destId="{DC733802-83E5-433D-9119-3CB7D448C066}" srcOrd="3" destOrd="0" parTransId="{9EA474B7-BAA2-41AB-8606-FD127C7B7102}" sibTransId="{6D8E8DB2-EE81-427B-946F-1CE9D47812C8}"/>
    <dgm:cxn modelId="{28207CB4-005C-DB47-A8E2-29D9CF149579}" type="presOf" srcId="{7CDF8A06-A58B-413B-9783-D7D43AAF31B3}" destId="{7624FD28-CD72-3E4A-AE21-DB1692DD5D16}" srcOrd="0" destOrd="0" presId="urn:microsoft.com/office/officeart/2005/8/layout/vList2"/>
    <dgm:cxn modelId="{F808A98B-C50A-7F49-A6C2-285E13B57527}" type="presOf" srcId="{56FB5EE0-2DE9-422C-8F23-E1B0DB9E52D6}" destId="{29FDA8B4-B3BE-A44C-8342-96556D5CA8A5}" srcOrd="0" destOrd="0" presId="urn:microsoft.com/office/officeart/2005/8/layout/vList2"/>
    <dgm:cxn modelId="{14A2103F-B302-0E40-BF92-A7D857948100}" type="presParOf" srcId="{284E5D7D-54DF-D144-B0D8-6EDB7F090E7C}" destId="{29FDA8B4-B3BE-A44C-8342-96556D5CA8A5}" srcOrd="0" destOrd="0" presId="urn:microsoft.com/office/officeart/2005/8/layout/vList2"/>
    <dgm:cxn modelId="{0B1BD7CC-2E02-8C4D-B3AB-9F887E4C4BDD}" type="presParOf" srcId="{284E5D7D-54DF-D144-B0D8-6EDB7F090E7C}" destId="{14B8D87A-DDF9-0D40-A0C6-14B36770BF8C}" srcOrd="1" destOrd="0" presId="urn:microsoft.com/office/officeart/2005/8/layout/vList2"/>
    <dgm:cxn modelId="{88459757-A530-F243-B513-EB8180AB3C33}" type="presParOf" srcId="{284E5D7D-54DF-D144-B0D8-6EDB7F090E7C}" destId="{28FD06D3-BC77-494A-A3DC-15C46C84FC69}" srcOrd="2" destOrd="0" presId="urn:microsoft.com/office/officeart/2005/8/layout/vList2"/>
    <dgm:cxn modelId="{25A27B73-027F-C545-BC91-5AA11F15D551}" type="presParOf" srcId="{284E5D7D-54DF-D144-B0D8-6EDB7F090E7C}" destId="{8F7039E0-5491-074E-B1F2-A52523AF8E66}" srcOrd="3" destOrd="0" presId="urn:microsoft.com/office/officeart/2005/8/layout/vList2"/>
    <dgm:cxn modelId="{9CA55E08-0631-824F-AACA-A96775E634AA}" type="presParOf" srcId="{284E5D7D-54DF-D144-B0D8-6EDB7F090E7C}" destId="{7624FD28-CD72-3E4A-AE21-DB1692DD5D16}" srcOrd="4" destOrd="0" presId="urn:microsoft.com/office/officeart/2005/8/layout/vList2"/>
    <dgm:cxn modelId="{594ED4A0-BC07-874C-B62D-1711CAACD523}" type="presParOf" srcId="{284E5D7D-54DF-D144-B0D8-6EDB7F090E7C}" destId="{8BDAC0FD-4D4A-7940-8757-520991DCBF1C}" srcOrd="5" destOrd="0" presId="urn:microsoft.com/office/officeart/2005/8/layout/vList2"/>
    <dgm:cxn modelId="{13235F23-16F1-C749-A416-21606588D677}" type="presParOf" srcId="{284E5D7D-54DF-D144-B0D8-6EDB7F090E7C}" destId="{FB7AE624-02E1-CA40-AC28-0BEA2FEB65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D50DA-53D7-B24A-ACE8-54D2755EF7EF}">
      <dsp:nvSpPr>
        <dsp:cNvPr id="0" name=""/>
        <dsp:cNvSpPr/>
      </dsp:nvSpPr>
      <dsp:spPr>
        <a:xfrm>
          <a:off x="2104358" y="2036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Emily Dutile</a:t>
          </a:r>
        </a:p>
      </dsp:txBody>
      <dsp:txXfrm>
        <a:off x="2186507" y="84185"/>
        <a:ext cx="2424660" cy="1518524"/>
      </dsp:txXfrm>
    </dsp:sp>
    <dsp:sp modelId="{42ED8535-C8FE-FE42-A623-E4F45D46A6D3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3889809" y="714158"/>
              </a:moveTo>
              <a:arcTo wR="2246876" hR="2246876" stAng="19019264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D1E92-A085-A446-B78B-1C1B229AAE96}">
      <dsp:nvSpPr>
        <dsp:cNvPr id="0" name=""/>
        <dsp:cNvSpPr/>
      </dsp:nvSpPr>
      <dsp:spPr>
        <a:xfrm>
          <a:off x="4050210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Shubhi Mittai</a:t>
          </a:r>
        </a:p>
      </dsp:txBody>
      <dsp:txXfrm>
        <a:off x="4132359" y="3454499"/>
        <a:ext cx="2424660" cy="1518524"/>
      </dsp:txXfrm>
    </dsp:sp>
    <dsp:sp modelId="{E9084C0B-7BFD-6749-842E-577D48DE41CB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2937456" y="4384995"/>
              </a:moveTo>
              <a:arcTo wR="2246876" hR="2246876" stAng="4326020" swAng="2147961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00DC-1283-254A-A19A-F3FCAEAC7299}">
      <dsp:nvSpPr>
        <dsp:cNvPr id="0" name=""/>
        <dsp:cNvSpPr/>
      </dsp:nvSpPr>
      <dsp:spPr>
        <a:xfrm>
          <a:off x="158506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Linghan Xing</a:t>
          </a:r>
        </a:p>
      </dsp:txBody>
      <dsp:txXfrm>
        <a:off x="240655" y="3454499"/>
        <a:ext cx="2424660" cy="1518524"/>
      </dsp:txXfrm>
    </dsp:sp>
    <dsp:sp modelId="{797909E6-7BA6-D24E-A6BA-17AC177DA946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7233" y="2066734"/>
              </a:moveTo>
              <a:arcTo wR="2246876" hR="2246876" stAng="11075916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FA7B-4421-1744-A2D4-1A5CFB92443D}">
      <dsp:nvSpPr>
        <dsp:cNvPr id="0" name=""/>
        <dsp:cNvSpPr/>
      </dsp:nvSpPr>
      <dsp:spPr>
        <a:xfrm>
          <a:off x="2987" y="1780079"/>
          <a:ext cx="2612192" cy="2089753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368609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Text 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Lemmintization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Stemming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Stop words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Filtering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Translation</a:t>
          </a:r>
          <a:endParaRPr lang="en-US" sz="1600" kern="1200" dirty="0"/>
        </a:p>
      </dsp:txBody>
      <dsp:txXfrm>
        <a:off x="2987" y="1780079"/>
        <a:ext cx="2350973" cy="2089753"/>
      </dsp:txXfrm>
    </dsp:sp>
    <dsp:sp modelId="{0AE7F60A-16EC-BA4D-95CE-29335343A9FD}">
      <dsp:nvSpPr>
        <dsp:cNvPr id="0" name=""/>
        <dsp:cNvSpPr/>
      </dsp:nvSpPr>
      <dsp:spPr>
        <a:xfrm>
          <a:off x="2092741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207231"/>
                <a:satOff val="-11427"/>
                <a:lumOff val="15087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207231"/>
                <a:satOff val="-11427"/>
                <a:lumOff val="1508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207231"/>
                <a:satOff val="-11427"/>
                <a:lumOff val="1508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Feature Extraction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Bag-of-words (count vector)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TF-IDF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Word2Vec</a:t>
          </a:r>
          <a:endParaRPr lang="en-US" sz="1600" kern="1200" dirty="0"/>
        </a:p>
      </dsp:txBody>
      <dsp:txXfrm>
        <a:off x="2615179" y="1780079"/>
        <a:ext cx="1567316" cy="2089753"/>
      </dsp:txXfrm>
    </dsp:sp>
    <dsp:sp modelId="{547D18C2-F374-9748-A1C5-1AA96CCF1B38}">
      <dsp:nvSpPr>
        <dsp:cNvPr id="0" name=""/>
        <dsp:cNvSpPr/>
      </dsp:nvSpPr>
      <dsp:spPr>
        <a:xfrm>
          <a:off x="4182495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414462"/>
                <a:satOff val="-22853"/>
                <a:lumOff val="30173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414462"/>
                <a:satOff val="-22853"/>
                <a:lumOff val="3017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414462"/>
                <a:satOff val="-22853"/>
                <a:lumOff val="3017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Modeling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Gradient-boosted decision trees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Deep neural network</a:t>
          </a:r>
          <a:endParaRPr lang="en-US" sz="1600" kern="1200" dirty="0"/>
        </a:p>
      </dsp:txBody>
      <dsp:txXfrm>
        <a:off x="4704933" y="1780079"/>
        <a:ext cx="1567316" cy="2089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670F5-7DD9-134E-8841-105E332C2A28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Generate/get labeled </a:t>
          </a:r>
          <a:r>
            <a:rPr lang="en-US" sz="1400" kern="1200" dirty="0"/>
            <a:t>data set</a:t>
          </a:r>
        </a:p>
      </dsp:txBody>
      <dsp:txXfrm>
        <a:off x="6040" y="1666431"/>
        <a:ext cx="1888405" cy="1359652"/>
      </dsp:txXfrm>
    </dsp:sp>
    <dsp:sp modelId="{7B149E97-07F7-504F-810E-70E099DD7F54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01</a:t>
          </a:r>
        </a:p>
      </dsp:txBody>
      <dsp:txXfrm>
        <a:off x="6040" y="759996"/>
        <a:ext cx="1888405" cy="906434"/>
      </dsp:txXfrm>
    </dsp:sp>
    <dsp:sp modelId="{2675791C-E96F-AC4A-A981-56A6CE67F972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Selected training data and testing data (70%, 30%)</a:t>
          </a:r>
        </a:p>
      </dsp:txBody>
      <dsp:txXfrm>
        <a:off x="2045519" y="1666431"/>
        <a:ext cx="1888405" cy="1359652"/>
      </dsp:txXfrm>
    </dsp:sp>
    <dsp:sp modelId="{FD06473D-81D0-9544-B6B0-852545DEBD7C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02</a:t>
          </a:r>
        </a:p>
      </dsp:txBody>
      <dsp:txXfrm>
        <a:off x="2045519" y="759996"/>
        <a:ext cx="1888405" cy="906434"/>
      </dsp:txXfrm>
    </dsp:sp>
    <dsp:sp modelId="{6FA3853E-23F3-3C40-A0D5-F5572F4E37C8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Extract features: count vectorization and Term Frequency - Inverse Doc Frequency</a:t>
          </a:r>
        </a:p>
      </dsp:txBody>
      <dsp:txXfrm>
        <a:off x="4084997" y="1666431"/>
        <a:ext cx="1888405" cy="1359652"/>
      </dsp:txXfrm>
    </dsp:sp>
    <dsp:sp modelId="{AA7F7EBC-9C35-5A49-9261-0382C46CD784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03</a:t>
          </a:r>
        </a:p>
      </dsp:txBody>
      <dsp:txXfrm>
        <a:off x="4084997" y="759996"/>
        <a:ext cx="1888405" cy="906434"/>
      </dsp:txXfrm>
    </dsp:sp>
    <dsp:sp modelId="{DB34842A-9F97-B548-83B9-3F114A8ACA08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Multinominal</a:t>
          </a:r>
          <a:r>
            <a:rPr lang="en-US" sz="1400" kern="1200" dirty="0"/>
            <a:t> Naïve Bayes that classifies fake and real articles based on words and phrases</a:t>
          </a:r>
        </a:p>
      </dsp:txBody>
      <dsp:txXfrm>
        <a:off x="6124475" y="1666431"/>
        <a:ext cx="1888405" cy="1359652"/>
      </dsp:txXfrm>
    </dsp:sp>
    <dsp:sp modelId="{8626C7D8-B488-7847-9AAA-D19B77B20972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04</a:t>
          </a:r>
        </a:p>
      </dsp:txBody>
      <dsp:txXfrm>
        <a:off x="6124475" y="759996"/>
        <a:ext cx="1888405" cy="906434"/>
      </dsp:txXfrm>
    </dsp:sp>
    <dsp:sp modelId="{92796B2C-37D4-174D-B96E-F9C278F5DFFC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and evaluate Random Forest + other models </a:t>
          </a:r>
          <a:r>
            <a:rPr lang="en-US" sz="1400" kern="1200" dirty="0" smtClean="0"/>
            <a:t>that classifies fake news and real news</a:t>
          </a:r>
          <a:endParaRPr lang="en-US" sz="1400" kern="1200" dirty="0"/>
        </a:p>
      </dsp:txBody>
      <dsp:txXfrm>
        <a:off x="8163953" y="1666431"/>
        <a:ext cx="1888405" cy="1359652"/>
      </dsp:txXfrm>
    </dsp:sp>
    <dsp:sp modelId="{343CC53B-EA03-BF4C-BC32-3D5CBFF3CCA9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05</a:t>
          </a:r>
        </a:p>
      </dsp:txBody>
      <dsp:txXfrm>
        <a:off x="8163953" y="759996"/>
        <a:ext cx="1888405" cy="906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DA8B4-B3BE-A44C-8342-96556D5CA8A5}">
      <dsp:nvSpPr>
        <dsp:cNvPr id="0" name=""/>
        <dsp:cNvSpPr/>
      </dsp:nvSpPr>
      <dsp:spPr>
        <a:xfrm>
          <a:off x="0" y="10599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MNB Implementation – </a:t>
          </a:r>
          <a:r>
            <a:rPr lang="en-US" sz="3600" kern="1200" dirty="0" smtClean="0"/>
            <a:t>All</a:t>
          </a:r>
          <a:endParaRPr lang="en-US" sz="3600" kern="1200" dirty="0"/>
        </a:p>
      </dsp:txBody>
      <dsp:txXfrm>
        <a:off x="42151" y="52750"/>
        <a:ext cx="9974097" cy="779158"/>
      </dsp:txXfrm>
    </dsp:sp>
    <dsp:sp modelId="{28FD06D3-BC77-494A-A3DC-15C46C84FC69}">
      <dsp:nvSpPr>
        <dsp:cNvPr id="0" name=""/>
        <dsp:cNvSpPr/>
      </dsp:nvSpPr>
      <dsp:spPr>
        <a:xfrm>
          <a:off x="0" y="97774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Preprocessing – Shubhi</a:t>
          </a:r>
        </a:p>
      </dsp:txBody>
      <dsp:txXfrm>
        <a:off x="42151" y="1019891"/>
        <a:ext cx="9974097" cy="779158"/>
      </dsp:txXfrm>
    </dsp:sp>
    <dsp:sp modelId="{7624FD28-CD72-3E4A-AE21-DB1692DD5D16}">
      <dsp:nvSpPr>
        <dsp:cNvPr id="0" name=""/>
        <dsp:cNvSpPr/>
      </dsp:nvSpPr>
      <dsp:spPr>
        <a:xfrm>
          <a:off x="0" y="194488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Feature Extraction – Linghan</a:t>
          </a:r>
        </a:p>
      </dsp:txBody>
      <dsp:txXfrm>
        <a:off x="42151" y="1987031"/>
        <a:ext cx="9974097" cy="779158"/>
      </dsp:txXfrm>
    </dsp:sp>
    <dsp:sp modelId="{FB7AE624-02E1-CA40-AC28-0BEA2FEB659F}">
      <dsp:nvSpPr>
        <dsp:cNvPr id="0" name=""/>
        <dsp:cNvSpPr/>
      </dsp:nvSpPr>
      <dsp:spPr>
        <a:xfrm>
          <a:off x="0" y="291202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Models </a:t>
          </a:r>
          <a:r>
            <a:rPr lang="en-US" sz="3600" kern="1200" dirty="0"/>
            <a:t>&amp; Evaluations - Emily</a:t>
          </a:r>
        </a:p>
      </dsp:txBody>
      <dsp:txXfrm>
        <a:off x="42151" y="2954171"/>
        <a:ext cx="99740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230F-7922-1D49-9ED8-1C64CBF64795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5586-6A45-344D-9592-927E9A8F5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1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Baysiean</a:t>
            </a:r>
            <a:r>
              <a:rPr lang="en-US" dirty="0"/>
              <a:t> Approach to Identifying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CS5100 Fall 2017</a:t>
            </a:r>
          </a:p>
        </p:txBody>
      </p:sp>
    </p:spTree>
    <p:extLst>
      <p:ext uri="{BB962C8B-B14F-4D97-AF65-F5344CB8AC3E}">
        <p14:creationId xmlns:p14="http://schemas.microsoft.com/office/powerpoint/2010/main" val="192778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5878" y="2171700"/>
            <a:ext cx="4160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Counting term frequency: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Boolean counting, naïve counting, log counting</a:t>
            </a:r>
          </a:p>
          <a:p>
            <a:pPr marL="742950" lvl="1" indent="-285750">
              <a:buFont typeface="Courier New" charset="0"/>
              <a:buChar char="o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Inverse-document frequency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Normalization: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To avoid cases like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mtClean="0"/>
              <a:t>[12, 0, 32] --&gt;  [.62, 0, .92]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TF * IDF gives us a balanced matrix!</a:t>
            </a:r>
            <a:endParaRPr lang="en-US" dirty="0"/>
          </a:p>
        </p:txBody>
      </p:sp>
      <p:pic>
        <p:nvPicPr>
          <p:cNvPr id="4098" name="Picture 2" descr="quation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3657599"/>
            <a:ext cx="3113784" cy="22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4244339"/>
            <a:ext cx="3143868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363846"/>
              </p:ext>
            </p:extLst>
          </p:nvPr>
        </p:nvGraphicFramePr>
        <p:xfrm>
          <a:off x="1096963" y="1846263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r>
                        <a:rPr lang="en-US" baseline="0" dirty="0" smtClean="0"/>
                        <a:t>  (own implementation)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8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Evaluation </a:t>
            </a:r>
            <a:r>
              <a:rPr lang="mr-IN" dirty="0" smtClean="0"/>
              <a:t>–</a:t>
            </a:r>
            <a:r>
              <a:rPr lang="en-US" dirty="0" smtClean="0"/>
              <a:t> Confusion Matrix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4" y="2109151"/>
            <a:ext cx="2429382" cy="2099731"/>
          </a:xfrm>
        </p:spPr>
      </p:pic>
      <p:sp>
        <p:nvSpPr>
          <p:cNvPr id="11" name="TextBox 10"/>
          <p:cNvSpPr txBox="1"/>
          <p:nvPr/>
        </p:nvSpPr>
        <p:spPr>
          <a:xfrm>
            <a:off x="395785" y="279779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603" y="514520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5189" y="1756867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78672" y="1737360"/>
            <a:ext cx="174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4536" y="1737360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35079" y="1721876"/>
            <a:ext cx="19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Linear Regression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5" y="4208882"/>
            <a:ext cx="2470201" cy="2071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2126199"/>
            <a:ext cx="2526406" cy="21016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4223534"/>
            <a:ext cx="2526406" cy="20801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2075724"/>
            <a:ext cx="2497477" cy="21678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4206610"/>
            <a:ext cx="2512177" cy="21139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71" y="2059185"/>
            <a:ext cx="2391503" cy="20669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59" y="4317936"/>
            <a:ext cx="2372815" cy="20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Division of 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07009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4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B9730C-14BA-4087-9AF5-4019567721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C8AB72-CC2C-4452-A54B-A3EB92AD2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8F3622B-3E4C-4435-A51C-9D6FD1C2A2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64" y="643538"/>
            <a:ext cx="7237172" cy="3618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2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Veritas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0979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7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B80045BC-58DB-469C-8997-6C0C16B173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C07DB3-666C-4A9D-81CE-83B435F95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0BDA68-EBDD-443C-9B6B-03CA14AFF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3EF6BB5-A95D-4C59-808C-3B64F444F2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6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late 2016, the top 20 fake news stories on Facebook were reported to outperform the top 20 real news stories</a:t>
            </a:r>
          </a:p>
          <a:p>
            <a:endParaRPr lang="en-US" dirty="0" smtClean="0"/>
          </a:p>
          <a:p>
            <a:r>
              <a:rPr lang="en-US" dirty="0" smtClean="0"/>
              <a:t>‘Fake News’ </a:t>
            </a:r>
            <a:r>
              <a:rPr lang="en-US" dirty="0"/>
              <a:t>was a headline in 27,000 articles in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Approaches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82690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03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Build a </a:t>
            </a:r>
            <a:r>
              <a:rPr lang="en-US" sz="4400" dirty="0"/>
              <a:t>model that can differentiate between “Real” news vs “Fake” </a:t>
            </a:r>
            <a:r>
              <a:rPr lang="en-US" sz="4400" dirty="0" smtClean="0"/>
              <a:t>news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10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232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412812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1890420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Document 1: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78" y="4041957"/>
            <a:ext cx="968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Occurrence of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Certain patterns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Specific symbols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79" y="3519565"/>
            <a:ext cx="100584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Feature could be:</a:t>
            </a:r>
          </a:p>
        </p:txBody>
      </p:sp>
    </p:spTree>
    <p:extLst>
      <p:ext uri="{BB962C8B-B14F-4D97-AF65-F5344CB8AC3E}">
        <p14:creationId xmlns:p14="http://schemas.microsoft.com/office/powerpoint/2010/main" val="19958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25784" y="1977388"/>
            <a:ext cx="56013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140746"/>
            <a:ext cx="294309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Stop words extraction:</a:t>
            </a:r>
          </a:p>
          <a:p>
            <a:r>
              <a:rPr lang="en-US" dirty="0"/>
              <a:t>the words that are frequent in our natural language but usually doesn’t have additional information, such as words like a, on, this, the, is, etc.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886" y="3140746"/>
            <a:ext cx="272718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Tokenization:</a:t>
            </a:r>
          </a:p>
          <a:p>
            <a:r>
              <a:rPr lang="en-US" dirty="0"/>
              <a:t>document will be tokenized into a list of words, with all the punctuation being taken away, all words are lower cased.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31924" y="3186912"/>
            <a:ext cx="30237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Stemming:</a:t>
            </a:r>
          </a:p>
          <a:p>
            <a:endParaRPr lang="en-US" dirty="0" smtClean="0"/>
          </a:p>
          <a:p>
            <a:r>
              <a:rPr lang="en-US" dirty="0"/>
              <a:t>words that has the same roots are assigned to a same root word. For example: attack, attacking and attacked will be categorized as the same root word: attack.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79237"/>
              </p:ext>
            </p:extLst>
          </p:nvPr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2171700"/>
            <a:ext cx="2952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matrix with: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Num</a:t>
            </a:r>
            <a:r>
              <a:rPr lang="en-US" dirty="0" smtClean="0"/>
              <a:t> of document rows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Length of vocabulary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47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617</TotalTime>
  <Words>577</Words>
  <Application>Microsoft Macintosh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Courier New</vt:lpstr>
      <vt:lpstr>Mangal</vt:lpstr>
      <vt:lpstr>Arial</vt:lpstr>
      <vt:lpstr>Retrospect</vt:lpstr>
      <vt:lpstr>A Baysiean Approach to Identifying Fake News</vt:lpstr>
      <vt:lpstr>Team Veritas</vt:lpstr>
      <vt:lpstr>The Problem</vt:lpstr>
      <vt:lpstr>Approaches</vt:lpstr>
      <vt:lpstr> Goal</vt:lpstr>
      <vt:lpstr>Implementation</vt:lpstr>
      <vt:lpstr>Feature extraction</vt:lpstr>
      <vt:lpstr>Preprocessing</vt:lpstr>
      <vt:lpstr>Working on the matrix!</vt:lpstr>
      <vt:lpstr>Working on the matrix!</vt:lpstr>
      <vt:lpstr>Results</vt:lpstr>
      <vt:lpstr>Evaluation – Confusion Matrix</vt:lpstr>
      <vt:lpstr>Division of Work</vt:lpstr>
      <vt:lpstr>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Dutile</dc:creator>
  <cp:lastModifiedBy>Emily Dutile</cp:lastModifiedBy>
  <cp:revision>81</cp:revision>
  <dcterms:created xsi:type="dcterms:W3CDTF">2017-12-02T19:17:00Z</dcterms:created>
  <dcterms:modified xsi:type="dcterms:W3CDTF">2017-12-03T07:32:51Z</dcterms:modified>
</cp:coreProperties>
</file>