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D"/>
    <a:srgbClr val="AE7FDA"/>
    <a:srgbClr val="9C5FD0"/>
    <a:srgbClr val="BE96E0"/>
    <a:srgbClr val="DEF0FA"/>
    <a:srgbClr val="6CD1A2"/>
    <a:srgbClr val="BBEAD5"/>
    <a:srgbClr val="000000"/>
    <a:srgbClr val="28D44C"/>
    <a:srgbClr val="21B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7"/>
      </p:cViewPr>
      <p:guideLst>
        <p:guide orient="horz" pos="2114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image" Target="../media/image2.svg"/><Relationship Id="rId7" Type="http://schemas.openxmlformats.org/officeDocument/2006/relationships/image" Target="../media/image5.png"/><Relationship Id="rId6" Type="http://schemas.openxmlformats.org/officeDocument/2006/relationships/image" Target="../media/image1.sv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tags" Target="../tags/tag68.xml"/><Relationship Id="rId2" Type="http://schemas.openxmlformats.org/officeDocument/2006/relationships/image" Target="../media/image2.emf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622405" y="633095"/>
            <a:ext cx="978535" cy="454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" y="532130"/>
            <a:ext cx="11934825" cy="37973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9870" y="1819275"/>
            <a:ext cx="11997690" cy="546735"/>
          </a:xfrm>
          <a:prstGeom prst="rect">
            <a:avLst/>
          </a:prstGeom>
          <a:noFill/>
          <a:ln w="28575" cmpd="sng">
            <a:solidFill>
              <a:srgbClr val="72D2A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9870" y="1010920"/>
            <a:ext cx="11997690" cy="630555"/>
          </a:xfrm>
          <a:prstGeom prst="rect">
            <a:avLst/>
          </a:prstGeom>
          <a:noFill/>
          <a:ln w="28575" cmpd="sng">
            <a:solidFill>
              <a:srgbClr val="A8E4C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9870" y="2456815"/>
            <a:ext cx="5542280" cy="1872615"/>
          </a:xfrm>
          <a:prstGeom prst="rect">
            <a:avLst/>
          </a:prstGeom>
          <a:noFill/>
          <a:ln w="28575" cmpd="sng">
            <a:solidFill>
              <a:srgbClr val="28D4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13095" y="2456815"/>
            <a:ext cx="6503670" cy="476885"/>
          </a:xfrm>
          <a:prstGeom prst="rect">
            <a:avLst/>
          </a:prstGeom>
          <a:noFill/>
          <a:ln w="28575" cmpd="sng">
            <a:solidFill>
              <a:srgbClr val="28D4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594350" y="2472055"/>
            <a:ext cx="452120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89550" y="2643505"/>
            <a:ext cx="452120" cy="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51525" y="3054985"/>
            <a:ext cx="6376670" cy="1274445"/>
          </a:xfrm>
          <a:prstGeom prst="rect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-887095" y="737870"/>
            <a:ext cx="978535" cy="4444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-1456055" y="1115695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Layer1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-1456055" y="1924050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Layer2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-551815" y="1010285"/>
            <a:ext cx="735330" cy="548640"/>
          </a:xfrm>
          <a:prstGeom prst="roundRect">
            <a:avLst/>
          </a:prstGeom>
          <a:solidFill>
            <a:srgbClr val="A8E4C9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-551815" y="1819275"/>
            <a:ext cx="735330" cy="548640"/>
          </a:xfrm>
          <a:prstGeom prst="roundRect">
            <a:avLst/>
          </a:prstGeom>
          <a:solidFill>
            <a:srgbClr val="72D2A4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729105" y="4634865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Layer3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633345" y="4528820"/>
            <a:ext cx="735330" cy="548640"/>
          </a:xfrm>
          <a:prstGeom prst="roundRect">
            <a:avLst/>
          </a:prstGeom>
          <a:solidFill>
            <a:srgbClr val="3FDB6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696200" y="4634865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Layer4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608695" y="4528820"/>
            <a:ext cx="735330" cy="548640"/>
          </a:xfrm>
          <a:prstGeom prst="roundRect">
            <a:avLst/>
          </a:prstGeom>
          <a:solidFill>
            <a:srgbClr val="34A471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45735" y="110490"/>
            <a:ext cx="1354455" cy="6470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创建账户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47520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教师注册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083685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学生注册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743950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返回上级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10325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家属注册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3000" y="1134110"/>
            <a:ext cx="702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2253040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4581585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91267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923169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5743000" y="973395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747520" y="2583815"/>
            <a:ext cx="1354455" cy="647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姓名、工号验证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084320" y="2583815"/>
            <a:ext cx="1354455" cy="647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姓名、学号验证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10325" y="2583815"/>
            <a:ext cx="1354455" cy="647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姓名、家属验证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224224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5707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69075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手杖形箭头 21"/>
          <p:cNvSpPr/>
          <p:nvPr/>
        </p:nvSpPr>
        <p:spPr>
          <a:xfrm rot="16200000">
            <a:off x="753110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手杖形箭头 22"/>
          <p:cNvSpPr/>
          <p:nvPr/>
        </p:nvSpPr>
        <p:spPr>
          <a:xfrm rot="16200000">
            <a:off x="308927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手杖形箭头 23"/>
          <p:cNvSpPr/>
          <p:nvPr/>
        </p:nvSpPr>
        <p:spPr>
          <a:xfrm rot="16200000">
            <a:off x="541591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4490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0329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9818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2245995" y="323088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323465" y="323088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4552315" y="323088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629785" y="323088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6927215" y="323088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004685" y="323088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747520" y="3697605"/>
            <a:ext cx="1354455" cy="6470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创建密码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83685" y="3697605"/>
            <a:ext cx="1354455" cy="6470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创建密码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410325" y="3697605"/>
            <a:ext cx="1354455" cy="6470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创建密码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747520" y="4722495"/>
            <a:ext cx="1354455" cy="647065"/>
          </a:xfrm>
          <a:prstGeom prst="roundRect">
            <a:avLst/>
          </a:prstGeom>
          <a:solidFill>
            <a:srgbClr val="6CD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084320" y="4722495"/>
            <a:ext cx="1354455" cy="647065"/>
          </a:xfrm>
          <a:prstGeom prst="roundRect">
            <a:avLst/>
          </a:prstGeom>
          <a:solidFill>
            <a:srgbClr val="6CD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410325" y="4722495"/>
            <a:ext cx="1354455" cy="647065"/>
          </a:xfrm>
          <a:prstGeom prst="roundRect">
            <a:avLst/>
          </a:prstGeom>
          <a:solidFill>
            <a:srgbClr val="6CD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3" name="矩形 42"/>
          <p:cNvSpPr/>
          <p:nvPr/>
        </p:nvSpPr>
        <p:spPr>
          <a:xfrm rot="5400000">
            <a:off x="2242245" y="452368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5400000">
            <a:off x="4570790" y="452368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6907590" y="452368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手杖形箭头 45"/>
          <p:cNvSpPr/>
          <p:nvPr/>
        </p:nvSpPr>
        <p:spPr>
          <a:xfrm rot="16200000">
            <a:off x="753110" y="410591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手杖形箭头 46"/>
          <p:cNvSpPr/>
          <p:nvPr/>
        </p:nvSpPr>
        <p:spPr>
          <a:xfrm rot="16200000">
            <a:off x="3089275" y="410591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手杖形箭头 47"/>
          <p:cNvSpPr/>
          <p:nvPr/>
        </p:nvSpPr>
        <p:spPr>
          <a:xfrm rot="16200000">
            <a:off x="5415915" y="410591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44905" y="472376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503295" y="472376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98185" y="472376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2245995" y="536956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323465" y="536956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4552315" y="536956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629785" y="536956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6" name="下箭头 55"/>
          <p:cNvSpPr/>
          <p:nvPr/>
        </p:nvSpPr>
        <p:spPr>
          <a:xfrm>
            <a:off x="6927215" y="536956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004685" y="536956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748155" y="5811520"/>
            <a:ext cx="6015990" cy="647065"/>
          </a:xfrm>
          <a:prstGeom prst="roundRect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创建！  返回目录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4" name="手杖形箭头 63"/>
          <p:cNvSpPr/>
          <p:nvPr/>
        </p:nvSpPr>
        <p:spPr>
          <a:xfrm rot="16200000">
            <a:off x="-1878965" y="2559050"/>
            <a:ext cx="6099810" cy="120523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53490" y="0"/>
            <a:ext cx="1198880" cy="95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1155065" y="258445"/>
            <a:ext cx="4090670" cy="307975"/>
          </a:xfrm>
          <a:prstGeom prst="rightArrow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45735" y="110490"/>
            <a:ext cx="1354455" cy="6470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删除账户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55775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教师销户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083685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学生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销户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743950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返回上级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10325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家属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销户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3000" y="1134110"/>
            <a:ext cx="702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2253040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4581585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91267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923169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5743000" y="973395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747520" y="2583815"/>
            <a:ext cx="1354455" cy="647065"/>
          </a:xfrm>
          <a:prstGeom prst="roundRect">
            <a:avLst/>
          </a:prstGeom>
          <a:solidFill>
            <a:srgbClr val="BE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姓名、工号验证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084320" y="2583815"/>
            <a:ext cx="1354455" cy="647065"/>
          </a:xfrm>
          <a:prstGeom prst="roundRect">
            <a:avLst/>
          </a:prstGeom>
          <a:solidFill>
            <a:srgbClr val="BE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姓名、学号验证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10325" y="2583815"/>
            <a:ext cx="1354455" cy="647065"/>
          </a:xfrm>
          <a:prstGeom prst="roundRect">
            <a:avLst/>
          </a:prstGeom>
          <a:solidFill>
            <a:srgbClr val="BE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姓名、家属验证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224224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5707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69075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手杖形箭头 21"/>
          <p:cNvSpPr/>
          <p:nvPr/>
        </p:nvSpPr>
        <p:spPr>
          <a:xfrm rot="16200000">
            <a:off x="753110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手杖形箭头 22"/>
          <p:cNvSpPr/>
          <p:nvPr/>
        </p:nvSpPr>
        <p:spPr>
          <a:xfrm rot="16200000">
            <a:off x="308927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手杖形箭头 23"/>
          <p:cNvSpPr/>
          <p:nvPr/>
        </p:nvSpPr>
        <p:spPr>
          <a:xfrm rot="16200000">
            <a:off x="541591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4490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0329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9818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224599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323465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455231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629785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692721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004685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747520" y="3780155"/>
            <a:ext cx="1354455" cy="647065"/>
          </a:xfrm>
          <a:prstGeom prst="roundRect">
            <a:avLst/>
          </a:prstGeom>
          <a:solidFill>
            <a:srgbClr val="AE7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084320" y="3780155"/>
            <a:ext cx="1354455" cy="647065"/>
          </a:xfrm>
          <a:prstGeom prst="roundRect">
            <a:avLst/>
          </a:prstGeom>
          <a:solidFill>
            <a:srgbClr val="AE7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410325" y="3780155"/>
            <a:ext cx="1354455" cy="647065"/>
          </a:xfrm>
          <a:prstGeom prst="roundRect">
            <a:avLst/>
          </a:prstGeom>
          <a:solidFill>
            <a:srgbClr val="AE7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6" name="手杖形箭头 45"/>
          <p:cNvSpPr/>
          <p:nvPr/>
        </p:nvSpPr>
        <p:spPr>
          <a:xfrm rot="16200000">
            <a:off x="1081405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手杖形箭头 46"/>
          <p:cNvSpPr/>
          <p:nvPr/>
        </p:nvSpPr>
        <p:spPr>
          <a:xfrm rot="16200000">
            <a:off x="3417570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手杖形箭头 47"/>
          <p:cNvSpPr/>
          <p:nvPr/>
        </p:nvSpPr>
        <p:spPr>
          <a:xfrm rot="16200000">
            <a:off x="5744210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4490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50329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9818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2245995" y="448945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323465" y="448945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4552315" y="448945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629785" y="448945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6" name="下箭头 55"/>
          <p:cNvSpPr/>
          <p:nvPr/>
        </p:nvSpPr>
        <p:spPr>
          <a:xfrm>
            <a:off x="6927215" y="448945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004685" y="448945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748155" y="4966970"/>
            <a:ext cx="6015990" cy="647065"/>
          </a:xfrm>
          <a:prstGeom prst="roundRect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删除！  返回目录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4" name="手杖形箭头 63"/>
          <p:cNvSpPr/>
          <p:nvPr/>
        </p:nvSpPr>
        <p:spPr>
          <a:xfrm rot="16200000">
            <a:off x="-1455420" y="2136140"/>
            <a:ext cx="5253355" cy="120523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53490" y="0"/>
            <a:ext cx="1198880" cy="95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1155065" y="258445"/>
            <a:ext cx="4090670" cy="307975"/>
          </a:xfrm>
          <a:prstGeom prst="rightArrow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1461135" y="4989830"/>
            <a:ext cx="334200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15900" dist="50800" dir="18900000" sx="102000" sy="102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根据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函数指针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数组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选择老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师、学生、家属的乘车功能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980430" y="112395"/>
            <a:ext cx="1404620" cy="6470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乘车/充值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17775" y="1558925"/>
            <a:ext cx="1354455" cy="6470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搭乘车辆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29960" y="1558925"/>
            <a:ext cx="1354455" cy="6470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账户充值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505950" y="1558925"/>
            <a:ext cx="1354455" cy="6470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返回上级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5000" y="1134110"/>
            <a:ext cx="702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3015040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503095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999369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6505000" y="973395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509520" y="2583815"/>
            <a:ext cx="1354455" cy="6470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车辆运营？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30595" y="2583815"/>
            <a:ext cx="1354455" cy="6470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姓名、编号验证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300424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651706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509520" y="3780155"/>
            <a:ext cx="135445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选择位置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030595" y="3780155"/>
            <a:ext cx="135445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461135" y="6136005"/>
            <a:ext cx="6936105" cy="647065"/>
          </a:xfrm>
          <a:prstGeom prst="roundRect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返回目录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0799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75000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Y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8" name="手杖形箭头 17"/>
          <p:cNvSpPr/>
          <p:nvPr/>
        </p:nvSpPr>
        <p:spPr>
          <a:xfrm rot="16200000">
            <a:off x="1515110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0690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N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6539865" y="327533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706870" y="327533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Y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7" name="手杖形箭头 36"/>
          <p:cNvSpPr/>
          <p:nvPr/>
        </p:nvSpPr>
        <p:spPr>
          <a:xfrm rot="16200000">
            <a:off x="5046980" y="197612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438775" y="259397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N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2996565" y="446532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手杖形箭头 43"/>
          <p:cNvSpPr/>
          <p:nvPr/>
        </p:nvSpPr>
        <p:spPr>
          <a:xfrm rot="16200000">
            <a:off x="5372735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1718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003800" y="4989830"/>
            <a:ext cx="339280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15900" dist="50800" dir="18900000" sx="102000" sy="102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根据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函数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指针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数组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选择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学生、家属的充值功能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6539230" y="446532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>
            <a:off x="3004820" y="566547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6547485" y="566547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手杖形箭头 71"/>
          <p:cNvSpPr/>
          <p:nvPr/>
        </p:nvSpPr>
        <p:spPr>
          <a:xfrm rot="16200000">
            <a:off x="-1870710" y="2713990"/>
            <a:ext cx="6408420" cy="120523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0500" y="0"/>
            <a:ext cx="1753870" cy="95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>
            <a:off x="1335405" y="258445"/>
            <a:ext cx="4653280" cy="307975"/>
          </a:xfrm>
          <a:prstGeom prst="rightArrow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33805" y="1742440"/>
            <a:ext cx="8484870" cy="4079240"/>
          </a:xfrm>
          <a:prstGeom prst="roundRect">
            <a:avLst>
              <a:gd name="adj" fmla="val 50000"/>
            </a:avLst>
          </a:prstGeom>
          <a:solidFill>
            <a:srgbClr val="AE7FDA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892300" y="2333625"/>
            <a:ext cx="7167245" cy="289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92778" y="4770755"/>
            <a:ext cx="117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</a:rPr>
              <a:t>教学楼</a:t>
            </a:r>
            <a:endParaRPr lang="zh-CN" altLang="en-US" sz="24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3515" y="1314877"/>
            <a:ext cx="117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宿舍楼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824470" y="3186430"/>
            <a:ext cx="2317750" cy="2631440"/>
            <a:chOff x="12322" y="5018"/>
            <a:chExt cx="3650" cy="4144"/>
          </a:xfrm>
        </p:grpSpPr>
        <p:sp>
          <p:nvSpPr>
            <p:cNvPr id="6" name="弧形 5"/>
            <p:cNvSpPr/>
            <p:nvPr/>
          </p:nvSpPr>
          <p:spPr>
            <a:xfrm rot="6660000">
              <a:off x="12075" y="5265"/>
              <a:ext cx="4145" cy="3651"/>
            </a:xfrm>
            <a:prstGeom prst="arc">
              <a:avLst>
                <a:gd name="adj1" fmla="val 16098488"/>
                <a:gd name="adj2" fmla="val 19431301"/>
              </a:avLst>
            </a:prstGeom>
            <a:ln w="50800" cmpd="sng">
              <a:solidFill>
                <a:srgbClr val="DAC2E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6" idx="2"/>
            </p:cNvCxnSpPr>
            <p:nvPr/>
          </p:nvCxnSpPr>
          <p:spPr>
            <a:xfrm flipH="1">
              <a:off x="14519" y="8997"/>
              <a:ext cx="145" cy="84"/>
            </a:xfrm>
            <a:prstGeom prst="straightConnector1">
              <a:avLst/>
            </a:prstGeom>
            <a:ln w="47625">
              <a:solidFill>
                <a:srgbClr val="DAC2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rot="11280000">
            <a:off x="1205230" y="1403350"/>
            <a:ext cx="2317750" cy="2631440"/>
            <a:chOff x="12322" y="5018"/>
            <a:chExt cx="3650" cy="4144"/>
          </a:xfrm>
        </p:grpSpPr>
        <p:sp>
          <p:nvSpPr>
            <p:cNvPr id="10" name="弧形 9"/>
            <p:cNvSpPr/>
            <p:nvPr/>
          </p:nvSpPr>
          <p:spPr>
            <a:xfrm rot="6660000">
              <a:off x="12075" y="5265"/>
              <a:ext cx="4145" cy="3651"/>
            </a:xfrm>
            <a:prstGeom prst="arc">
              <a:avLst>
                <a:gd name="adj1" fmla="val 16098488"/>
                <a:gd name="adj2" fmla="val 19431301"/>
              </a:avLst>
            </a:prstGeom>
            <a:ln w="50800" cmpd="sng">
              <a:solidFill>
                <a:srgbClr val="DAC2E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10" idx="2"/>
            </p:cNvCxnSpPr>
            <p:nvPr/>
          </p:nvCxnSpPr>
          <p:spPr>
            <a:xfrm flipH="1">
              <a:off x="14519" y="8997"/>
              <a:ext cx="145" cy="84"/>
            </a:xfrm>
            <a:prstGeom prst="straightConnector1">
              <a:avLst/>
            </a:prstGeom>
            <a:ln w="47625">
              <a:solidFill>
                <a:srgbClr val="DAC2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rcRect l="36269" t="39542" r="37502" b="39542"/>
          <a:stretch>
            <a:fillRect/>
          </a:stretch>
        </p:blipFill>
        <p:spPr>
          <a:xfrm>
            <a:off x="4015715" y="474772"/>
            <a:ext cx="1229360" cy="1300480"/>
          </a:xfrm>
          <a:prstGeom prst="rect">
            <a:avLst/>
          </a:prstGeom>
          <a:effectLst>
            <a:outerShdw blurRad="101600" dist="38100" sx="101000" sy="101000" algn="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 cstate="print"/>
          <a:srcRect l="30348" t="62173" r="30416" b="23611"/>
          <a:stretch>
            <a:fillRect/>
          </a:stretch>
        </p:blipFill>
        <p:spPr>
          <a:xfrm>
            <a:off x="4161458" y="4347210"/>
            <a:ext cx="1838960" cy="883920"/>
          </a:xfrm>
          <a:prstGeom prst="rect">
            <a:avLst/>
          </a:prstGeom>
          <a:effectLst>
            <a:outerShdw blurRad="101600" dist="38100" dir="18900000" sx="101000" sy="101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 descr="a99249b4cb2e4a4de00d7420a8021ae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8040" y="3281795"/>
            <a:ext cx="1893814" cy="100052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6" name="图形 15" descr="标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4624" y="3617367"/>
            <a:ext cx="519627" cy="519627"/>
          </a:xfrm>
          <a:prstGeom prst="rect">
            <a:avLst/>
          </a:prstGeom>
        </p:spPr>
      </p:pic>
      <p:pic>
        <p:nvPicPr>
          <p:cNvPr id="18" name="图形 17" descr="标记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3493" y="4741446"/>
            <a:ext cx="518835" cy="518835"/>
          </a:xfrm>
          <a:prstGeom prst="rect">
            <a:avLst/>
          </a:prstGeom>
        </p:spPr>
      </p:pic>
      <p:pic>
        <p:nvPicPr>
          <p:cNvPr id="19" name="图形 18" descr="标记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7060" y="1266627"/>
            <a:ext cx="518835" cy="51883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037410" y="3702192"/>
            <a:ext cx="117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</a:rPr>
              <a:t>始发站</a:t>
            </a:r>
            <a:endParaRPr lang="zh-CN" altLang="en-US" sz="24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85635" y="4282232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ea typeface="华文新魏" panose="02010800040101010101" charset="-122"/>
                <a:cs typeface="Times New Roman" panose="02020603050405020304" charset="0"/>
              </a:rPr>
              <a:t>0 min</a:t>
            </a:r>
            <a:endParaRPr lang="en-US" altLang="zh-CN">
              <a:latin typeface="Times New Roman" panose="02020603050405020304" charset="0"/>
              <a:ea typeface="华文新魏" panose="02010800040101010101" charset="-122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58720" y="4347210"/>
            <a:ext cx="156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ea typeface="华文新魏" panose="02010800040101010101" charset="-122"/>
                <a:cs typeface="Times New Roman" panose="02020603050405020304" charset="0"/>
              </a:rPr>
              <a:t>10~20 min</a:t>
            </a:r>
            <a:endParaRPr lang="en-US" altLang="zh-CN">
              <a:latin typeface="Times New Roman" panose="02020603050405020304" charset="0"/>
              <a:ea typeface="华文新魏" panose="02010800040101010101" charset="-122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98040" y="898317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ea typeface="华文新魏" panose="02010800040101010101" charset="-122"/>
                <a:cs typeface="Times New Roman" panose="02020603050405020304" charset="0"/>
              </a:rPr>
              <a:t>35~45 min</a:t>
            </a:r>
            <a:endParaRPr lang="en-US" altLang="zh-CN">
              <a:latin typeface="Times New Roman" panose="02020603050405020304" charset="0"/>
              <a:ea typeface="华文新魏" panose="02010800040101010101" charset="-122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85635" y="3153837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ea typeface="华文新魏" panose="02010800040101010101" charset="-122"/>
                <a:cs typeface="Times New Roman" panose="02020603050405020304" charset="0"/>
              </a:rPr>
              <a:t>60 min</a:t>
            </a:r>
            <a:endParaRPr lang="en-US" altLang="zh-CN">
              <a:latin typeface="Times New Roman" panose="02020603050405020304" charset="0"/>
              <a:ea typeface="华文新魏" panose="02010800040101010101" charset="-122"/>
              <a:cs typeface="Times New Roman" panose="0202060305040502030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9792.1196850393699,&quot;width&quot;:7381.1811023622049}"/>
</p:tagLst>
</file>

<file path=ppt/tags/tag68.xml><?xml version="1.0" encoding="utf-8"?>
<p:tagLst xmlns:p="http://schemas.openxmlformats.org/presentationml/2006/main">
  <p:tag name="REFSHAPE" val="1588879420"/>
  <p:tag name="KSO_WM_UNIT_PLACING_PICTURE_USER_VIEWPORT" val="{&quot;height&quot;:9792.1196850393699,&quot;width&quot;:7381.1811023622049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WPS 演示</Application>
  <PresentationFormat>宽屏</PresentationFormat>
  <Paragraphs>158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Times New Roman</vt:lpstr>
      <vt:lpstr>华文新魏</vt:lpstr>
      <vt:lpstr>华文仿宋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HAO</cp:lastModifiedBy>
  <cp:revision>160</cp:revision>
  <dcterms:created xsi:type="dcterms:W3CDTF">2019-06-19T02:08:00Z</dcterms:created>
  <dcterms:modified xsi:type="dcterms:W3CDTF">2020-05-14T13:47:09Z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