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1" r:id="rId5"/>
    <p:sldId id="412" r:id="rId6"/>
    <p:sldId id="413" r:id="rId7"/>
    <p:sldId id="41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84DA"/>
    <a:srgbClr val="DAC2ED"/>
    <a:srgbClr val="AE7FDA"/>
    <a:srgbClr val="9C5FD0"/>
    <a:srgbClr val="BE96E0"/>
    <a:srgbClr val="DEF0FA"/>
    <a:srgbClr val="6CD1A2"/>
    <a:srgbClr val="BBEAD5"/>
    <a:srgbClr val="000000"/>
    <a:srgbClr val="28D4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86" d="100"/>
          <a:sy n="86" d="100"/>
        </p:scale>
        <p:origin x="614" y="67"/>
      </p:cViewPr>
      <p:guideLst>
        <p:guide orient="horz" pos="2127"/>
        <p:guide pos="385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image" Target="../media/image2.svg"/><Relationship Id="rId7" Type="http://schemas.openxmlformats.org/officeDocument/2006/relationships/image" Target="../media/image5.png"/><Relationship Id="rId6" Type="http://schemas.openxmlformats.org/officeDocument/2006/relationships/image" Target="../media/image1.sv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tags" Target="../tags/tag68.xml"/><Relationship Id="rId2" Type="http://schemas.openxmlformats.org/officeDocument/2006/relationships/image" Target="../media/image2.emf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0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11622405" y="633095"/>
            <a:ext cx="978535" cy="4549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370" y="532130"/>
            <a:ext cx="11934825" cy="37973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29870" y="1819275"/>
            <a:ext cx="11997690" cy="546735"/>
          </a:xfrm>
          <a:prstGeom prst="rect">
            <a:avLst/>
          </a:prstGeom>
          <a:noFill/>
          <a:ln w="28575" cmpd="sng">
            <a:solidFill>
              <a:srgbClr val="72D2A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29870" y="1010920"/>
            <a:ext cx="11997690" cy="630555"/>
          </a:xfrm>
          <a:prstGeom prst="rect">
            <a:avLst/>
          </a:prstGeom>
          <a:noFill/>
          <a:ln w="28575" cmpd="sng">
            <a:solidFill>
              <a:srgbClr val="A8E4C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29870" y="2456815"/>
            <a:ext cx="5542280" cy="1872615"/>
          </a:xfrm>
          <a:prstGeom prst="rect">
            <a:avLst/>
          </a:prstGeom>
          <a:noFill/>
          <a:ln w="28575" cmpd="sng">
            <a:solidFill>
              <a:srgbClr val="28D44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713095" y="2456815"/>
            <a:ext cx="6503670" cy="476885"/>
          </a:xfrm>
          <a:prstGeom prst="rect">
            <a:avLst/>
          </a:prstGeom>
          <a:noFill/>
          <a:ln w="28575" cmpd="sng">
            <a:solidFill>
              <a:srgbClr val="28D44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5594350" y="2472055"/>
            <a:ext cx="452120" cy="444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289550" y="2643505"/>
            <a:ext cx="452120" cy="45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851525" y="3054985"/>
            <a:ext cx="6376670" cy="1274445"/>
          </a:xfrm>
          <a:prstGeom prst="rect">
            <a:avLst/>
          </a:prstGeom>
          <a:noFill/>
          <a:ln w="28575" cmpd="sng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-887095" y="737870"/>
            <a:ext cx="978535" cy="44443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-1456055" y="1115695"/>
            <a:ext cx="16859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>
                <a:latin typeface="Times New Roman" panose="02020603050405020304" charset="0"/>
                <a:cs typeface="Times New Roman" panose="02020603050405020304" charset="0"/>
              </a:rPr>
              <a:t>Layer1</a:t>
            </a:r>
            <a:endParaRPr lang="en-US" altLang="zh-CN" sz="1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-1456055" y="1924050"/>
            <a:ext cx="16859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>
                <a:latin typeface="Times New Roman" panose="02020603050405020304" charset="0"/>
                <a:cs typeface="Times New Roman" panose="02020603050405020304" charset="0"/>
              </a:rPr>
              <a:t>Layer2</a:t>
            </a:r>
            <a:endParaRPr lang="en-US" altLang="zh-CN" sz="1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-551815" y="1010285"/>
            <a:ext cx="735330" cy="548640"/>
          </a:xfrm>
          <a:prstGeom prst="roundRect">
            <a:avLst/>
          </a:prstGeom>
          <a:solidFill>
            <a:srgbClr val="A8E4C9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-551815" y="1819275"/>
            <a:ext cx="735330" cy="548640"/>
          </a:xfrm>
          <a:prstGeom prst="roundRect">
            <a:avLst/>
          </a:prstGeom>
          <a:solidFill>
            <a:srgbClr val="72D2A4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729105" y="4634865"/>
            <a:ext cx="16859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>
                <a:latin typeface="Times New Roman" panose="02020603050405020304" charset="0"/>
                <a:cs typeface="Times New Roman" panose="02020603050405020304" charset="0"/>
              </a:rPr>
              <a:t>Layer3</a:t>
            </a:r>
            <a:endParaRPr lang="en-US" altLang="zh-CN" sz="1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2633345" y="4528820"/>
            <a:ext cx="735330" cy="548640"/>
          </a:xfrm>
          <a:prstGeom prst="roundRect">
            <a:avLst/>
          </a:prstGeom>
          <a:solidFill>
            <a:srgbClr val="3FDB6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7696200" y="4634865"/>
            <a:ext cx="16859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>
                <a:latin typeface="Times New Roman" panose="02020603050405020304" charset="0"/>
                <a:cs typeface="Times New Roman" panose="02020603050405020304" charset="0"/>
              </a:rPr>
              <a:t>Layer4</a:t>
            </a:r>
            <a:endParaRPr lang="en-US" altLang="zh-CN" sz="1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8608695" y="4528820"/>
            <a:ext cx="735330" cy="548640"/>
          </a:xfrm>
          <a:prstGeom prst="roundRect">
            <a:avLst/>
          </a:prstGeom>
          <a:solidFill>
            <a:srgbClr val="34A471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245735" y="110490"/>
            <a:ext cx="1354455" cy="64706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创建账户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747520" y="1558925"/>
            <a:ext cx="1354455" cy="64706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教师注册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083685" y="1558925"/>
            <a:ext cx="1354455" cy="64706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学生注册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8743950" y="1558925"/>
            <a:ext cx="1354455" cy="64706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返回上级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410325" y="1558925"/>
            <a:ext cx="1354455" cy="64706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家属注册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13000" y="1134110"/>
            <a:ext cx="702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rot="5400000">
            <a:off x="2253040" y="1294070"/>
            <a:ext cx="36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5400000">
            <a:off x="4581585" y="1294070"/>
            <a:ext cx="36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5400000">
            <a:off x="6912670" y="1333440"/>
            <a:ext cx="36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5400000">
            <a:off x="9231690" y="1333440"/>
            <a:ext cx="36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5400000">
            <a:off x="5743000" y="973395"/>
            <a:ext cx="36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1747520" y="2583815"/>
            <a:ext cx="1354455" cy="64706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姓名、工号验证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084320" y="2583815"/>
            <a:ext cx="1354455" cy="64706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姓名、学号验证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410325" y="2583815"/>
            <a:ext cx="1354455" cy="64706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姓名、家属验证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19" name="矩形 18"/>
          <p:cNvSpPr/>
          <p:nvPr/>
        </p:nvSpPr>
        <p:spPr>
          <a:xfrm rot="5400000">
            <a:off x="2242245" y="2385000"/>
            <a:ext cx="36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 rot="5400000">
            <a:off x="4570790" y="2385000"/>
            <a:ext cx="36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 rot="5400000">
            <a:off x="6907590" y="2385000"/>
            <a:ext cx="36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手杖形箭头 21"/>
          <p:cNvSpPr/>
          <p:nvPr/>
        </p:nvSpPr>
        <p:spPr>
          <a:xfrm rot="16200000">
            <a:off x="753110" y="1967230"/>
            <a:ext cx="1245235" cy="742950"/>
          </a:xfrm>
          <a:prstGeom prst="uturnArrow">
            <a:avLst>
              <a:gd name="adj1" fmla="val 12991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手杖形箭头 22"/>
          <p:cNvSpPr/>
          <p:nvPr/>
        </p:nvSpPr>
        <p:spPr>
          <a:xfrm rot="16200000">
            <a:off x="3089275" y="1967230"/>
            <a:ext cx="1245235" cy="742950"/>
          </a:xfrm>
          <a:prstGeom prst="uturnArrow">
            <a:avLst>
              <a:gd name="adj1" fmla="val 12991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手杖形箭头 23"/>
          <p:cNvSpPr/>
          <p:nvPr/>
        </p:nvSpPr>
        <p:spPr>
          <a:xfrm rot="16200000">
            <a:off x="5415915" y="1967230"/>
            <a:ext cx="1245235" cy="742950"/>
          </a:xfrm>
          <a:prstGeom prst="uturnArrow">
            <a:avLst>
              <a:gd name="adj1" fmla="val 12991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144905" y="2585085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华文仿宋" panose="02010600040101010101" charset="-122"/>
                <a:ea typeface="华文仿宋" panose="02010600040101010101" charset="-122"/>
              </a:rPr>
              <a:t>错误</a:t>
            </a:r>
            <a:endParaRPr lang="zh-CN" altLang="en-US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503295" y="2585085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华文仿宋" panose="02010600040101010101" charset="-122"/>
                <a:ea typeface="华文仿宋" panose="02010600040101010101" charset="-122"/>
              </a:rPr>
              <a:t>错误</a:t>
            </a:r>
            <a:endParaRPr lang="zh-CN" altLang="en-US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798185" y="2585085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华文仿宋" panose="02010600040101010101" charset="-122"/>
                <a:ea typeface="华文仿宋" panose="02010600040101010101" charset="-122"/>
              </a:rPr>
              <a:t>错误</a:t>
            </a:r>
            <a:endParaRPr lang="zh-CN" altLang="en-US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28" name="下箭头 27"/>
          <p:cNvSpPr/>
          <p:nvPr/>
        </p:nvSpPr>
        <p:spPr>
          <a:xfrm>
            <a:off x="2245995" y="3230880"/>
            <a:ext cx="321310" cy="441960"/>
          </a:xfrm>
          <a:prstGeom prst="downArrow">
            <a:avLst>
              <a:gd name="adj1" fmla="val 28063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2323465" y="3230880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华文仿宋" panose="02010600040101010101" charset="-122"/>
                <a:ea typeface="华文仿宋" panose="02010600040101010101" charset="-122"/>
              </a:rPr>
              <a:t>正确</a:t>
            </a:r>
            <a:endParaRPr lang="zh-CN" altLang="en-US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33" name="下箭头 32"/>
          <p:cNvSpPr/>
          <p:nvPr/>
        </p:nvSpPr>
        <p:spPr>
          <a:xfrm>
            <a:off x="4552315" y="3230880"/>
            <a:ext cx="321310" cy="441960"/>
          </a:xfrm>
          <a:prstGeom prst="downArrow">
            <a:avLst>
              <a:gd name="adj1" fmla="val 28063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4629785" y="3230880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华文仿宋" panose="02010600040101010101" charset="-122"/>
                <a:ea typeface="华文仿宋" panose="02010600040101010101" charset="-122"/>
              </a:rPr>
              <a:t>正确</a:t>
            </a:r>
            <a:endParaRPr lang="zh-CN" altLang="en-US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35" name="下箭头 34"/>
          <p:cNvSpPr/>
          <p:nvPr/>
        </p:nvSpPr>
        <p:spPr>
          <a:xfrm>
            <a:off x="6927215" y="3230880"/>
            <a:ext cx="321310" cy="441960"/>
          </a:xfrm>
          <a:prstGeom prst="downArrow">
            <a:avLst>
              <a:gd name="adj1" fmla="val 28063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7004685" y="3230880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华文仿宋" panose="02010600040101010101" charset="-122"/>
                <a:ea typeface="华文仿宋" panose="02010600040101010101" charset="-122"/>
              </a:rPr>
              <a:t>正确</a:t>
            </a:r>
            <a:endParaRPr lang="zh-CN" altLang="en-US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1747520" y="3697605"/>
            <a:ext cx="1354455" cy="64706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创建密码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4083685" y="3697605"/>
            <a:ext cx="1354455" cy="64706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创建密码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410325" y="3697605"/>
            <a:ext cx="1354455" cy="64706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创建密码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1747520" y="4722495"/>
            <a:ext cx="1354455" cy="647065"/>
          </a:xfrm>
          <a:prstGeom prst="roundRect">
            <a:avLst/>
          </a:prstGeom>
          <a:solidFill>
            <a:srgbClr val="6CD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密码验证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4084320" y="4722495"/>
            <a:ext cx="1354455" cy="647065"/>
          </a:xfrm>
          <a:prstGeom prst="roundRect">
            <a:avLst/>
          </a:prstGeom>
          <a:solidFill>
            <a:srgbClr val="6CD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密码验证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6410325" y="4722495"/>
            <a:ext cx="1354455" cy="647065"/>
          </a:xfrm>
          <a:prstGeom prst="roundRect">
            <a:avLst/>
          </a:prstGeom>
          <a:solidFill>
            <a:srgbClr val="6CD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密码验证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43" name="矩形 42"/>
          <p:cNvSpPr/>
          <p:nvPr/>
        </p:nvSpPr>
        <p:spPr>
          <a:xfrm rot="5400000">
            <a:off x="2242245" y="4523680"/>
            <a:ext cx="36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 rot="5400000">
            <a:off x="4570790" y="4523680"/>
            <a:ext cx="36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 rot="5400000">
            <a:off x="6907590" y="4523680"/>
            <a:ext cx="36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手杖形箭头 45"/>
          <p:cNvSpPr/>
          <p:nvPr/>
        </p:nvSpPr>
        <p:spPr>
          <a:xfrm rot="16200000">
            <a:off x="753110" y="4105910"/>
            <a:ext cx="1245235" cy="742950"/>
          </a:xfrm>
          <a:prstGeom prst="uturnArrow">
            <a:avLst>
              <a:gd name="adj1" fmla="val 12991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手杖形箭头 46"/>
          <p:cNvSpPr/>
          <p:nvPr/>
        </p:nvSpPr>
        <p:spPr>
          <a:xfrm rot="16200000">
            <a:off x="3089275" y="4105910"/>
            <a:ext cx="1245235" cy="742950"/>
          </a:xfrm>
          <a:prstGeom prst="uturnArrow">
            <a:avLst>
              <a:gd name="adj1" fmla="val 12991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手杖形箭头 47"/>
          <p:cNvSpPr/>
          <p:nvPr/>
        </p:nvSpPr>
        <p:spPr>
          <a:xfrm rot="16200000">
            <a:off x="5415915" y="4105910"/>
            <a:ext cx="1245235" cy="742950"/>
          </a:xfrm>
          <a:prstGeom prst="uturnArrow">
            <a:avLst>
              <a:gd name="adj1" fmla="val 12991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144905" y="4723765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华文仿宋" panose="02010600040101010101" charset="-122"/>
                <a:ea typeface="华文仿宋" panose="02010600040101010101" charset="-122"/>
              </a:rPr>
              <a:t>错误</a:t>
            </a:r>
            <a:endParaRPr lang="zh-CN" altLang="en-US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503295" y="4723765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华文仿宋" panose="02010600040101010101" charset="-122"/>
                <a:ea typeface="华文仿宋" panose="02010600040101010101" charset="-122"/>
              </a:rPr>
              <a:t>错误</a:t>
            </a:r>
            <a:endParaRPr lang="zh-CN" altLang="en-US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798185" y="4723765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华文仿宋" panose="02010600040101010101" charset="-122"/>
                <a:ea typeface="华文仿宋" panose="02010600040101010101" charset="-122"/>
              </a:rPr>
              <a:t>错误</a:t>
            </a:r>
            <a:endParaRPr lang="zh-CN" altLang="en-US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52" name="下箭头 51"/>
          <p:cNvSpPr/>
          <p:nvPr/>
        </p:nvSpPr>
        <p:spPr>
          <a:xfrm>
            <a:off x="2245995" y="5369560"/>
            <a:ext cx="321310" cy="441960"/>
          </a:xfrm>
          <a:prstGeom prst="downArrow">
            <a:avLst>
              <a:gd name="adj1" fmla="val 28063"/>
              <a:gd name="adj2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2323465" y="5369560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华文仿宋" panose="02010600040101010101" charset="-122"/>
                <a:ea typeface="华文仿宋" panose="02010600040101010101" charset="-122"/>
              </a:rPr>
              <a:t>正确</a:t>
            </a:r>
            <a:endParaRPr lang="zh-CN" altLang="en-US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54" name="下箭头 53"/>
          <p:cNvSpPr/>
          <p:nvPr/>
        </p:nvSpPr>
        <p:spPr>
          <a:xfrm>
            <a:off x="4552315" y="5369560"/>
            <a:ext cx="321310" cy="441960"/>
          </a:xfrm>
          <a:prstGeom prst="downArrow">
            <a:avLst>
              <a:gd name="adj1" fmla="val 28063"/>
              <a:gd name="adj2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4629785" y="5369560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华文仿宋" panose="02010600040101010101" charset="-122"/>
                <a:ea typeface="华文仿宋" panose="02010600040101010101" charset="-122"/>
              </a:rPr>
              <a:t>正确</a:t>
            </a:r>
            <a:endParaRPr lang="zh-CN" altLang="en-US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56" name="下箭头 55"/>
          <p:cNvSpPr/>
          <p:nvPr/>
        </p:nvSpPr>
        <p:spPr>
          <a:xfrm>
            <a:off x="6927215" y="5369560"/>
            <a:ext cx="321310" cy="441960"/>
          </a:xfrm>
          <a:prstGeom prst="downArrow">
            <a:avLst>
              <a:gd name="adj1" fmla="val 28063"/>
              <a:gd name="adj2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7004685" y="5369560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华文仿宋" panose="02010600040101010101" charset="-122"/>
                <a:ea typeface="华文仿宋" panose="02010600040101010101" charset="-122"/>
              </a:rPr>
              <a:t>正确</a:t>
            </a:r>
            <a:endParaRPr lang="zh-CN" altLang="en-US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1748155" y="5811520"/>
            <a:ext cx="6015990" cy="647065"/>
          </a:xfrm>
          <a:prstGeom prst="roundRect">
            <a:avLst/>
          </a:prstGeom>
          <a:solidFill>
            <a:srgbClr val="DE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创建！  返回目录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64" name="手杖形箭头 63"/>
          <p:cNvSpPr/>
          <p:nvPr/>
        </p:nvSpPr>
        <p:spPr>
          <a:xfrm rot="16200000">
            <a:off x="-1878965" y="2559050"/>
            <a:ext cx="6099810" cy="1205230"/>
          </a:xfrm>
          <a:prstGeom prst="uturnArrow">
            <a:avLst>
              <a:gd name="adj1" fmla="val 12991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DE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253490" y="0"/>
            <a:ext cx="1198880" cy="955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右箭头 65"/>
          <p:cNvSpPr/>
          <p:nvPr/>
        </p:nvSpPr>
        <p:spPr>
          <a:xfrm>
            <a:off x="1155065" y="258445"/>
            <a:ext cx="4090670" cy="307975"/>
          </a:xfrm>
          <a:prstGeom prst="rightArrow">
            <a:avLst/>
          </a:prstGeom>
          <a:solidFill>
            <a:srgbClr val="DE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245735" y="110490"/>
            <a:ext cx="1354455" cy="64706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删除账户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755775" y="1558925"/>
            <a:ext cx="1354455" cy="647065"/>
          </a:xfrm>
          <a:prstGeom prst="roundRect">
            <a:avLst/>
          </a:prstGeom>
          <a:solidFill>
            <a:srgbClr val="DAC2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教师销户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083685" y="1558925"/>
            <a:ext cx="1354455" cy="647065"/>
          </a:xfrm>
          <a:prstGeom prst="roundRect">
            <a:avLst/>
          </a:prstGeom>
          <a:solidFill>
            <a:srgbClr val="DAC2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学生</a:t>
            </a:r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销户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8743950" y="1558925"/>
            <a:ext cx="1354455" cy="647065"/>
          </a:xfrm>
          <a:prstGeom prst="roundRect">
            <a:avLst/>
          </a:prstGeom>
          <a:solidFill>
            <a:srgbClr val="DAC2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返回上级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410325" y="1558925"/>
            <a:ext cx="1354455" cy="647065"/>
          </a:xfrm>
          <a:prstGeom prst="roundRect">
            <a:avLst/>
          </a:prstGeom>
          <a:solidFill>
            <a:srgbClr val="DAC2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家属</a:t>
            </a:r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销户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13000" y="1134110"/>
            <a:ext cx="702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rot="5400000">
            <a:off x="2253040" y="1294070"/>
            <a:ext cx="36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5400000">
            <a:off x="4581585" y="1294070"/>
            <a:ext cx="36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5400000">
            <a:off x="6912670" y="1333440"/>
            <a:ext cx="36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5400000">
            <a:off x="9231690" y="1333440"/>
            <a:ext cx="36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5400000">
            <a:off x="5743000" y="973395"/>
            <a:ext cx="36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1747520" y="2583815"/>
            <a:ext cx="1354455" cy="647065"/>
          </a:xfrm>
          <a:prstGeom prst="roundRect">
            <a:avLst/>
          </a:prstGeom>
          <a:solidFill>
            <a:srgbClr val="BE96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姓名、工号验证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084320" y="2583815"/>
            <a:ext cx="1354455" cy="647065"/>
          </a:xfrm>
          <a:prstGeom prst="roundRect">
            <a:avLst/>
          </a:prstGeom>
          <a:solidFill>
            <a:srgbClr val="BE96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姓名、学号验证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410325" y="2583815"/>
            <a:ext cx="1354455" cy="647065"/>
          </a:xfrm>
          <a:prstGeom prst="roundRect">
            <a:avLst/>
          </a:prstGeom>
          <a:solidFill>
            <a:srgbClr val="BE96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姓名、家属验证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19" name="矩形 18"/>
          <p:cNvSpPr/>
          <p:nvPr/>
        </p:nvSpPr>
        <p:spPr>
          <a:xfrm rot="5400000">
            <a:off x="2242245" y="2385000"/>
            <a:ext cx="36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 rot="5400000">
            <a:off x="4570790" y="2385000"/>
            <a:ext cx="36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 rot="5400000">
            <a:off x="6907590" y="2385000"/>
            <a:ext cx="36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手杖形箭头 21"/>
          <p:cNvSpPr/>
          <p:nvPr/>
        </p:nvSpPr>
        <p:spPr>
          <a:xfrm rot="16200000">
            <a:off x="753110" y="1967230"/>
            <a:ext cx="1245235" cy="742950"/>
          </a:xfrm>
          <a:prstGeom prst="uturnArrow">
            <a:avLst>
              <a:gd name="adj1" fmla="val 12991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手杖形箭头 22"/>
          <p:cNvSpPr/>
          <p:nvPr/>
        </p:nvSpPr>
        <p:spPr>
          <a:xfrm rot="16200000">
            <a:off x="3089275" y="1967230"/>
            <a:ext cx="1245235" cy="742950"/>
          </a:xfrm>
          <a:prstGeom prst="uturnArrow">
            <a:avLst>
              <a:gd name="adj1" fmla="val 12991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手杖形箭头 23"/>
          <p:cNvSpPr/>
          <p:nvPr/>
        </p:nvSpPr>
        <p:spPr>
          <a:xfrm rot="16200000">
            <a:off x="5415915" y="1967230"/>
            <a:ext cx="1245235" cy="742950"/>
          </a:xfrm>
          <a:prstGeom prst="uturnArrow">
            <a:avLst>
              <a:gd name="adj1" fmla="val 12991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144905" y="2585085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华文仿宋" panose="02010600040101010101" charset="-122"/>
                <a:ea typeface="华文仿宋" panose="02010600040101010101" charset="-122"/>
              </a:rPr>
              <a:t>错误</a:t>
            </a:r>
            <a:endParaRPr lang="zh-CN" altLang="en-US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503295" y="2585085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华文仿宋" panose="02010600040101010101" charset="-122"/>
                <a:ea typeface="华文仿宋" panose="02010600040101010101" charset="-122"/>
              </a:rPr>
              <a:t>错误</a:t>
            </a:r>
            <a:endParaRPr lang="zh-CN" altLang="en-US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798185" y="2585085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华文仿宋" panose="02010600040101010101" charset="-122"/>
                <a:ea typeface="华文仿宋" panose="02010600040101010101" charset="-122"/>
              </a:rPr>
              <a:t>错误</a:t>
            </a:r>
            <a:endParaRPr lang="zh-CN" altLang="en-US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28" name="下箭头 27"/>
          <p:cNvSpPr/>
          <p:nvPr/>
        </p:nvSpPr>
        <p:spPr>
          <a:xfrm>
            <a:off x="2245995" y="3266440"/>
            <a:ext cx="321310" cy="441960"/>
          </a:xfrm>
          <a:prstGeom prst="downArrow">
            <a:avLst>
              <a:gd name="adj1" fmla="val 28063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2323465" y="3266440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华文仿宋" panose="02010600040101010101" charset="-122"/>
                <a:ea typeface="华文仿宋" panose="02010600040101010101" charset="-122"/>
              </a:rPr>
              <a:t>正确</a:t>
            </a:r>
            <a:endParaRPr lang="zh-CN" altLang="en-US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33" name="下箭头 32"/>
          <p:cNvSpPr/>
          <p:nvPr/>
        </p:nvSpPr>
        <p:spPr>
          <a:xfrm>
            <a:off x="4552315" y="3266440"/>
            <a:ext cx="321310" cy="441960"/>
          </a:xfrm>
          <a:prstGeom prst="downArrow">
            <a:avLst>
              <a:gd name="adj1" fmla="val 28063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4629785" y="3266440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华文仿宋" panose="02010600040101010101" charset="-122"/>
                <a:ea typeface="华文仿宋" panose="02010600040101010101" charset="-122"/>
              </a:rPr>
              <a:t>正确</a:t>
            </a:r>
            <a:endParaRPr lang="zh-CN" altLang="en-US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35" name="下箭头 34"/>
          <p:cNvSpPr/>
          <p:nvPr/>
        </p:nvSpPr>
        <p:spPr>
          <a:xfrm>
            <a:off x="6927215" y="3266440"/>
            <a:ext cx="321310" cy="441960"/>
          </a:xfrm>
          <a:prstGeom prst="downArrow">
            <a:avLst>
              <a:gd name="adj1" fmla="val 28063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7004685" y="3266440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华文仿宋" panose="02010600040101010101" charset="-122"/>
                <a:ea typeface="华文仿宋" panose="02010600040101010101" charset="-122"/>
              </a:rPr>
              <a:t>正确</a:t>
            </a:r>
            <a:endParaRPr lang="zh-CN" altLang="en-US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1747520" y="3780155"/>
            <a:ext cx="1354455" cy="647065"/>
          </a:xfrm>
          <a:prstGeom prst="roundRect">
            <a:avLst/>
          </a:prstGeom>
          <a:solidFill>
            <a:srgbClr val="AE7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密码验证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4084320" y="3780155"/>
            <a:ext cx="1354455" cy="647065"/>
          </a:xfrm>
          <a:prstGeom prst="roundRect">
            <a:avLst/>
          </a:prstGeom>
          <a:solidFill>
            <a:srgbClr val="AE7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密码验证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6410325" y="3780155"/>
            <a:ext cx="1354455" cy="647065"/>
          </a:xfrm>
          <a:prstGeom prst="roundRect">
            <a:avLst/>
          </a:prstGeom>
          <a:solidFill>
            <a:srgbClr val="AE7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密码验证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46" name="手杖形箭头 45"/>
          <p:cNvSpPr/>
          <p:nvPr/>
        </p:nvSpPr>
        <p:spPr>
          <a:xfrm rot="16200000">
            <a:off x="1081405" y="3698240"/>
            <a:ext cx="589280" cy="742950"/>
          </a:xfrm>
          <a:prstGeom prst="uturnArrow">
            <a:avLst>
              <a:gd name="adj1" fmla="val 12991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手杖形箭头 46"/>
          <p:cNvSpPr/>
          <p:nvPr/>
        </p:nvSpPr>
        <p:spPr>
          <a:xfrm rot="16200000">
            <a:off x="3417570" y="3698240"/>
            <a:ext cx="589280" cy="742950"/>
          </a:xfrm>
          <a:prstGeom prst="uturnArrow">
            <a:avLst>
              <a:gd name="adj1" fmla="val 12991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手杖形箭头 47"/>
          <p:cNvSpPr/>
          <p:nvPr/>
        </p:nvSpPr>
        <p:spPr>
          <a:xfrm rot="16200000">
            <a:off x="5744210" y="3698240"/>
            <a:ext cx="589280" cy="742950"/>
          </a:xfrm>
          <a:prstGeom prst="uturnArrow">
            <a:avLst>
              <a:gd name="adj1" fmla="val 12991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144905" y="4323715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华文仿宋" panose="02010600040101010101" charset="-122"/>
                <a:ea typeface="华文仿宋" panose="02010600040101010101" charset="-122"/>
              </a:rPr>
              <a:t>错误</a:t>
            </a:r>
            <a:endParaRPr lang="zh-CN" altLang="en-US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503295" y="4323715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华文仿宋" panose="02010600040101010101" charset="-122"/>
                <a:ea typeface="华文仿宋" panose="02010600040101010101" charset="-122"/>
              </a:rPr>
              <a:t>错误</a:t>
            </a:r>
            <a:endParaRPr lang="zh-CN" altLang="en-US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798185" y="4323715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华文仿宋" panose="02010600040101010101" charset="-122"/>
                <a:ea typeface="华文仿宋" panose="02010600040101010101" charset="-122"/>
              </a:rPr>
              <a:t>错误</a:t>
            </a:r>
            <a:endParaRPr lang="zh-CN" altLang="en-US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52" name="下箭头 51"/>
          <p:cNvSpPr/>
          <p:nvPr/>
        </p:nvSpPr>
        <p:spPr>
          <a:xfrm>
            <a:off x="2245995" y="4489450"/>
            <a:ext cx="321310" cy="441960"/>
          </a:xfrm>
          <a:prstGeom prst="downArrow">
            <a:avLst>
              <a:gd name="adj1" fmla="val 28063"/>
              <a:gd name="adj2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2323465" y="4489450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华文仿宋" panose="02010600040101010101" charset="-122"/>
                <a:ea typeface="华文仿宋" panose="02010600040101010101" charset="-122"/>
              </a:rPr>
              <a:t>正确</a:t>
            </a:r>
            <a:endParaRPr lang="zh-CN" altLang="en-US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54" name="下箭头 53"/>
          <p:cNvSpPr/>
          <p:nvPr/>
        </p:nvSpPr>
        <p:spPr>
          <a:xfrm>
            <a:off x="4552315" y="4489450"/>
            <a:ext cx="321310" cy="441960"/>
          </a:xfrm>
          <a:prstGeom prst="downArrow">
            <a:avLst>
              <a:gd name="adj1" fmla="val 28063"/>
              <a:gd name="adj2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4629785" y="4489450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华文仿宋" panose="02010600040101010101" charset="-122"/>
                <a:ea typeface="华文仿宋" panose="02010600040101010101" charset="-122"/>
              </a:rPr>
              <a:t>正确</a:t>
            </a:r>
            <a:endParaRPr lang="zh-CN" altLang="en-US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56" name="下箭头 55"/>
          <p:cNvSpPr/>
          <p:nvPr/>
        </p:nvSpPr>
        <p:spPr>
          <a:xfrm>
            <a:off x="6927215" y="4489450"/>
            <a:ext cx="321310" cy="441960"/>
          </a:xfrm>
          <a:prstGeom prst="downArrow">
            <a:avLst>
              <a:gd name="adj1" fmla="val 28063"/>
              <a:gd name="adj2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7004685" y="4489450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华文仿宋" panose="02010600040101010101" charset="-122"/>
                <a:ea typeface="华文仿宋" panose="02010600040101010101" charset="-122"/>
              </a:rPr>
              <a:t>正确</a:t>
            </a:r>
            <a:endParaRPr lang="zh-CN" altLang="en-US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1748155" y="4966970"/>
            <a:ext cx="6015990" cy="647065"/>
          </a:xfrm>
          <a:prstGeom prst="roundRect">
            <a:avLst/>
          </a:prstGeom>
          <a:solidFill>
            <a:srgbClr val="DE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删除！  返回目录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64" name="手杖形箭头 63"/>
          <p:cNvSpPr/>
          <p:nvPr/>
        </p:nvSpPr>
        <p:spPr>
          <a:xfrm rot="16200000">
            <a:off x="-1455420" y="2136140"/>
            <a:ext cx="5253355" cy="1205230"/>
          </a:xfrm>
          <a:prstGeom prst="uturnArrow">
            <a:avLst>
              <a:gd name="adj1" fmla="val 12991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DE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253490" y="0"/>
            <a:ext cx="1198880" cy="955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右箭头 65"/>
          <p:cNvSpPr/>
          <p:nvPr/>
        </p:nvSpPr>
        <p:spPr>
          <a:xfrm>
            <a:off x="1155065" y="258445"/>
            <a:ext cx="4090670" cy="307975"/>
          </a:xfrm>
          <a:prstGeom prst="rightArrow">
            <a:avLst/>
          </a:prstGeom>
          <a:solidFill>
            <a:srgbClr val="DE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圆角矩形 42"/>
          <p:cNvSpPr/>
          <p:nvPr/>
        </p:nvSpPr>
        <p:spPr>
          <a:xfrm>
            <a:off x="1461135" y="4989830"/>
            <a:ext cx="3342005" cy="64706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215900" dist="50800" dir="18900000" sx="102000" sy="102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根据</a:t>
            </a:r>
            <a:r>
              <a:rPr lang="zh-CN" altLang="en-US" sz="2000">
                <a:solidFill>
                  <a:schemeClr val="accent3">
                    <a:lumMod val="50000"/>
                  </a:schemeClr>
                </a:solidFill>
                <a:latin typeface="华文新魏" panose="02010800040101010101" charset="-122"/>
                <a:ea typeface="华文新魏" panose="02010800040101010101" charset="-122"/>
              </a:rPr>
              <a:t>函数指针</a:t>
            </a:r>
            <a:r>
              <a:rPr lang="zh-CN" altLang="en-US" sz="2000">
                <a:solidFill>
                  <a:schemeClr val="accent3">
                    <a:lumMod val="50000"/>
                  </a:schemeClr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数组</a:t>
            </a:r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选择老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师、学生、家属的乘车功能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5980430" y="112395"/>
            <a:ext cx="1404620" cy="64706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乘车/充值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517775" y="1558925"/>
            <a:ext cx="1354455" cy="6470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搭乘车辆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029960" y="1558925"/>
            <a:ext cx="1354455" cy="6470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账户充值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9505950" y="1558925"/>
            <a:ext cx="1354455" cy="6470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返回上级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75000" y="1134110"/>
            <a:ext cx="702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rot="5400000">
            <a:off x="3015040" y="1294070"/>
            <a:ext cx="36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5400000">
            <a:off x="6503095" y="1333440"/>
            <a:ext cx="36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5400000">
            <a:off x="9993690" y="1333440"/>
            <a:ext cx="36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5400000">
            <a:off x="6505000" y="973395"/>
            <a:ext cx="36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2509520" y="2583815"/>
            <a:ext cx="1354455" cy="64706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车辆运营？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030595" y="2583815"/>
            <a:ext cx="1354455" cy="64706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姓名、编号验证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19" name="矩形 18"/>
          <p:cNvSpPr/>
          <p:nvPr/>
        </p:nvSpPr>
        <p:spPr>
          <a:xfrm rot="5400000">
            <a:off x="3004245" y="2385000"/>
            <a:ext cx="36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 rot="5400000">
            <a:off x="6517065" y="2385000"/>
            <a:ext cx="36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2509520" y="3780155"/>
            <a:ext cx="1354455" cy="64706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选择位置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030595" y="3780155"/>
            <a:ext cx="1354455" cy="64706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密码验证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1461135" y="6136005"/>
            <a:ext cx="6936105" cy="647065"/>
          </a:xfrm>
          <a:prstGeom prst="roundRect">
            <a:avLst/>
          </a:prstGeom>
          <a:solidFill>
            <a:srgbClr val="DE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返回目录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3007995" y="3266440"/>
            <a:ext cx="321310" cy="441960"/>
          </a:xfrm>
          <a:prstGeom prst="downArrow">
            <a:avLst>
              <a:gd name="adj1" fmla="val 28063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175000" y="3266440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>
                <a:latin typeface="华文仿宋" panose="02010600040101010101" charset="-122"/>
                <a:ea typeface="华文仿宋" panose="02010600040101010101" charset="-122"/>
              </a:rPr>
              <a:t>Y</a:t>
            </a:r>
            <a:endParaRPr lang="en-US" altLang="zh-CN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18" name="手杖形箭头 17"/>
          <p:cNvSpPr/>
          <p:nvPr/>
        </p:nvSpPr>
        <p:spPr>
          <a:xfrm rot="16200000">
            <a:off x="1515110" y="1967230"/>
            <a:ext cx="1245235" cy="742950"/>
          </a:xfrm>
          <a:prstGeom prst="uturnArrow">
            <a:avLst>
              <a:gd name="adj1" fmla="val 12991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906905" y="2585085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latin typeface="华文仿宋" panose="02010600040101010101" charset="-122"/>
                <a:ea typeface="华文仿宋" panose="02010600040101010101" charset="-122"/>
              </a:rPr>
              <a:t>N</a:t>
            </a:r>
            <a:endParaRPr lang="en-US" altLang="zh-CN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30" name="下箭头 29"/>
          <p:cNvSpPr/>
          <p:nvPr/>
        </p:nvSpPr>
        <p:spPr>
          <a:xfrm>
            <a:off x="6539865" y="3275330"/>
            <a:ext cx="321310" cy="441960"/>
          </a:xfrm>
          <a:prstGeom prst="downArrow">
            <a:avLst>
              <a:gd name="adj1" fmla="val 28063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6706870" y="3275330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>
                <a:latin typeface="华文仿宋" panose="02010600040101010101" charset="-122"/>
                <a:ea typeface="华文仿宋" panose="02010600040101010101" charset="-122"/>
              </a:rPr>
              <a:t>Y</a:t>
            </a:r>
            <a:endParaRPr lang="en-US" altLang="zh-CN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37" name="手杖形箭头 36"/>
          <p:cNvSpPr/>
          <p:nvPr/>
        </p:nvSpPr>
        <p:spPr>
          <a:xfrm rot="16200000">
            <a:off x="5046980" y="1976120"/>
            <a:ext cx="1245235" cy="742950"/>
          </a:xfrm>
          <a:prstGeom prst="uturnArrow">
            <a:avLst>
              <a:gd name="adj1" fmla="val 12991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438775" y="2593975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latin typeface="华文仿宋" panose="02010600040101010101" charset="-122"/>
                <a:ea typeface="华文仿宋" panose="02010600040101010101" charset="-122"/>
              </a:rPr>
              <a:t>N</a:t>
            </a:r>
            <a:endParaRPr lang="en-US" altLang="zh-CN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39" name="下箭头 38"/>
          <p:cNvSpPr/>
          <p:nvPr/>
        </p:nvSpPr>
        <p:spPr>
          <a:xfrm>
            <a:off x="2996565" y="4465320"/>
            <a:ext cx="321310" cy="441960"/>
          </a:xfrm>
          <a:prstGeom prst="downArrow">
            <a:avLst>
              <a:gd name="adj1" fmla="val 28063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手杖形箭头 43"/>
          <p:cNvSpPr/>
          <p:nvPr/>
        </p:nvSpPr>
        <p:spPr>
          <a:xfrm rot="16200000">
            <a:off x="5372735" y="3698240"/>
            <a:ext cx="589280" cy="742950"/>
          </a:xfrm>
          <a:prstGeom prst="uturnArrow">
            <a:avLst>
              <a:gd name="adj1" fmla="val 12991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417185" y="4323715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华文仿宋" panose="02010600040101010101" charset="-122"/>
                <a:ea typeface="华文仿宋" panose="02010600040101010101" charset="-122"/>
              </a:rPr>
              <a:t>错误</a:t>
            </a:r>
            <a:endParaRPr lang="zh-CN" altLang="en-US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5003800" y="4989830"/>
            <a:ext cx="3392805" cy="64706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215900" dist="50800" dir="18900000" sx="102000" sy="102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根据</a:t>
            </a:r>
            <a:r>
              <a:rPr lang="zh-CN" altLang="en-US" sz="2000">
                <a:solidFill>
                  <a:schemeClr val="accent3">
                    <a:lumMod val="50000"/>
                  </a:schemeClr>
                </a:solidFill>
                <a:latin typeface="华文新魏" panose="02010800040101010101" charset="-122"/>
                <a:ea typeface="华文新魏" panose="02010800040101010101" charset="-122"/>
              </a:rPr>
              <a:t>函数</a:t>
            </a:r>
            <a:r>
              <a:rPr lang="zh-CN" altLang="en-US" sz="2000">
                <a:solidFill>
                  <a:schemeClr val="accent3">
                    <a:lumMod val="50000"/>
                  </a:schemeClr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指针</a:t>
            </a:r>
            <a:r>
              <a:rPr lang="zh-CN" altLang="en-US" sz="2000">
                <a:solidFill>
                  <a:schemeClr val="accent3">
                    <a:lumMod val="50000"/>
                  </a:schemeClr>
                </a:solidFill>
                <a:latin typeface="华文新魏" panose="02010800040101010101" charset="-122"/>
                <a:ea typeface="华文新魏" panose="02010800040101010101" charset="-122"/>
              </a:rPr>
              <a:t>数组</a:t>
            </a:r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选择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学生、家属的充值功能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59" name="下箭头 58"/>
          <p:cNvSpPr/>
          <p:nvPr/>
        </p:nvSpPr>
        <p:spPr>
          <a:xfrm>
            <a:off x="6539230" y="4465320"/>
            <a:ext cx="321310" cy="441960"/>
          </a:xfrm>
          <a:prstGeom prst="downArrow">
            <a:avLst>
              <a:gd name="adj1" fmla="val 28063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下箭头 69"/>
          <p:cNvSpPr/>
          <p:nvPr/>
        </p:nvSpPr>
        <p:spPr>
          <a:xfrm>
            <a:off x="3004820" y="5665470"/>
            <a:ext cx="321310" cy="441960"/>
          </a:xfrm>
          <a:prstGeom prst="downArrow">
            <a:avLst>
              <a:gd name="adj1" fmla="val 28063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下箭头 70"/>
          <p:cNvSpPr/>
          <p:nvPr/>
        </p:nvSpPr>
        <p:spPr>
          <a:xfrm>
            <a:off x="6547485" y="5665470"/>
            <a:ext cx="321310" cy="441960"/>
          </a:xfrm>
          <a:prstGeom prst="downArrow">
            <a:avLst>
              <a:gd name="adj1" fmla="val 28063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手杖形箭头 71"/>
          <p:cNvSpPr/>
          <p:nvPr/>
        </p:nvSpPr>
        <p:spPr>
          <a:xfrm rot="16200000">
            <a:off x="-1870710" y="2713990"/>
            <a:ext cx="6408420" cy="1205230"/>
          </a:xfrm>
          <a:prstGeom prst="uturnArrow">
            <a:avLst>
              <a:gd name="adj1" fmla="val 12991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DE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460500" y="0"/>
            <a:ext cx="1753870" cy="955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右箭头 73"/>
          <p:cNvSpPr/>
          <p:nvPr/>
        </p:nvSpPr>
        <p:spPr>
          <a:xfrm>
            <a:off x="1335405" y="258445"/>
            <a:ext cx="4653280" cy="307975"/>
          </a:xfrm>
          <a:prstGeom prst="rightArrow">
            <a:avLst/>
          </a:prstGeom>
          <a:solidFill>
            <a:srgbClr val="DE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233805" y="1742440"/>
            <a:ext cx="8484870" cy="4079240"/>
          </a:xfrm>
          <a:prstGeom prst="roundRect">
            <a:avLst>
              <a:gd name="adj" fmla="val 50000"/>
            </a:avLst>
          </a:prstGeom>
          <a:solidFill>
            <a:srgbClr val="AE7FDA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1892300" y="2333625"/>
            <a:ext cx="7167245" cy="28975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292778" y="4770755"/>
            <a:ext cx="11766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新魏" panose="02010800040101010101" charset="-122"/>
                <a:ea typeface="华文新魏" panose="02010800040101010101" charset="-122"/>
              </a:rPr>
              <a:t>教学楼</a:t>
            </a:r>
            <a:endParaRPr lang="zh-CN" altLang="en-US" sz="2400" dirty="0"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3515" y="1314877"/>
            <a:ext cx="11766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华文新魏" panose="02010800040101010101" charset="-122"/>
                <a:ea typeface="华文新魏" panose="02010800040101010101" charset="-122"/>
              </a:rPr>
              <a:t>宿舍楼</a:t>
            </a:r>
            <a:endParaRPr lang="zh-CN" altLang="en-US" sz="2400">
              <a:latin typeface="华文新魏" panose="02010800040101010101" charset="-122"/>
              <a:ea typeface="华文新魏" panose="02010800040101010101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824470" y="3186430"/>
            <a:ext cx="2317750" cy="2631440"/>
            <a:chOff x="12322" y="5018"/>
            <a:chExt cx="3650" cy="4144"/>
          </a:xfrm>
        </p:grpSpPr>
        <p:sp>
          <p:nvSpPr>
            <p:cNvPr id="6" name="弧形 5"/>
            <p:cNvSpPr/>
            <p:nvPr/>
          </p:nvSpPr>
          <p:spPr>
            <a:xfrm rot="6660000">
              <a:off x="12075" y="5265"/>
              <a:ext cx="4145" cy="3651"/>
            </a:xfrm>
            <a:prstGeom prst="arc">
              <a:avLst>
                <a:gd name="adj1" fmla="val 16098488"/>
                <a:gd name="adj2" fmla="val 19431301"/>
              </a:avLst>
            </a:prstGeom>
            <a:ln w="50800" cmpd="sng">
              <a:solidFill>
                <a:srgbClr val="DAC2ED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箭头连接符 6"/>
            <p:cNvCxnSpPr>
              <a:stCxn id="6" idx="2"/>
            </p:cNvCxnSpPr>
            <p:nvPr/>
          </p:nvCxnSpPr>
          <p:spPr>
            <a:xfrm flipH="1">
              <a:off x="14519" y="8997"/>
              <a:ext cx="145" cy="84"/>
            </a:xfrm>
            <a:prstGeom prst="straightConnector1">
              <a:avLst/>
            </a:prstGeom>
            <a:ln w="47625">
              <a:solidFill>
                <a:srgbClr val="DAC2E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 rot="11280000">
            <a:off x="1205230" y="1403350"/>
            <a:ext cx="2317750" cy="2631440"/>
            <a:chOff x="12322" y="5018"/>
            <a:chExt cx="3650" cy="4144"/>
          </a:xfrm>
        </p:grpSpPr>
        <p:sp>
          <p:nvSpPr>
            <p:cNvPr id="10" name="弧形 9"/>
            <p:cNvSpPr/>
            <p:nvPr/>
          </p:nvSpPr>
          <p:spPr>
            <a:xfrm rot="6660000">
              <a:off x="12075" y="5265"/>
              <a:ext cx="4145" cy="3651"/>
            </a:xfrm>
            <a:prstGeom prst="arc">
              <a:avLst>
                <a:gd name="adj1" fmla="val 16098488"/>
                <a:gd name="adj2" fmla="val 19431301"/>
              </a:avLst>
            </a:prstGeom>
            <a:ln w="50800" cmpd="sng">
              <a:solidFill>
                <a:srgbClr val="DAC2ED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箭头连接符 10"/>
            <p:cNvCxnSpPr>
              <a:stCxn id="10" idx="2"/>
            </p:cNvCxnSpPr>
            <p:nvPr/>
          </p:nvCxnSpPr>
          <p:spPr>
            <a:xfrm flipH="1">
              <a:off x="14519" y="8997"/>
              <a:ext cx="145" cy="84"/>
            </a:xfrm>
            <a:prstGeom prst="straightConnector1">
              <a:avLst/>
            </a:prstGeom>
            <a:ln w="47625">
              <a:solidFill>
                <a:srgbClr val="DAC2E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图片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/>
          <a:srcRect l="36269" t="39542" r="37502" b="39542"/>
          <a:stretch>
            <a:fillRect/>
          </a:stretch>
        </p:blipFill>
        <p:spPr>
          <a:xfrm>
            <a:off x="4015715" y="474772"/>
            <a:ext cx="1229360" cy="1300480"/>
          </a:xfrm>
          <a:prstGeom prst="rect">
            <a:avLst/>
          </a:prstGeom>
          <a:effectLst>
            <a:outerShdw blurRad="101600" dist="38100" sx="101000" sy="101000" algn="l" rotWithShape="0">
              <a:prstClr val="black">
                <a:alpha val="40000"/>
              </a:prstClr>
            </a:outerShdw>
          </a:effectLst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 cstate="print"/>
          <a:srcRect l="30348" t="62173" r="30416" b="23611"/>
          <a:stretch>
            <a:fillRect/>
          </a:stretch>
        </p:blipFill>
        <p:spPr>
          <a:xfrm>
            <a:off x="4161458" y="4347210"/>
            <a:ext cx="1838960" cy="883920"/>
          </a:xfrm>
          <a:prstGeom prst="rect">
            <a:avLst/>
          </a:prstGeom>
          <a:effectLst>
            <a:outerShdw blurRad="101600" dist="38100" dir="18900000" sx="101000" sy="101000" algn="bl" rotWithShape="0">
              <a:prstClr val="black">
                <a:alpha val="40000"/>
              </a:prstClr>
            </a:outerShdw>
          </a:effectLst>
        </p:spPr>
      </p:pic>
      <p:pic>
        <p:nvPicPr>
          <p:cNvPr id="14" name="图片 13" descr="a99249b4cb2e4a4de00d7420a8021ae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18040" y="3281795"/>
            <a:ext cx="1893814" cy="1000529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6" name="图形 15" descr="标记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14624" y="3617367"/>
            <a:ext cx="519627" cy="519627"/>
          </a:xfrm>
          <a:prstGeom prst="rect">
            <a:avLst/>
          </a:prstGeom>
        </p:spPr>
      </p:pic>
      <p:pic>
        <p:nvPicPr>
          <p:cNvPr id="18" name="图形 17" descr="标记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83493" y="4741446"/>
            <a:ext cx="518835" cy="518835"/>
          </a:xfrm>
          <a:prstGeom prst="rect">
            <a:avLst/>
          </a:prstGeom>
        </p:spPr>
      </p:pic>
      <p:pic>
        <p:nvPicPr>
          <p:cNvPr id="19" name="图形 18" descr="标记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27060" y="1266627"/>
            <a:ext cx="518835" cy="51883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8037410" y="3702192"/>
            <a:ext cx="11766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新魏" panose="02010800040101010101" charset="-122"/>
                <a:ea typeface="华文新魏" panose="02010800040101010101" charset="-122"/>
              </a:rPr>
              <a:t>始发站</a:t>
            </a:r>
            <a:endParaRPr lang="zh-CN" altLang="en-US" sz="2400" dirty="0"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385635" y="4282232"/>
            <a:ext cx="1176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ea typeface="华文新魏" panose="02010800040101010101" charset="-122"/>
                <a:cs typeface="Times New Roman" panose="02020603050405020304" charset="0"/>
              </a:rPr>
              <a:t>0 min</a:t>
            </a:r>
            <a:endParaRPr lang="en-US" altLang="zh-CN">
              <a:latin typeface="Times New Roman" panose="02020603050405020304" charset="0"/>
              <a:ea typeface="华文新魏" panose="02010800040101010101" charset="-122"/>
              <a:cs typeface="Times New Roman" panose="0202060305040502030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458720" y="4347210"/>
            <a:ext cx="1568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ea typeface="华文新魏" panose="02010800040101010101" charset="-122"/>
                <a:cs typeface="Times New Roman" panose="02020603050405020304" charset="0"/>
              </a:rPr>
              <a:t>10~20 min</a:t>
            </a:r>
            <a:endParaRPr lang="en-US" altLang="zh-CN">
              <a:latin typeface="Times New Roman" panose="02020603050405020304" charset="0"/>
              <a:ea typeface="华文新魏" panose="02010800040101010101" charset="-122"/>
              <a:cs typeface="Times New Roman" panose="0202060305040502030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498040" y="898317"/>
            <a:ext cx="1176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ea typeface="华文新魏" panose="02010800040101010101" charset="-122"/>
                <a:cs typeface="Times New Roman" panose="02020603050405020304" charset="0"/>
              </a:rPr>
              <a:t>35~45 min</a:t>
            </a:r>
            <a:endParaRPr lang="en-US" altLang="zh-CN">
              <a:latin typeface="Times New Roman" panose="02020603050405020304" charset="0"/>
              <a:ea typeface="华文新魏" panose="02010800040101010101" charset="-122"/>
              <a:cs typeface="Times New Roman" panose="0202060305040502030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385635" y="3153837"/>
            <a:ext cx="1176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ea typeface="华文新魏" panose="02010800040101010101" charset="-122"/>
                <a:cs typeface="Times New Roman" panose="02020603050405020304" charset="0"/>
              </a:rPr>
              <a:t>60 min</a:t>
            </a:r>
            <a:endParaRPr lang="en-US" altLang="zh-CN">
              <a:latin typeface="Times New Roman" panose="02020603050405020304" charset="0"/>
              <a:ea typeface="华文新魏" panose="02010800040101010101" charset="-122"/>
              <a:cs typeface="Times New Roman" panose="02020603050405020304" charset="0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Freeform 22"/>
          <p:cNvSpPr/>
          <p:nvPr/>
        </p:nvSpPr>
        <p:spPr bwMode="auto">
          <a:xfrm>
            <a:off x="1845945" y="4517708"/>
            <a:ext cx="236538" cy="530225"/>
          </a:xfrm>
          <a:custGeom>
            <a:avLst/>
            <a:gdLst>
              <a:gd name="T0" fmla="*/ 4 w 63"/>
              <a:gd name="T1" fmla="*/ 140 h 141"/>
              <a:gd name="T2" fmla="*/ 11 w 63"/>
              <a:gd name="T3" fmla="*/ 137 h 141"/>
              <a:gd name="T4" fmla="*/ 62 w 63"/>
              <a:gd name="T5" fmla="*/ 6 h 141"/>
              <a:gd name="T6" fmla="*/ 60 w 63"/>
              <a:gd name="T7" fmla="*/ 1 h 141"/>
              <a:gd name="T8" fmla="*/ 55 w 63"/>
              <a:gd name="T9" fmla="*/ 3 h 141"/>
              <a:gd name="T10" fmla="*/ 1 w 63"/>
              <a:gd name="T11" fmla="*/ 133 h 141"/>
              <a:gd name="T12" fmla="*/ 4 w 63"/>
              <a:gd name="T13" fmla="*/ 14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141">
                <a:moveTo>
                  <a:pt x="4" y="140"/>
                </a:moveTo>
                <a:cubicBezTo>
                  <a:pt x="7" y="141"/>
                  <a:pt x="10" y="140"/>
                  <a:pt x="11" y="137"/>
                </a:cubicBezTo>
                <a:cubicBezTo>
                  <a:pt x="62" y="6"/>
                  <a:pt x="62" y="6"/>
                  <a:pt x="62" y="6"/>
                </a:cubicBezTo>
                <a:cubicBezTo>
                  <a:pt x="63" y="4"/>
                  <a:pt x="62" y="2"/>
                  <a:pt x="60" y="1"/>
                </a:cubicBezTo>
                <a:cubicBezTo>
                  <a:pt x="58" y="0"/>
                  <a:pt x="56" y="1"/>
                  <a:pt x="55" y="3"/>
                </a:cubicBezTo>
                <a:cubicBezTo>
                  <a:pt x="1" y="133"/>
                  <a:pt x="1" y="133"/>
                  <a:pt x="1" y="133"/>
                </a:cubicBezTo>
                <a:cubicBezTo>
                  <a:pt x="0" y="136"/>
                  <a:pt x="1" y="139"/>
                  <a:pt x="4" y="14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1110933" y="4571683"/>
            <a:ext cx="288925" cy="2921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1226820" y="4909821"/>
            <a:ext cx="66675" cy="3333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25" name="Freeform 25"/>
          <p:cNvSpPr/>
          <p:nvPr/>
        </p:nvSpPr>
        <p:spPr bwMode="auto">
          <a:xfrm>
            <a:off x="1226820" y="4957446"/>
            <a:ext cx="66675" cy="125413"/>
          </a:xfrm>
          <a:custGeom>
            <a:avLst/>
            <a:gdLst>
              <a:gd name="T0" fmla="*/ 21 w 42"/>
              <a:gd name="T1" fmla="*/ 79 h 79"/>
              <a:gd name="T2" fmla="*/ 42 w 42"/>
              <a:gd name="T3" fmla="*/ 52 h 79"/>
              <a:gd name="T4" fmla="*/ 42 w 42"/>
              <a:gd name="T5" fmla="*/ 0 h 79"/>
              <a:gd name="T6" fmla="*/ 0 w 42"/>
              <a:gd name="T7" fmla="*/ 0 h 79"/>
              <a:gd name="T8" fmla="*/ 0 w 42"/>
              <a:gd name="T9" fmla="*/ 52 h 79"/>
              <a:gd name="T10" fmla="*/ 21 w 42"/>
              <a:gd name="T11" fmla="*/ 79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" h="79">
                <a:moveTo>
                  <a:pt x="21" y="79"/>
                </a:moveTo>
                <a:lnTo>
                  <a:pt x="42" y="52"/>
                </a:lnTo>
                <a:lnTo>
                  <a:pt x="42" y="0"/>
                </a:lnTo>
                <a:lnTo>
                  <a:pt x="0" y="0"/>
                </a:lnTo>
                <a:lnTo>
                  <a:pt x="0" y="52"/>
                </a:lnTo>
                <a:lnTo>
                  <a:pt x="21" y="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26" name="Freeform 26"/>
          <p:cNvSpPr>
            <a:spLocks noEditPoints="1"/>
          </p:cNvSpPr>
          <p:nvPr/>
        </p:nvSpPr>
        <p:spPr bwMode="auto">
          <a:xfrm>
            <a:off x="768033" y="4912996"/>
            <a:ext cx="1160463" cy="1541463"/>
          </a:xfrm>
          <a:custGeom>
            <a:avLst/>
            <a:gdLst>
              <a:gd name="T0" fmla="*/ 303 w 309"/>
              <a:gd name="T1" fmla="*/ 18 h 410"/>
              <a:gd name="T2" fmla="*/ 282 w 309"/>
              <a:gd name="T3" fmla="*/ 18 h 410"/>
              <a:gd name="T4" fmla="*/ 238 w 309"/>
              <a:gd name="T5" fmla="*/ 58 h 410"/>
              <a:gd name="T6" fmla="*/ 211 w 309"/>
              <a:gd name="T7" fmla="*/ 27 h 410"/>
              <a:gd name="T8" fmla="*/ 172 w 309"/>
              <a:gd name="T9" fmla="*/ 1 h 410"/>
              <a:gd name="T10" fmla="*/ 131 w 309"/>
              <a:gd name="T11" fmla="*/ 53 h 410"/>
              <a:gd name="T12" fmla="*/ 90 w 309"/>
              <a:gd name="T13" fmla="*/ 0 h 410"/>
              <a:gd name="T14" fmla="*/ 48 w 309"/>
              <a:gd name="T15" fmla="*/ 27 h 410"/>
              <a:gd name="T16" fmla="*/ 5 w 309"/>
              <a:gd name="T17" fmla="*/ 76 h 410"/>
              <a:gd name="T18" fmla="*/ 4 w 309"/>
              <a:gd name="T19" fmla="*/ 96 h 410"/>
              <a:gd name="T20" fmla="*/ 45 w 309"/>
              <a:gd name="T21" fmla="*/ 158 h 410"/>
              <a:gd name="T22" fmla="*/ 65 w 309"/>
              <a:gd name="T23" fmla="*/ 163 h 410"/>
              <a:gd name="T24" fmla="*/ 71 w 309"/>
              <a:gd name="T25" fmla="*/ 142 h 410"/>
              <a:gd name="T26" fmla="*/ 43 w 309"/>
              <a:gd name="T27" fmla="*/ 91 h 410"/>
              <a:gd name="T28" fmla="*/ 70 w 309"/>
              <a:gd name="T29" fmla="*/ 65 h 410"/>
              <a:gd name="T30" fmla="*/ 82 w 309"/>
              <a:gd name="T31" fmla="*/ 391 h 410"/>
              <a:gd name="T32" fmla="*/ 102 w 309"/>
              <a:gd name="T33" fmla="*/ 410 h 410"/>
              <a:gd name="T34" fmla="*/ 122 w 309"/>
              <a:gd name="T35" fmla="*/ 391 h 410"/>
              <a:gd name="T36" fmla="*/ 126 w 309"/>
              <a:gd name="T37" fmla="*/ 289 h 410"/>
              <a:gd name="T38" fmla="*/ 129 w 309"/>
              <a:gd name="T39" fmla="*/ 212 h 410"/>
              <a:gd name="T40" fmla="*/ 133 w 309"/>
              <a:gd name="T41" fmla="*/ 289 h 410"/>
              <a:gd name="T42" fmla="*/ 137 w 309"/>
              <a:gd name="T43" fmla="*/ 391 h 410"/>
              <a:gd name="T44" fmla="*/ 157 w 309"/>
              <a:gd name="T45" fmla="*/ 410 h 410"/>
              <a:gd name="T46" fmla="*/ 177 w 309"/>
              <a:gd name="T47" fmla="*/ 391 h 410"/>
              <a:gd name="T48" fmla="*/ 189 w 309"/>
              <a:gd name="T49" fmla="*/ 65 h 410"/>
              <a:gd name="T50" fmla="*/ 224 w 309"/>
              <a:gd name="T51" fmla="*/ 97 h 410"/>
              <a:gd name="T52" fmla="*/ 250 w 309"/>
              <a:gd name="T53" fmla="*/ 97 h 410"/>
              <a:gd name="T54" fmla="*/ 250 w 309"/>
              <a:gd name="T55" fmla="*/ 97 h 410"/>
              <a:gd name="T56" fmla="*/ 303 w 309"/>
              <a:gd name="T57" fmla="*/ 39 h 410"/>
              <a:gd name="T58" fmla="*/ 303 w 309"/>
              <a:gd name="T59" fmla="*/ 18 h 410"/>
              <a:gd name="T60" fmla="*/ 131 w 309"/>
              <a:gd name="T61" fmla="*/ 110 h 410"/>
              <a:gd name="T62" fmla="*/ 126 w 309"/>
              <a:gd name="T63" fmla="*/ 105 h 410"/>
              <a:gd name="T64" fmla="*/ 131 w 309"/>
              <a:gd name="T65" fmla="*/ 100 h 410"/>
              <a:gd name="T66" fmla="*/ 136 w 309"/>
              <a:gd name="T67" fmla="*/ 105 h 410"/>
              <a:gd name="T68" fmla="*/ 131 w 309"/>
              <a:gd name="T69" fmla="*/ 110 h 410"/>
              <a:gd name="T70" fmla="*/ 131 w 309"/>
              <a:gd name="T71" fmla="*/ 83 h 410"/>
              <a:gd name="T72" fmla="*/ 126 w 309"/>
              <a:gd name="T73" fmla="*/ 78 h 410"/>
              <a:gd name="T74" fmla="*/ 131 w 309"/>
              <a:gd name="T75" fmla="*/ 73 h 410"/>
              <a:gd name="T76" fmla="*/ 136 w 309"/>
              <a:gd name="T77" fmla="*/ 78 h 410"/>
              <a:gd name="T78" fmla="*/ 131 w 309"/>
              <a:gd name="T79" fmla="*/ 83 h 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09" h="410">
                <a:moveTo>
                  <a:pt x="303" y="18"/>
                </a:moveTo>
                <a:cubicBezTo>
                  <a:pt x="297" y="12"/>
                  <a:pt x="288" y="12"/>
                  <a:pt x="282" y="18"/>
                </a:cubicBezTo>
                <a:cubicBezTo>
                  <a:pt x="238" y="58"/>
                  <a:pt x="238" y="58"/>
                  <a:pt x="238" y="58"/>
                </a:cubicBezTo>
                <a:cubicBezTo>
                  <a:pt x="211" y="27"/>
                  <a:pt x="211" y="27"/>
                  <a:pt x="211" y="27"/>
                </a:cubicBezTo>
                <a:cubicBezTo>
                  <a:pt x="201" y="17"/>
                  <a:pt x="190" y="7"/>
                  <a:pt x="172" y="1"/>
                </a:cubicBezTo>
                <a:cubicBezTo>
                  <a:pt x="131" y="53"/>
                  <a:pt x="131" y="53"/>
                  <a:pt x="131" y="53"/>
                </a:cubicBezTo>
                <a:cubicBezTo>
                  <a:pt x="90" y="0"/>
                  <a:pt x="90" y="0"/>
                  <a:pt x="90" y="0"/>
                </a:cubicBezTo>
                <a:cubicBezTo>
                  <a:pt x="70" y="6"/>
                  <a:pt x="58" y="16"/>
                  <a:pt x="48" y="27"/>
                </a:cubicBezTo>
                <a:cubicBezTo>
                  <a:pt x="5" y="76"/>
                  <a:pt x="5" y="76"/>
                  <a:pt x="5" y="76"/>
                </a:cubicBezTo>
                <a:cubicBezTo>
                  <a:pt x="0" y="82"/>
                  <a:pt x="0" y="90"/>
                  <a:pt x="4" y="96"/>
                </a:cubicBezTo>
                <a:cubicBezTo>
                  <a:pt x="45" y="158"/>
                  <a:pt x="45" y="158"/>
                  <a:pt x="45" y="158"/>
                </a:cubicBezTo>
                <a:cubicBezTo>
                  <a:pt x="49" y="165"/>
                  <a:pt x="58" y="167"/>
                  <a:pt x="65" y="163"/>
                </a:cubicBezTo>
                <a:cubicBezTo>
                  <a:pt x="73" y="159"/>
                  <a:pt x="75" y="149"/>
                  <a:pt x="71" y="142"/>
                </a:cubicBezTo>
                <a:cubicBezTo>
                  <a:pt x="43" y="91"/>
                  <a:pt x="43" y="91"/>
                  <a:pt x="43" y="91"/>
                </a:cubicBezTo>
                <a:cubicBezTo>
                  <a:pt x="70" y="65"/>
                  <a:pt x="70" y="65"/>
                  <a:pt x="70" y="65"/>
                </a:cubicBezTo>
                <a:cubicBezTo>
                  <a:pt x="73" y="152"/>
                  <a:pt x="82" y="391"/>
                  <a:pt x="82" y="391"/>
                </a:cubicBezTo>
                <a:cubicBezTo>
                  <a:pt x="82" y="401"/>
                  <a:pt x="91" y="410"/>
                  <a:pt x="102" y="410"/>
                </a:cubicBezTo>
                <a:cubicBezTo>
                  <a:pt x="113" y="410"/>
                  <a:pt x="122" y="401"/>
                  <a:pt x="122" y="391"/>
                </a:cubicBezTo>
                <a:cubicBezTo>
                  <a:pt x="126" y="289"/>
                  <a:pt x="126" y="289"/>
                  <a:pt x="126" y="289"/>
                </a:cubicBezTo>
                <a:cubicBezTo>
                  <a:pt x="129" y="212"/>
                  <a:pt x="129" y="212"/>
                  <a:pt x="129" y="212"/>
                </a:cubicBezTo>
                <a:cubicBezTo>
                  <a:pt x="133" y="289"/>
                  <a:pt x="133" y="289"/>
                  <a:pt x="133" y="289"/>
                </a:cubicBezTo>
                <a:cubicBezTo>
                  <a:pt x="137" y="391"/>
                  <a:pt x="137" y="391"/>
                  <a:pt x="137" y="391"/>
                </a:cubicBezTo>
                <a:cubicBezTo>
                  <a:pt x="137" y="401"/>
                  <a:pt x="146" y="410"/>
                  <a:pt x="157" y="410"/>
                </a:cubicBezTo>
                <a:cubicBezTo>
                  <a:pt x="168" y="410"/>
                  <a:pt x="177" y="401"/>
                  <a:pt x="177" y="391"/>
                </a:cubicBezTo>
                <a:cubicBezTo>
                  <a:pt x="177" y="391"/>
                  <a:pt x="186" y="152"/>
                  <a:pt x="189" y="65"/>
                </a:cubicBezTo>
                <a:cubicBezTo>
                  <a:pt x="224" y="97"/>
                  <a:pt x="224" y="97"/>
                  <a:pt x="224" y="97"/>
                </a:cubicBezTo>
                <a:cubicBezTo>
                  <a:pt x="231" y="104"/>
                  <a:pt x="243" y="104"/>
                  <a:pt x="250" y="97"/>
                </a:cubicBezTo>
                <a:cubicBezTo>
                  <a:pt x="250" y="97"/>
                  <a:pt x="250" y="97"/>
                  <a:pt x="250" y="97"/>
                </a:cubicBezTo>
                <a:cubicBezTo>
                  <a:pt x="303" y="39"/>
                  <a:pt x="303" y="39"/>
                  <a:pt x="303" y="39"/>
                </a:cubicBezTo>
                <a:cubicBezTo>
                  <a:pt x="309" y="33"/>
                  <a:pt x="309" y="24"/>
                  <a:pt x="303" y="18"/>
                </a:cubicBezTo>
                <a:close/>
                <a:moveTo>
                  <a:pt x="131" y="110"/>
                </a:moveTo>
                <a:cubicBezTo>
                  <a:pt x="128" y="110"/>
                  <a:pt x="126" y="108"/>
                  <a:pt x="126" y="105"/>
                </a:cubicBezTo>
                <a:cubicBezTo>
                  <a:pt x="126" y="102"/>
                  <a:pt x="128" y="100"/>
                  <a:pt x="131" y="100"/>
                </a:cubicBezTo>
                <a:cubicBezTo>
                  <a:pt x="134" y="100"/>
                  <a:pt x="136" y="102"/>
                  <a:pt x="136" y="105"/>
                </a:cubicBezTo>
                <a:cubicBezTo>
                  <a:pt x="136" y="108"/>
                  <a:pt x="134" y="110"/>
                  <a:pt x="131" y="110"/>
                </a:cubicBezTo>
                <a:close/>
                <a:moveTo>
                  <a:pt x="131" y="83"/>
                </a:moveTo>
                <a:cubicBezTo>
                  <a:pt x="128" y="83"/>
                  <a:pt x="126" y="81"/>
                  <a:pt x="126" y="78"/>
                </a:cubicBezTo>
                <a:cubicBezTo>
                  <a:pt x="126" y="76"/>
                  <a:pt x="128" y="73"/>
                  <a:pt x="131" y="73"/>
                </a:cubicBezTo>
                <a:cubicBezTo>
                  <a:pt x="134" y="73"/>
                  <a:pt x="136" y="76"/>
                  <a:pt x="136" y="78"/>
                </a:cubicBezTo>
                <a:cubicBezTo>
                  <a:pt x="136" y="81"/>
                  <a:pt x="134" y="83"/>
                  <a:pt x="131" y="8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27" name="Freeform 27"/>
          <p:cNvSpPr/>
          <p:nvPr/>
        </p:nvSpPr>
        <p:spPr bwMode="auto">
          <a:xfrm>
            <a:off x="1658620" y="4289108"/>
            <a:ext cx="1344613" cy="827088"/>
          </a:xfrm>
          <a:custGeom>
            <a:avLst/>
            <a:gdLst>
              <a:gd name="T0" fmla="*/ 0 w 358"/>
              <a:gd name="T1" fmla="*/ 0 h 220"/>
              <a:gd name="T2" fmla="*/ 0 w 358"/>
              <a:gd name="T3" fmla="*/ 212 h 220"/>
              <a:gd name="T4" fmla="*/ 1 w 358"/>
              <a:gd name="T5" fmla="*/ 213 h 220"/>
              <a:gd name="T6" fmla="*/ 20 w 358"/>
              <a:gd name="T7" fmla="*/ 196 h 220"/>
              <a:gd name="T8" fmla="*/ 20 w 358"/>
              <a:gd name="T9" fmla="*/ 19 h 220"/>
              <a:gd name="T10" fmla="*/ 338 w 358"/>
              <a:gd name="T11" fmla="*/ 19 h 220"/>
              <a:gd name="T12" fmla="*/ 338 w 358"/>
              <a:gd name="T13" fmla="*/ 200 h 220"/>
              <a:gd name="T14" fmla="*/ 78 w 358"/>
              <a:gd name="T15" fmla="*/ 200 h 220"/>
              <a:gd name="T16" fmla="*/ 72 w 358"/>
              <a:gd name="T17" fmla="*/ 211 h 220"/>
              <a:gd name="T18" fmla="*/ 63 w 358"/>
              <a:gd name="T19" fmla="*/ 220 h 220"/>
              <a:gd name="T20" fmla="*/ 358 w 358"/>
              <a:gd name="T21" fmla="*/ 220 h 220"/>
              <a:gd name="T22" fmla="*/ 358 w 358"/>
              <a:gd name="T23" fmla="*/ 0 h 220"/>
              <a:gd name="T24" fmla="*/ 0 w 358"/>
              <a:gd name="T25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58" h="220">
                <a:moveTo>
                  <a:pt x="0" y="0"/>
                </a:moveTo>
                <a:cubicBezTo>
                  <a:pt x="0" y="212"/>
                  <a:pt x="0" y="212"/>
                  <a:pt x="0" y="212"/>
                </a:cubicBezTo>
                <a:cubicBezTo>
                  <a:pt x="1" y="213"/>
                  <a:pt x="1" y="213"/>
                  <a:pt x="1" y="213"/>
                </a:cubicBezTo>
                <a:cubicBezTo>
                  <a:pt x="20" y="196"/>
                  <a:pt x="20" y="196"/>
                  <a:pt x="20" y="196"/>
                </a:cubicBezTo>
                <a:cubicBezTo>
                  <a:pt x="20" y="19"/>
                  <a:pt x="20" y="19"/>
                  <a:pt x="20" y="19"/>
                </a:cubicBezTo>
                <a:cubicBezTo>
                  <a:pt x="338" y="19"/>
                  <a:pt x="338" y="19"/>
                  <a:pt x="338" y="19"/>
                </a:cubicBezTo>
                <a:cubicBezTo>
                  <a:pt x="338" y="200"/>
                  <a:pt x="338" y="200"/>
                  <a:pt x="338" y="200"/>
                </a:cubicBezTo>
                <a:cubicBezTo>
                  <a:pt x="78" y="200"/>
                  <a:pt x="78" y="200"/>
                  <a:pt x="78" y="200"/>
                </a:cubicBezTo>
                <a:cubicBezTo>
                  <a:pt x="77" y="204"/>
                  <a:pt x="75" y="208"/>
                  <a:pt x="72" y="211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358" y="220"/>
                  <a:pt x="358" y="220"/>
                  <a:pt x="358" y="220"/>
                </a:cubicBezTo>
                <a:cubicBezTo>
                  <a:pt x="358" y="0"/>
                  <a:pt x="358" y="0"/>
                  <a:pt x="358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pic>
        <p:nvPicPr>
          <p:cNvPr id="2" name="图片 1" descr="student_400px_1151802_easyicon.ne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93260" y="4289425"/>
            <a:ext cx="2357120" cy="2133600"/>
          </a:xfrm>
          <a:prstGeom prst="rect">
            <a:avLst/>
          </a:prstGeom>
          <a:noFill/>
        </p:spPr>
      </p:pic>
      <p:grpSp>
        <p:nvGrpSpPr>
          <p:cNvPr id="140" name="组合 139"/>
          <p:cNvGrpSpPr/>
          <p:nvPr/>
        </p:nvGrpSpPr>
        <p:grpSpPr>
          <a:xfrm>
            <a:off x="8594725" y="4448175"/>
            <a:ext cx="1533525" cy="2035175"/>
            <a:chOff x="7499350" y="4610101"/>
            <a:chExt cx="1368425" cy="1725613"/>
          </a:xfrm>
          <a:solidFill>
            <a:srgbClr val="595959"/>
          </a:solidFill>
        </p:grpSpPr>
        <p:sp>
          <p:nvSpPr>
            <p:cNvPr id="141" name="Freeform 41"/>
            <p:cNvSpPr/>
            <p:nvPr/>
          </p:nvSpPr>
          <p:spPr bwMode="auto">
            <a:xfrm flipV="1">
              <a:off x="7796213" y="4610101"/>
              <a:ext cx="417513" cy="414338"/>
            </a:xfrm>
            <a:custGeom>
              <a:avLst/>
              <a:gdLst>
                <a:gd name="T0" fmla="*/ 556 w 1150"/>
                <a:gd name="T1" fmla="*/ 1122 h 1143"/>
                <a:gd name="T2" fmla="*/ 1136 w 1150"/>
                <a:gd name="T3" fmla="*/ 572 h 1143"/>
                <a:gd name="T4" fmla="*/ 578 w 1150"/>
                <a:gd name="T5" fmla="*/ 14 h 1143"/>
                <a:gd name="T6" fmla="*/ 27 w 1150"/>
                <a:gd name="T7" fmla="*/ 601 h 1143"/>
                <a:gd name="T8" fmla="*/ 556 w 1150"/>
                <a:gd name="T9" fmla="*/ 112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0" h="1143">
                  <a:moveTo>
                    <a:pt x="556" y="1122"/>
                  </a:moveTo>
                  <a:cubicBezTo>
                    <a:pt x="857" y="1143"/>
                    <a:pt x="1145" y="877"/>
                    <a:pt x="1136" y="572"/>
                  </a:cubicBezTo>
                  <a:cubicBezTo>
                    <a:pt x="1150" y="273"/>
                    <a:pt x="877" y="0"/>
                    <a:pt x="578" y="14"/>
                  </a:cubicBezTo>
                  <a:cubicBezTo>
                    <a:pt x="270" y="5"/>
                    <a:pt x="0" y="296"/>
                    <a:pt x="27" y="601"/>
                  </a:cubicBezTo>
                  <a:cubicBezTo>
                    <a:pt x="41" y="876"/>
                    <a:pt x="281" y="1111"/>
                    <a:pt x="556" y="1122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2" name="Freeform 42"/>
            <p:cNvSpPr>
              <a:spLocks noEditPoints="1"/>
            </p:cNvSpPr>
            <p:nvPr/>
          </p:nvSpPr>
          <p:spPr bwMode="auto">
            <a:xfrm flipV="1">
              <a:off x="7499350" y="5041901"/>
              <a:ext cx="1368425" cy="1293813"/>
            </a:xfrm>
            <a:custGeom>
              <a:avLst/>
              <a:gdLst>
                <a:gd name="T0" fmla="*/ 1247 w 3766"/>
                <a:gd name="T1" fmla="*/ 3502 h 3568"/>
                <a:gd name="T2" fmla="*/ 1903 w 3766"/>
                <a:gd name="T3" fmla="*/ 3359 h 3568"/>
                <a:gd name="T4" fmla="*/ 2716 w 3766"/>
                <a:gd name="T5" fmla="*/ 2377 h 3568"/>
                <a:gd name="T6" fmla="*/ 3041 w 3766"/>
                <a:gd name="T7" fmla="*/ 2327 h 3568"/>
                <a:gd name="T8" fmla="*/ 3343 w 3766"/>
                <a:gd name="T9" fmla="*/ 2437 h 3568"/>
                <a:gd name="T10" fmla="*/ 3723 w 3766"/>
                <a:gd name="T11" fmla="*/ 1818 h 3568"/>
                <a:gd name="T12" fmla="*/ 3629 w 3766"/>
                <a:gd name="T13" fmla="*/ 1666 h 3568"/>
                <a:gd name="T14" fmla="*/ 2723 w 3766"/>
                <a:gd name="T15" fmla="*/ 1120 h 3568"/>
                <a:gd name="T16" fmla="*/ 2559 w 3766"/>
                <a:gd name="T17" fmla="*/ 1229 h 3568"/>
                <a:gd name="T18" fmla="*/ 2247 w 3766"/>
                <a:gd name="T19" fmla="*/ 1762 h 3568"/>
                <a:gd name="T20" fmla="*/ 2492 w 3766"/>
                <a:gd name="T21" fmla="*/ 1993 h 3568"/>
                <a:gd name="T22" fmla="*/ 2500 w 3766"/>
                <a:gd name="T23" fmla="*/ 2155 h 3568"/>
                <a:gd name="T24" fmla="*/ 2057 w 3766"/>
                <a:gd name="T25" fmla="*/ 2707 h 3568"/>
                <a:gd name="T26" fmla="*/ 1828 w 3766"/>
                <a:gd name="T27" fmla="*/ 2784 h 3568"/>
                <a:gd name="T28" fmla="*/ 1890 w 3766"/>
                <a:gd name="T29" fmla="*/ 1902 h 3568"/>
                <a:gd name="T30" fmla="*/ 2171 w 3766"/>
                <a:gd name="T31" fmla="*/ 1264 h 3568"/>
                <a:gd name="T32" fmla="*/ 2830 w 3766"/>
                <a:gd name="T33" fmla="*/ 765 h 3568"/>
                <a:gd name="T34" fmla="*/ 2562 w 3766"/>
                <a:gd name="T35" fmla="*/ 488 h 3568"/>
                <a:gd name="T36" fmla="*/ 1999 w 3766"/>
                <a:gd name="T37" fmla="*/ 845 h 3568"/>
                <a:gd name="T38" fmla="*/ 1329 w 3766"/>
                <a:gd name="T39" fmla="*/ 1610 h 3568"/>
                <a:gd name="T40" fmla="*/ 879 w 3766"/>
                <a:gd name="T41" fmla="*/ 1169 h 3568"/>
                <a:gd name="T42" fmla="*/ 848 w 3766"/>
                <a:gd name="T43" fmla="*/ 1013 h 3568"/>
                <a:gd name="T44" fmla="*/ 911 w 3766"/>
                <a:gd name="T45" fmla="*/ 126 h 3568"/>
                <a:gd name="T46" fmla="*/ 498 w 3766"/>
                <a:gd name="T47" fmla="*/ 37 h 3568"/>
                <a:gd name="T48" fmla="*/ 316 w 3766"/>
                <a:gd name="T49" fmla="*/ 1261 h 3568"/>
                <a:gd name="T50" fmla="*/ 923 w 3766"/>
                <a:gd name="T51" fmla="*/ 2016 h 3568"/>
                <a:gd name="T52" fmla="*/ 925 w 3766"/>
                <a:gd name="T53" fmla="*/ 2403 h 3568"/>
                <a:gd name="T54" fmla="*/ 189 w 3766"/>
                <a:gd name="T55" fmla="*/ 1974 h 3568"/>
                <a:gd name="T56" fmla="*/ 48 w 3766"/>
                <a:gd name="T57" fmla="*/ 2276 h 3568"/>
                <a:gd name="T58" fmla="*/ 842 w 3766"/>
                <a:gd name="T59" fmla="*/ 2903 h 3568"/>
                <a:gd name="T60" fmla="*/ 1247 w 3766"/>
                <a:gd name="T61" fmla="*/ 3502 h 3568"/>
                <a:gd name="T62" fmla="*/ 2579 w 3766"/>
                <a:gd name="T63" fmla="*/ 2056 h 3568"/>
                <a:gd name="T64" fmla="*/ 2941 w 3766"/>
                <a:gd name="T65" fmla="*/ 2278 h 3568"/>
                <a:gd name="T66" fmla="*/ 2579 w 3766"/>
                <a:gd name="T67" fmla="*/ 2056 h 3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66" h="3568">
                  <a:moveTo>
                    <a:pt x="1247" y="3502"/>
                  </a:moveTo>
                  <a:cubicBezTo>
                    <a:pt x="1465" y="3461"/>
                    <a:pt x="1751" y="3568"/>
                    <a:pt x="1903" y="3359"/>
                  </a:cubicBezTo>
                  <a:cubicBezTo>
                    <a:pt x="2211" y="3062"/>
                    <a:pt x="2505" y="2752"/>
                    <a:pt x="2716" y="2377"/>
                  </a:cubicBezTo>
                  <a:cubicBezTo>
                    <a:pt x="2827" y="2393"/>
                    <a:pt x="2941" y="2382"/>
                    <a:pt x="3041" y="2327"/>
                  </a:cubicBezTo>
                  <a:cubicBezTo>
                    <a:pt x="3135" y="2370"/>
                    <a:pt x="3234" y="2494"/>
                    <a:pt x="3343" y="2437"/>
                  </a:cubicBezTo>
                  <a:cubicBezTo>
                    <a:pt x="3482" y="2240"/>
                    <a:pt x="3601" y="2027"/>
                    <a:pt x="3723" y="1818"/>
                  </a:cubicBezTo>
                  <a:cubicBezTo>
                    <a:pt x="3766" y="1748"/>
                    <a:pt x="3678" y="1698"/>
                    <a:pt x="3629" y="1666"/>
                  </a:cubicBezTo>
                  <a:cubicBezTo>
                    <a:pt x="3326" y="1486"/>
                    <a:pt x="3028" y="1298"/>
                    <a:pt x="2723" y="1120"/>
                  </a:cubicBezTo>
                  <a:cubicBezTo>
                    <a:pt x="2643" y="1071"/>
                    <a:pt x="2595" y="1175"/>
                    <a:pt x="2559" y="1229"/>
                  </a:cubicBezTo>
                  <a:cubicBezTo>
                    <a:pt x="2460" y="1409"/>
                    <a:pt x="2336" y="1576"/>
                    <a:pt x="2247" y="1762"/>
                  </a:cubicBezTo>
                  <a:cubicBezTo>
                    <a:pt x="2226" y="1895"/>
                    <a:pt x="2410" y="1923"/>
                    <a:pt x="2492" y="1993"/>
                  </a:cubicBezTo>
                  <a:cubicBezTo>
                    <a:pt x="2494" y="2047"/>
                    <a:pt x="2497" y="2101"/>
                    <a:pt x="2500" y="2155"/>
                  </a:cubicBezTo>
                  <a:cubicBezTo>
                    <a:pt x="2351" y="2337"/>
                    <a:pt x="2206" y="2524"/>
                    <a:pt x="2057" y="2707"/>
                  </a:cubicBezTo>
                  <a:cubicBezTo>
                    <a:pt x="1981" y="2732"/>
                    <a:pt x="1904" y="2758"/>
                    <a:pt x="1828" y="2784"/>
                  </a:cubicBezTo>
                  <a:cubicBezTo>
                    <a:pt x="1849" y="2490"/>
                    <a:pt x="1842" y="2192"/>
                    <a:pt x="1890" y="1902"/>
                  </a:cubicBezTo>
                  <a:cubicBezTo>
                    <a:pt x="1974" y="1685"/>
                    <a:pt x="2062" y="1468"/>
                    <a:pt x="2171" y="1264"/>
                  </a:cubicBezTo>
                  <a:cubicBezTo>
                    <a:pt x="2380" y="1085"/>
                    <a:pt x="2612" y="933"/>
                    <a:pt x="2830" y="765"/>
                  </a:cubicBezTo>
                  <a:cubicBezTo>
                    <a:pt x="2805" y="634"/>
                    <a:pt x="2725" y="458"/>
                    <a:pt x="2562" y="488"/>
                  </a:cubicBezTo>
                  <a:cubicBezTo>
                    <a:pt x="2365" y="590"/>
                    <a:pt x="2190" y="731"/>
                    <a:pt x="1999" y="845"/>
                  </a:cubicBezTo>
                  <a:cubicBezTo>
                    <a:pt x="1690" y="1012"/>
                    <a:pt x="1544" y="1349"/>
                    <a:pt x="1329" y="1610"/>
                  </a:cubicBezTo>
                  <a:cubicBezTo>
                    <a:pt x="1185" y="1456"/>
                    <a:pt x="1024" y="1321"/>
                    <a:pt x="879" y="1169"/>
                  </a:cubicBezTo>
                  <a:cubicBezTo>
                    <a:pt x="829" y="1132"/>
                    <a:pt x="846" y="1066"/>
                    <a:pt x="848" y="1013"/>
                  </a:cubicBezTo>
                  <a:cubicBezTo>
                    <a:pt x="876" y="718"/>
                    <a:pt x="891" y="422"/>
                    <a:pt x="911" y="126"/>
                  </a:cubicBezTo>
                  <a:cubicBezTo>
                    <a:pt x="794" y="29"/>
                    <a:pt x="644" y="0"/>
                    <a:pt x="498" y="37"/>
                  </a:cubicBezTo>
                  <a:cubicBezTo>
                    <a:pt x="441" y="446"/>
                    <a:pt x="380" y="854"/>
                    <a:pt x="316" y="1261"/>
                  </a:cubicBezTo>
                  <a:cubicBezTo>
                    <a:pt x="520" y="1512"/>
                    <a:pt x="720" y="1765"/>
                    <a:pt x="923" y="2016"/>
                  </a:cubicBezTo>
                  <a:cubicBezTo>
                    <a:pt x="925" y="2145"/>
                    <a:pt x="925" y="2274"/>
                    <a:pt x="925" y="2403"/>
                  </a:cubicBezTo>
                  <a:cubicBezTo>
                    <a:pt x="681" y="2257"/>
                    <a:pt x="431" y="2122"/>
                    <a:pt x="189" y="1974"/>
                  </a:cubicBezTo>
                  <a:cubicBezTo>
                    <a:pt x="109" y="2051"/>
                    <a:pt x="0" y="2154"/>
                    <a:pt x="48" y="2276"/>
                  </a:cubicBezTo>
                  <a:cubicBezTo>
                    <a:pt x="299" y="2502"/>
                    <a:pt x="672" y="2593"/>
                    <a:pt x="842" y="2903"/>
                  </a:cubicBezTo>
                  <a:cubicBezTo>
                    <a:pt x="974" y="3105"/>
                    <a:pt x="1111" y="3303"/>
                    <a:pt x="1247" y="3502"/>
                  </a:cubicBezTo>
                  <a:moveTo>
                    <a:pt x="2579" y="2056"/>
                  </a:moveTo>
                  <a:cubicBezTo>
                    <a:pt x="2706" y="2119"/>
                    <a:pt x="2829" y="2192"/>
                    <a:pt x="2941" y="2278"/>
                  </a:cubicBezTo>
                  <a:cubicBezTo>
                    <a:pt x="2779" y="2314"/>
                    <a:pt x="2626" y="2211"/>
                    <a:pt x="2579" y="2056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5332730" y="-143510"/>
            <a:ext cx="788670" cy="2361565"/>
            <a:chOff x="8944298" y="3903155"/>
            <a:chExt cx="888677" cy="2753234"/>
          </a:xfrm>
          <a:solidFill>
            <a:schemeClr val="tx2"/>
          </a:solidFill>
        </p:grpSpPr>
        <p:sp>
          <p:nvSpPr>
            <p:cNvPr id="62" name="任意多边形 61"/>
            <p:cNvSpPr/>
            <p:nvPr/>
          </p:nvSpPr>
          <p:spPr bwMode="auto">
            <a:xfrm flipV="1">
              <a:off x="8944298" y="4472509"/>
              <a:ext cx="525140" cy="594059"/>
            </a:xfrm>
            <a:custGeom>
              <a:avLst/>
              <a:gdLst>
                <a:gd name="connsiteX0" fmla="*/ 457321 w 525140"/>
                <a:gd name="connsiteY0" fmla="*/ 593225 h 594059"/>
                <a:gd name="connsiteX1" fmla="*/ 518227 w 525140"/>
                <a:gd name="connsiteY1" fmla="*/ 517971 h 594059"/>
                <a:gd name="connsiteX2" fmla="*/ 523799 w 525140"/>
                <a:gd name="connsiteY2" fmla="*/ 496969 h 594059"/>
                <a:gd name="connsiteX3" fmla="*/ 525140 w 525140"/>
                <a:gd name="connsiteY3" fmla="*/ 497879 h 594059"/>
                <a:gd name="connsiteX4" fmla="*/ 524288 w 525140"/>
                <a:gd name="connsiteY4" fmla="*/ 495125 h 594059"/>
                <a:gd name="connsiteX5" fmla="*/ 525140 w 525140"/>
                <a:gd name="connsiteY5" fmla="*/ 491914 h 594059"/>
                <a:gd name="connsiteX6" fmla="*/ 522168 w 525140"/>
                <a:gd name="connsiteY6" fmla="*/ 488270 h 594059"/>
                <a:gd name="connsiteX7" fmla="*/ 495362 w 525140"/>
                <a:gd name="connsiteY7" fmla="*/ 401610 h 594059"/>
                <a:gd name="connsiteX8" fmla="*/ 461966 w 525140"/>
                <a:gd name="connsiteY8" fmla="*/ 306543 h 594059"/>
                <a:gd name="connsiteX9" fmla="*/ 402697 w 525140"/>
                <a:gd name="connsiteY9" fmla="*/ 169907 h 594059"/>
                <a:gd name="connsiteX10" fmla="*/ 257511 w 525140"/>
                <a:gd name="connsiteY10" fmla="*/ 9011 h 594059"/>
                <a:gd name="connsiteX11" fmla="*/ 100379 w 525140"/>
                <a:gd name="connsiteY11" fmla="*/ 55014 h 594059"/>
                <a:gd name="connsiteX12" fmla="*/ 49839 w 525140"/>
                <a:gd name="connsiteY12" fmla="*/ 151597 h 594059"/>
                <a:gd name="connsiteX13" fmla="*/ 4354 w 525140"/>
                <a:gd name="connsiteY13" fmla="*/ 384130 h 594059"/>
                <a:gd name="connsiteX14" fmla="*/ 9408 w 525140"/>
                <a:gd name="connsiteY14" fmla="*/ 482316 h 594059"/>
                <a:gd name="connsiteX15" fmla="*/ 90271 w 525140"/>
                <a:gd name="connsiteY15" fmla="*/ 531981 h 594059"/>
                <a:gd name="connsiteX16" fmla="*/ 323671 w 525140"/>
                <a:gd name="connsiteY16" fmla="*/ 532667 h 594059"/>
                <a:gd name="connsiteX17" fmla="*/ 212714 w 525140"/>
                <a:gd name="connsiteY17" fmla="*/ 244977 h 594059"/>
                <a:gd name="connsiteX18" fmla="*/ 219147 w 525140"/>
                <a:gd name="connsiteY18" fmla="*/ 215681 h 594059"/>
                <a:gd name="connsiteX19" fmla="*/ 293807 w 525140"/>
                <a:gd name="connsiteY19" fmla="*/ 375204 h 594059"/>
                <a:gd name="connsiteX20" fmla="*/ 343428 w 525140"/>
                <a:gd name="connsiteY20" fmla="*/ 521224 h 594059"/>
                <a:gd name="connsiteX21" fmla="*/ 346314 w 525140"/>
                <a:gd name="connsiteY21" fmla="*/ 518475 h 594059"/>
                <a:gd name="connsiteX22" fmla="*/ 365370 w 525140"/>
                <a:gd name="connsiteY22" fmla="*/ 552373 h 594059"/>
                <a:gd name="connsiteX23" fmla="*/ 457321 w 525140"/>
                <a:gd name="connsiteY23" fmla="*/ 593225 h 594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5140" h="594059">
                  <a:moveTo>
                    <a:pt x="457321" y="593225"/>
                  </a:moveTo>
                  <a:cubicBezTo>
                    <a:pt x="497999" y="588955"/>
                    <a:pt x="510550" y="548806"/>
                    <a:pt x="518227" y="517971"/>
                  </a:cubicBezTo>
                  <a:lnTo>
                    <a:pt x="523799" y="496969"/>
                  </a:lnTo>
                  <a:lnTo>
                    <a:pt x="525140" y="497879"/>
                  </a:lnTo>
                  <a:lnTo>
                    <a:pt x="524288" y="495125"/>
                  </a:lnTo>
                  <a:lnTo>
                    <a:pt x="525140" y="491914"/>
                  </a:lnTo>
                  <a:lnTo>
                    <a:pt x="522168" y="488270"/>
                  </a:lnTo>
                  <a:lnTo>
                    <a:pt x="495362" y="401610"/>
                  </a:lnTo>
                  <a:cubicBezTo>
                    <a:pt x="483847" y="370055"/>
                    <a:pt x="471729" y="338699"/>
                    <a:pt x="461966" y="306543"/>
                  </a:cubicBezTo>
                  <a:cubicBezTo>
                    <a:pt x="445425" y="259624"/>
                    <a:pt x="421304" y="215910"/>
                    <a:pt x="402697" y="169907"/>
                  </a:cubicBezTo>
                  <a:cubicBezTo>
                    <a:pt x="367549" y="106739"/>
                    <a:pt x="328496" y="37162"/>
                    <a:pt x="257511" y="9011"/>
                  </a:cubicBezTo>
                  <a:cubicBezTo>
                    <a:pt x="201458" y="-15021"/>
                    <a:pt x="138283" y="11986"/>
                    <a:pt x="100379" y="55014"/>
                  </a:cubicBezTo>
                  <a:cubicBezTo>
                    <a:pt x="81541" y="86140"/>
                    <a:pt x="60636" y="116580"/>
                    <a:pt x="49839" y="151597"/>
                  </a:cubicBezTo>
                  <a:cubicBezTo>
                    <a:pt x="28475" y="227811"/>
                    <a:pt x="11016" y="305170"/>
                    <a:pt x="4354" y="384130"/>
                  </a:cubicBezTo>
                  <a:cubicBezTo>
                    <a:pt x="2286" y="416630"/>
                    <a:pt x="-6673" y="451876"/>
                    <a:pt x="9408" y="482316"/>
                  </a:cubicBezTo>
                  <a:cubicBezTo>
                    <a:pt x="23191" y="512984"/>
                    <a:pt x="56961" y="532438"/>
                    <a:pt x="90271" y="531981"/>
                  </a:cubicBezTo>
                  <a:cubicBezTo>
                    <a:pt x="168148" y="532667"/>
                    <a:pt x="246024" y="530836"/>
                    <a:pt x="323671" y="532667"/>
                  </a:cubicBezTo>
                  <a:cubicBezTo>
                    <a:pt x="292888" y="434711"/>
                    <a:pt x="259348" y="336754"/>
                    <a:pt x="212714" y="244977"/>
                  </a:cubicBezTo>
                  <a:cubicBezTo>
                    <a:pt x="213863" y="235135"/>
                    <a:pt x="216849" y="225523"/>
                    <a:pt x="219147" y="215681"/>
                  </a:cubicBezTo>
                  <a:cubicBezTo>
                    <a:pt x="252686" y="264659"/>
                    <a:pt x="268308" y="322335"/>
                    <a:pt x="293807" y="375204"/>
                  </a:cubicBezTo>
                  <a:cubicBezTo>
                    <a:pt x="308739" y="424411"/>
                    <a:pt x="327117" y="472474"/>
                    <a:pt x="343428" y="521224"/>
                  </a:cubicBezTo>
                  <a:lnTo>
                    <a:pt x="346314" y="518475"/>
                  </a:lnTo>
                  <a:lnTo>
                    <a:pt x="365370" y="552373"/>
                  </a:lnTo>
                  <a:cubicBezTo>
                    <a:pt x="389089" y="585601"/>
                    <a:pt x="416643" y="597495"/>
                    <a:pt x="457321" y="5932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20"/>
            <p:cNvSpPr/>
            <p:nvPr/>
          </p:nvSpPr>
          <p:spPr bwMode="auto">
            <a:xfrm flipV="1">
              <a:off x="9077325" y="4533901"/>
              <a:ext cx="755650" cy="2122488"/>
            </a:xfrm>
            <a:custGeom>
              <a:avLst/>
              <a:gdLst>
                <a:gd name="T0" fmla="*/ 1847 w 3291"/>
                <a:gd name="T1" fmla="*/ 9283 h 9284"/>
                <a:gd name="T2" fmla="*/ 2914 w 3291"/>
                <a:gd name="T3" fmla="*/ 9278 h 9284"/>
                <a:gd name="T4" fmla="*/ 3272 w 3291"/>
                <a:gd name="T5" fmla="*/ 8917 h 9284"/>
                <a:gd name="T6" fmla="*/ 3199 w 3291"/>
                <a:gd name="T7" fmla="*/ 7787 h 9284"/>
                <a:gd name="T8" fmla="*/ 3021 w 3291"/>
                <a:gd name="T9" fmla="*/ 7195 h 9284"/>
                <a:gd name="T10" fmla="*/ 2363 w 3291"/>
                <a:gd name="T11" fmla="*/ 6292 h 9284"/>
                <a:gd name="T12" fmla="*/ 724 w 3291"/>
                <a:gd name="T13" fmla="*/ 5820 h 9284"/>
                <a:gd name="T14" fmla="*/ 372 w 3291"/>
                <a:gd name="T15" fmla="*/ 5953 h 9284"/>
                <a:gd name="T16" fmla="*/ 301 w 3291"/>
                <a:gd name="T17" fmla="*/ 6415 h 9284"/>
                <a:gd name="T18" fmla="*/ 693 w 3291"/>
                <a:gd name="T19" fmla="*/ 6623 h 9284"/>
                <a:gd name="T20" fmla="*/ 1500 w 3291"/>
                <a:gd name="T21" fmla="*/ 6704 h 9284"/>
                <a:gd name="T22" fmla="*/ 2085 w 3291"/>
                <a:gd name="T23" fmla="*/ 7139 h 9284"/>
                <a:gd name="T24" fmla="*/ 2412 w 3291"/>
                <a:gd name="T25" fmla="*/ 7935 h 9284"/>
                <a:gd name="T26" fmla="*/ 2334 w 3291"/>
                <a:gd name="T27" fmla="*/ 7958 h 9284"/>
                <a:gd name="T28" fmla="*/ 1986 w 3291"/>
                <a:gd name="T29" fmla="*/ 7167 h 9284"/>
                <a:gd name="T30" fmla="*/ 762 w 3291"/>
                <a:gd name="T31" fmla="*/ 6703 h 9284"/>
                <a:gd name="T32" fmla="*/ 257 w 3291"/>
                <a:gd name="T33" fmla="*/ 6499 h 9284"/>
                <a:gd name="T34" fmla="*/ 584 w 3291"/>
                <a:gd name="T35" fmla="*/ 5746 h 9284"/>
                <a:gd name="T36" fmla="*/ 1519 w 3291"/>
                <a:gd name="T37" fmla="*/ 5788 h 9284"/>
                <a:gd name="T38" fmla="*/ 2673 w 3291"/>
                <a:gd name="T39" fmla="*/ 6476 h 9284"/>
                <a:gd name="T40" fmla="*/ 2676 w 3291"/>
                <a:gd name="T41" fmla="*/ 771 h 9284"/>
                <a:gd name="T42" fmla="*/ 2386 w 3291"/>
                <a:gd name="T43" fmla="*/ 197 h 9284"/>
                <a:gd name="T44" fmla="*/ 1534 w 3291"/>
                <a:gd name="T45" fmla="*/ 414 h 9284"/>
                <a:gd name="T46" fmla="*/ 1456 w 3291"/>
                <a:gd name="T47" fmla="*/ 733 h 9284"/>
                <a:gd name="T48" fmla="*/ 1456 w 3291"/>
                <a:gd name="T49" fmla="*/ 5153 h 9284"/>
                <a:gd name="T50" fmla="*/ 1225 w 3291"/>
                <a:gd name="T51" fmla="*/ 5151 h 9284"/>
                <a:gd name="T52" fmla="*/ 1224 w 3291"/>
                <a:gd name="T53" fmla="*/ 698 h 9284"/>
                <a:gd name="T54" fmla="*/ 484 w 3291"/>
                <a:gd name="T55" fmla="*/ 118 h 9284"/>
                <a:gd name="T56" fmla="*/ 58 w 3291"/>
                <a:gd name="T57" fmla="*/ 492 h 9284"/>
                <a:gd name="T58" fmla="*/ 17 w 3291"/>
                <a:gd name="T59" fmla="*/ 945 h 9284"/>
                <a:gd name="T60" fmla="*/ 16 w 3291"/>
                <a:gd name="T61" fmla="*/ 6942 h 9284"/>
                <a:gd name="T62" fmla="*/ 689 w 3291"/>
                <a:gd name="T63" fmla="*/ 6960 h 9284"/>
                <a:gd name="T64" fmla="*/ 1256 w 3291"/>
                <a:gd name="T65" fmla="*/ 7678 h 9284"/>
                <a:gd name="T66" fmla="*/ 1446 w 3291"/>
                <a:gd name="T67" fmla="*/ 8089 h 9284"/>
                <a:gd name="T68" fmla="*/ 1660 w 3291"/>
                <a:gd name="T69" fmla="*/ 8674 h 9284"/>
                <a:gd name="T70" fmla="*/ 1847 w 3291"/>
                <a:gd name="T71" fmla="*/ 9283 h 9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91" h="9284">
                  <a:moveTo>
                    <a:pt x="1847" y="9283"/>
                  </a:moveTo>
                  <a:cubicBezTo>
                    <a:pt x="2203" y="9272"/>
                    <a:pt x="2558" y="9284"/>
                    <a:pt x="2914" y="9278"/>
                  </a:cubicBezTo>
                  <a:cubicBezTo>
                    <a:pt x="3102" y="9265"/>
                    <a:pt x="3266" y="9108"/>
                    <a:pt x="3272" y="8917"/>
                  </a:cubicBezTo>
                  <a:cubicBezTo>
                    <a:pt x="3291" y="8540"/>
                    <a:pt x="3285" y="8157"/>
                    <a:pt x="3199" y="7787"/>
                  </a:cubicBezTo>
                  <a:cubicBezTo>
                    <a:pt x="3159" y="7584"/>
                    <a:pt x="3082" y="7392"/>
                    <a:pt x="3021" y="7195"/>
                  </a:cubicBezTo>
                  <a:cubicBezTo>
                    <a:pt x="2873" y="6849"/>
                    <a:pt x="2652" y="6535"/>
                    <a:pt x="2363" y="6292"/>
                  </a:cubicBezTo>
                  <a:cubicBezTo>
                    <a:pt x="1902" y="5936"/>
                    <a:pt x="1301" y="5786"/>
                    <a:pt x="724" y="5820"/>
                  </a:cubicBezTo>
                  <a:cubicBezTo>
                    <a:pt x="594" y="5816"/>
                    <a:pt x="463" y="5857"/>
                    <a:pt x="372" y="5953"/>
                  </a:cubicBezTo>
                  <a:cubicBezTo>
                    <a:pt x="241" y="6065"/>
                    <a:pt x="253" y="6266"/>
                    <a:pt x="301" y="6415"/>
                  </a:cubicBezTo>
                  <a:cubicBezTo>
                    <a:pt x="385" y="6541"/>
                    <a:pt x="535" y="6640"/>
                    <a:pt x="693" y="6623"/>
                  </a:cubicBezTo>
                  <a:cubicBezTo>
                    <a:pt x="963" y="6603"/>
                    <a:pt x="1238" y="6630"/>
                    <a:pt x="1500" y="6704"/>
                  </a:cubicBezTo>
                  <a:cubicBezTo>
                    <a:pt x="1728" y="6794"/>
                    <a:pt x="1934" y="6945"/>
                    <a:pt x="2085" y="7139"/>
                  </a:cubicBezTo>
                  <a:cubicBezTo>
                    <a:pt x="2246" y="7379"/>
                    <a:pt x="2376" y="7645"/>
                    <a:pt x="2412" y="7935"/>
                  </a:cubicBezTo>
                  <a:cubicBezTo>
                    <a:pt x="2393" y="7941"/>
                    <a:pt x="2353" y="7952"/>
                    <a:pt x="2334" y="7958"/>
                  </a:cubicBezTo>
                  <a:cubicBezTo>
                    <a:pt x="2267" y="7678"/>
                    <a:pt x="2165" y="7395"/>
                    <a:pt x="1986" y="7167"/>
                  </a:cubicBezTo>
                  <a:cubicBezTo>
                    <a:pt x="1703" y="6799"/>
                    <a:pt x="1208" y="6674"/>
                    <a:pt x="762" y="6703"/>
                  </a:cubicBezTo>
                  <a:cubicBezTo>
                    <a:pt x="575" y="6726"/>
                    <a:pt x="352" y="6680"/>
                    <a:pt x="257" y="6499"/>
                  </a:cubicBezTo>
                  <a:cubicBezTo>
                    <a:pt x="43" y="6233"/>
                    <a:pt x="240" y="5764"/>
                    <a:pt x="584" y="5746"/>
                  </a:cubicBezTo>
                  <a:cubicBezTo>
                    <a:pt x="895" y="5724"/>
                    <a:pt x="1212" y="5729"/>
                    <a:pt x="1519" y="5788"/>
                  </a:cubicBezTo>
                  <a:cubicBezTo>
                    <a:pt x="1954" y="5907"/>
                    <a:pt x="2390" y="6114"/>
                    <a:pt x="2673" y="6476"/>
                  </a:cubicBezTo>
                  <a:cubicBezTo>
                    <a:pt x="2678" y="4575"/>
                    <a:pt x="2674" y="2673"/>
                    <a:pt x="2676" y="771"/>
                  </a:cubicBezTo>
                  <a:cubicBezTo>
                    <a:pt x="2685" y="550"/>
                    <a:pt x="2591" y="303"/>
                    <a:pt x="2386" y="197"/>
                  </a:cubicBezTo>
                  <a:cubicBezTo>
                    <a:pt x="2109" y="0"/>
                    <a:pt x="1693" y="124"/>
                    <a:pt x="1534" y="414"/>
                  </a:cubicBezTo>
                  <a:cubicBezTo>
                    <a:pt x="1471" y="508"/>
                    <a:pt x="1451" y="622"/>
                    <a:pt x="1456" y="733"/>
                  </a:cubicBezTo>
                  <a:cubicBezTo>
                    <a:pt x="1456" y="2207"/>
                    <a:pt x="1456" y="3680"/>
                    <a:pt x="1456" y="5153"/>
                  </a:cubicBezTo>
                  <a:cubicBezTo>
                    <a:pt x="1379" y="5152"/>
                    <a:pt x="1302" y="5151"/>
                    <a:pt x="1225" y="5151"/>
                  </a:cubicBezTo>
                  <a:cubicBezTo>
                    <a:pt x="1224" y="3667"/>
                    <a:pt x="1226" y="2183"/>
                    <a:pt x="1224" y="698"/>
                  </a:cubicBezTo>
                  <a:cubicBezTo>
                    <a:pt x="1247" y="323"/>
                    <a:pt x="838" y="21"/>
                    <a:pt x="484" y="118"/>
                  </a:cubicBezTo>
                  <a:cubicBezTo>
                    <a:pt x="296" y="167"/>
                    <a:pt x="115" y="300"/>
                    <a:pt x="58" y="492"/>
                  </a:cubicBezTo>
                  <a:cubicBezTo>
                    <a:pt x="0" y="636"/>
                    <a:pt x="20" y="794"/>
                    <a:pt x="17" y="945"/>
                  </a:cubicBezTo>
                  <a:cubicBezTo>
                    <a:pt x="17" y="2944"/>
                    <a:pt x="19" y="4943"/>
                    <a:pt x="16" y="6942"/>
                  </a:cubicBezTo>
                  <a:cubicBezTo>
                    <a:pt x="231" y="6848"/>
                    <a:pt x="481" y="6849"/>
                    <a:pt x="689" y="6960"/>
                  </a:cubicBezTo>
                  <a:cubicBezTo>
                    <a:pt x="952" y="7129"/>
                    <a:pt x="1127" y="7399"/>
                    <a:pt x="1256" y="7678"/>
                  </a:cubicBezTo>
                  <a:cubicBezTo>
                    <a:pt x="1323" y="7813"/>
                    <a:pt x="1400" y="7944"/>
                    <a:pt x="1446" y="8089"/>
                  </a:cubicBezTo>
                  <a:cubicBezTo>
                    <a:pt x="1507" y="8288"/>
                    <a:pt x="1609" y="8472"/>
                    <a:pt x="1660" y="8674"/>
                  </a:cubicBezTo>
                  <a:cubicBezTo>
                    <a:pt x="1712" y="8881"/>
                    <a:pt x="1806" y="9074"/>
                    <a:pt x="1847" y="9283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任意多边形 63"/>
            <p:cNvSpPr/>
            <p:nvPr/>
          </p:nvSpPr>
          <p:spPr>
            <a:xfrm>
              <a:off x="9073404" y="3903155"/>
              <a:ext cx="630746" cy="613788"/>
            </a:xfrm>
            <a:custGeom>
              <a:avLst/>
              <a:gdLst>
                <a:gd name="connsiteX0" fmla="*/ 315373 w 630746"/>
                <a:gd name="connsiteY0" fmla="*/ 0 h 613788"/>
                <a:gd name="connsiteX1" fmla="*/ 630746 w 630746"/>
                <a:gd name="connsiteY1" fmla="*/ 315373 h 613788"/>
                <a:gd name="connsiteX2" fmla="*/ 438131 w 630746"/>
                <a:gd name="connsiteY2" fmla="*/ 605963 h 613788"/>
                <a:gd name="connsiteX3" fmla="*/ 412921 w 630746"/>
                <a:gd name="connsiteY3" fmla="*/ 613788 h 613788"/>
                <a:gd name="connsiteX4" fmla="*/ 409268 w 630746"/>
                <a:gd name="connsiteY4" fmla="*/ 594804 h 613788"/>
                <a:gd name="connsiteX5" fmla="*/ 303824 w 630746"/>
                <a:gd name="connsiteY5" fmla="*/ 521479 h 613788"/>
                <a:gd name="connsiteX6" fmla="*/ 198380 w 630746"/>
                <a:gd name="connsiteY6" fmla="*/ 594804 h 613788"/>
                <a:gd name="connsiteX7" fmla="*/ 196029 w 630746"/>
                <a:gd name="connsiteY7" fmla="*/ 607022 h 613788"/>
                <a:gd name="connsiteX8" fmla="*/ 192615 w 630746"/>
                <a:gd name="connsiteY8" fmla="*/ 605963 h 613788"/>
                <a:gd name="connsiteX9" fmla="*/ 0 w 630746"/>
                <a:gd name="connsiteY9" fmla="*/ 315373 h 613788"/>
                <a:gd name="connsiteX10" fmla="*/ 315373 w 630746"/>
                <a:gd name="connsiteY10" fmla="*/ 0 h 613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0746" h="613788">
                  <a:moveTo>
                    <a:pt x="315373" y="0"/>
                  </a:moveTo>
                  <a:cubicBezTo>
                    <a:pt x="489549" y="0"/>
                    <a:pt x="630746" y="141197"/>
                    <a:pt x="630746" y="315373"/>
                  </a:cubicBezTo>
                  <a:cubicBezTo>
                    <a:pt x="630746" y="446005"/>
                    <a:pt x="551323" y="558087"/>
                    <a:pt x="438131" y="605963"/>
                  </a:cubicBezTo>
                  <a:lnTo>
                    <a:pt x="412921" y="613788"/>
                  </a:lnTo>
                  <a:lnTo>
                    <a:pt x="409268" y="594804"/>
                  </a:lnTo>
                  <a:cubicBezTo>
                    <a:pt x="391896" y="551714"/>
                    <a:pt x="351225" y="521479"/>
                    <a:pt x="303824" y="521479"/>
                  </a:cubicBezTo>
                  <a:cubicBezTo>
                    <a:pt x="256423" y="521479"/>
                    <a:pt x="215752" y="551714"/>
                    <a:pt x="198380" y="594804"/>
                  </a:cubicBezTo>
                  <a:lnTo>
                    <a:pt x="196029" y="607022"/>
                  </a:lnTo>
                  <a:lnTo>
                    <a:pt x="192615" y="605963"/>
                  </a:lnTo>
                  <a:cubicBezTo>
                    <a:pt x="79423" y="558087"/>
                    <a:pt x="0" y="446005"/>
                    <a:pt x="0" y="315373"/>
                  </a:cubicBezTo>
                  <a:cubicBezTo>
                    <a:pt x="0" y="141197"/>
                    <a:pt x="141197" y="0"/>
                    <a:pt x="31537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5" name="直接箭头连接符 4"/>
          <p:cNvCxnSpPr/>
          <p:nvPr/>
        </p:nvCxnSpPr>
        <p:spPr>
          <a:xfrm flipH="1" flipV="1">
            <a:off x="5730240" y="2708910"/>
            <a:ext cx="3230245" cy="1548765"/>
          </a:xfrm>
          <a:prstGeom prst="straightConnector1">
            <a:avLst/>
          </a:prstGeom>
          <a:ln w="28575" cmpd="sng"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2421890" y="2708910"/>
            <a:ext cx="3263900" cy="1471295"/>
          </a:xfrm>
          <a:prstGeom prst="straightConnector1">
            <a:avLst/>
          </a:prstGeom>
          <a:ln w="28575" cmpd="sng"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5685790" y="2753360"/>
            <a:ext cx="20320" cy="1449070"/>
          </a:xfrm>
          <a:prstGeom prst="straightConnector1">
            <a:avLst/>
          </a:prstGeom>
          <a:ln w="28575" cmpd="sng"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467860" y="2218055"/>
            <a:ext cx="2455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rgbClr val="7030A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People(</a:t>
            </a:r>
            <a:r>
              <a:rPr lang="zh-CN" altLang="en-US" b="1">
                <a:solidFill>
                  <a:srgbClr val="7030A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人</a:t>
            </a:r>
            <a:r>
              <a:rPr lang="en-US" altLang="zh-CN" b="1">
                <a:solidFill>
                  <a:srgbClr val="7030A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)</a:t>
            </a:r>
            <a:endParaRPr lang="en-US" altLang="zh-CN" b="1">
              <a:solidFill>
                <a:srgbClr val="7030A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1285" y="6489700"/>
            <a:ext cx="2455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rgbClr val="B584DA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Teacher(</a:t>
            </a:r>
            <a:r>
              <a:rPr lang="zh-CN" altLang="en-US" b="1">
                <a:solidFill>
                  <a:srgbClr val="B584DA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教师</a:t>
            </a:r>
            <a:r>
              <a:rPr lang="en-US" altLang="zh-CN" b="1">
                <a:solidFill>
                  <a:srgbClr val="B584DA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)</a:t>
            </a:r>
            <a:endParaRPr lang="en-US" altLang="zh-CN" b="1">
              <a:solidFill>
                <a:srgbClr val="B584DA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338320" y="6489700"/>
            <a:ext cx="2455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rgbClr val="B584DA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Student(</a:t>
            </a:r>
            <a:r>
              <a:rPr lang="zh-CN" altLang="en-US" b="1">
                <a:solidFill>
                  <a:srgbClr val="B584DA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学生</a:t>
            </a:r>
            <a:r>
              <a:rPr lang="en-US" altLang="zh-CN" b="1">
                <a:solidFill>
                  <a:srgbClr val="B584DA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)</a:t>
            </a:r>
            <a:endParaRPr lang="en-US" altLang="zh-CN" b="1">
              <a:solidFill>
                <a:srgbClr val="B584DA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933690" y="6489700"/>
            <a:ext cx="2455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rgbClr val="B584DA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Teacher_Fam(</a:t>
            </a:r>
            <a:r>
              <a:rPr lang="zh-CN" altLang="en-US" b="1">
                <a:solidFill>
                  <a:srgbClr val="B584DA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家属</a:t>
            </a:r>
            <a:r>
              <a:rPr lang="en-US" altLang="zh-CN" b="1">
                <a:solidFill>
                  <a:srgbClr val="B584DA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)</a:t>
            </a:r>
            <a:endParaRPr lang="en-US" altLang="zh-CN" b="1">
              <a:solidFill>
                <a:srgbClr val="B584DA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UNIT_PLACING_PICTURE_USER_VIEWPORT" val="{&quot;height&quot;:9792.1196850393699,&quot;width&quot;:7381.1811023622049}"/>
</p:tagLst>
</file>

<file path=ppt/tags/tag68.xml><?xml version="1.0" encoding="utf-8"?>
<p:tagLst xmlns:p="http://schemas.openxmlformats.org/presentationml/2006/main">
  <p:tag name="REFSHAPE" val="1588879420"/>
  <p:tag name="KSO_WM_UNIT_PLACING_PICTURE_USER_VIEWPORT" val="{&quot;height&quot;:9792.1196850393699,&quot;width&quot;:7381.1811023622049}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</Words>
  <Application>WPS 演示</Application>
  <PresentationFormat>宽屏</PresentationFormat>
  <Paragraphs>166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Wingdings</vt:lpstr>
      <vt:lpstr>Times New Roman</vt:lpstr>
      <vt:lpstr>华文新魏</vt:lpstr>
      <vt:lpstr>华文仿宋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HAO</cp:lastModifiedBy>
  <cp:revision>161</cp:revision>
  <dcterms:created xsi:type="dcterms:W3CDTF">2019-06-19T02:08:00Z</dcterms:created>
  <dcterms:modified xsi:type="dcterms:W3CDTF">2020-05-24T13:43:47Z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