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FDA"/>
    <a:srgbClr val="9C5FD0"/>
    <a:srgbClr val="BE96E0"/>
    <a:srgbClr val="DAC2ED"/>
    <a:srgbClr val="DEF0FA"/>
    <a:srgbClr val="6CD1A2"/>
    <a:srgbClr val="BBEAD5"/>
    <a:srgbClr val="000000"/>
    <a:srgbClr val="28D44C"/>
    <a:srgbClr val="21B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622405" y="633095"/>
            <a:ext cx="978535" cy="454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532130"/>
            <a:ext cx="11934825" cy="3797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9870" y="1819275"/>
            <a:ext cx="11997690" cy="546735"/>
          </a:xfrm>
          <a:prstGeom prst="rect">
            <a:avLst/>
          </a:prstGeom>
          <a:noFill/>
          <a:ln w="28575" cmpd="sng">
            <a:solidFill>
              <a:srgbClr val="72D2A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870" y="1010920"/>
            <a:ext cx="11997690" cy="630555"/>
          </a:xfrm>
          <a:prstGeom prst="rect">
            <a:avLst/>
          </a:prstGeom>
          <a:noFill/>
          <a:ln w="28575" cmpd="sng">
            <a:solidFill>
              <a:srgbClr val="A8E4C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870" y="2456815"/>
            <a:ext cx="5542280" cy="187261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13095" y="2456815"/>
            <a:ext cx="6503670" cy="47688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594350" y="2472055"/>
            <a:ext cx="45212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89550" y="2643505"/>
            <a:ext cx="452120" cy="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51525" y="3054985"/>
            <a:ext cx="6376670" cy="1274445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-887095" y="737870"/>
            <a:ext cx="978535" cy="444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-1456055" y="111569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Layer1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456055" y="1924050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Layer2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-551815" y="1010285"/>
            <a:ext cx="735330" cy="548640"/>
          </a:xfrm>
          <a:prstGeom prst="roundRect">
            <a:avLst/>
          </a:prstGeom>
          <a:solidFill>
            <a:srgbClr val="A8E4C9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-551815" y="1819275"/>
            <a:ext cx="735330" cy="548640"/>
          </a:xfrm>
          <a:prstGeom prst="roundRect">
            <a:avLst/>
          </a:prstGeom>
          <a:solidFill>
            <a:srgbClr val="72D2A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29105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Layer3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633345" y="4528820"/>
            <a:ext cx="735330" cy="548640"/>
          </a:xfrm>
          <a:prstGeom prst="roundRect">
            <a:avLst/>
          </a:prstGeom>
          <a:solidFill>
            <a:srgbClr val="3FDB6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696200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Layer4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608695" y="4528820"/>
            <a:ext cx="735330" cy="548640"/>
          </a:xfrm>
          <a:prstGeom prst="roundRect">
            <a:avLst/>
          </a:prstGeom>
          <a:solidFill>
            <a:srgbClr val="34A47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4752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747520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8368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1032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2242245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45707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69075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手杖形箭头 45"/>
          <p:cNvSpPr/>
          <p:nvPr/>
        </p:nvSpPr>
        <p:spPr>
          <a:xfrm rot="16200000">
            <a:off x="753110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08927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41591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581152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创建！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  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878965" y="2559050"/>
            <a:ext cx="609981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删除账户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5577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6" name="手杖形箭头 45"/>
          <p:cNvSpPr/>
          <p:nvPr/>
        </p:nvSpPr>
        <p:spPr>
          <a:xfrm rot="16200000">
            <a:off x="108140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41757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74421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496697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删除！  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455420" y="2136140"/>
            <a:ext cx="5253355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圆角矩形 42"/>
          <p:cNvSpPr/>
          <p:nvPr/>
        </p:nvSpPr>
        <p:spPr>
          <a:xfrm>
            <a:off x="1461135" y="4989830"/>
            <a:ext cx="33420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师、学生、家属的乘车功能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80430" y="112395"/>
            <a:ext cx="1404620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乘车/充值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7775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搭乘车辆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2996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账户充值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50595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015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503095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993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6505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509520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车辆运营？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30595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姓名、编号验证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3004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651706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509520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选择位置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30595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461135" y="6136005"/>
            <a:ext cx="6936105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07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75000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手杖形箭头 17"/>
          <p:cNvSpPr/>
          <p:nvPr/>
        </p:nvSpPr>
        <p:spPr>
          <a:xfrm rot="16200000">
            <a:off x="1515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6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539865" y="327533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06870" y="327533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手杖形箭头 36"/>
          <p:cNvSpPr/>
          <p:nvPr/>
        </p:nvSpPr>
        <p:spPr>
          <a:xfrm rot="16200000">
            <a:off x="5046980" y="197612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38775" y="259397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2996565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手杖形箭头 43"/>
          <p:cNvSpPr/>
          <p:nvPr/>
        </p:nvSpPr>
        <p:spPr>
          <a:xfrm rot="16200000">
            <a:off x="537273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7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003800" y="4989830"/>
            <a:ext cx="33928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学生、家属的充值功能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6539230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3004820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6547485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手杖形箭头 71"/>
          <p:cNvSpPr/>
          <p:nvPr/>
        </p:nvSpPr>
        <p:spPr>
          <a:xfrm rot="16200000">
            <a:off x="-1870710" y="2713990"/>
            <a:ext cx="640842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0500" y="0"/>
            <a:ext cx="175387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1335405" y="258445"/>
            <a:ext cx="465328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演示</Application>
  <PresentationFormat>宽屏</PresentationFormat>
  <Paragraphs>144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华文新魏</vt:lpstr>
      <vt:lpstr>华文宋体</vt:lpstr>
      <vt:lpstr>方正舒体</vt:lpstr>
      <vt:lpstr>Comic Sans MS</vt:lpstr>
      <vt:lpstr>华文仿宋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HAO</cp:lastModifiedBy>
  <cp:revision>156</cp:revision>
  <dcterms:created xsi:type="dcterms:W3CDTF">2019-06-19T02:08:00Z</dcterms:created>
  <dcterms:modified xsi:type="dcterms:W3CDTF">2020-05-13T17:04:51Z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