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C571"/>
    <a:srgbClr val="FF8A6F"/>
    <a:srgbClr val="7DB384"/>
    <a:srgbClr val="5369F4"/>
    <a:srgbClr val="A6B0F9"/>
    <a:srgbClr val="C84FF5"/>
    <a:srgbClr val="15C3A0"/>
    <a:srgbClr val="2DE8C7"/>
    <a:srgbClr val="9DF4E6"/>
    <a:srgbClr val="E19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Administrator\Desktop\&#24037;&#20316;&#31807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31750" cap="rnd">
              <a:solidFill>
                <a:srgbClr val="F36BB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rgbClr val="F95F5F"/>
                </a:solidFill>
              </a:ln>
              <a:effectLst/>
            </c:spPr>
          </c:marker>
          <c:dLbls>
            <c:delete val="1"/>
          </c:dLbls>
          <c:yVal>
            <c:numRef>
              <c:f>[工作簿1.xlsx]Sheet1!$E$1:$E$37</c:f>
              <c:numCache>
                <c:formatCode>General</c:formatCode>
                <c:ptCount val="37"/>
                <c:pt idx="0">
                  <c:v>1261109.93</c:v>
                </c:pt>
                <c:pt idx="1">
                  <c:v>2321521.28</c:v>
                </c:pt>
                <c:pt idx="2">
                  <c:v>1185465.23</c:v>
                </c:pt>
                <c:pt idx="3">
                  <c:v>167837.21</c:v>
                </c:pt>
                <c:pt idx="4">
                  <c:v>0</c:v>
                </c:pt>
                <c:pt idx="5">
                  <c:v>1174621.25</c:v>
                </c:pt>
                <c:pt idx="6">
                  <c:v>0</c:v>
                </c:pt>
                <c:pt idx="7">
                  <c:v>0</c:v>
                </c:pt>
                <c:pt idx="8">
                  <c:v>1184985.57</c:v>
                </c:pt>
                <c:pt idx="9">
                  <c:v>4281984.66</c:v>
                </c:pt>
                <c:pt idx="10">
                  <c:v>4411633.97</c:v>
                </c:pt>
                <c:pt idx="11">
                  <c:v>4518520.7</c:v>
                </c:pt>
                <c:pt idx="12">
                  <c:v>3735812.63</c:v>
                </c:pt>
                <c:pt idx="13">
                  <c:v>3992539.74</c:v>
                </c:pt>
                <c:pt idx="14">
                  <c:v>3516741.58</c:v>
                </c:pt>
                <c:pt idx="15">
                  <c:v>228198</c:v>
                </c:pt>
                <c:pt idx="16">
                  <c:v>544642.74</c:v>
                </c:pt>
                <c:pt idx="17">
                  <c:v>-1785.01</c:v>
                </c:pt>
                <c:pt idx="18">
                  <c:v>-27100</c:v>
                </c:pt>
                <c:pt idx="19">
                  <c:v>2024523.92</c:v>
                </c:pt>
                <c:pt idx="20">
                  <c:v>527480</c:v>
                </c:pt>
                <c:pt idx="21">
                  <c:v>5604336.33</c:v>
                </c:pt>
                <c:pt idx="22">
                  <c:v>7767616.64</c:v>
                </c:pt>
                <c:pt idx="23">
                  <c:v>8392909.92</c:v>
                </c:pt>
                <c:pt idx="24">
                  <c:v>4457621.52</c:v>
                </c:pt>
                <c:pt idx="25">
                  <c:v>1.45519152283669e-11</c:v>
                </c:pt>
                <c:pt idx="26">
                  <c:v>424243.68</c:v>
                </c:pt>
                <c:pt idx="27">
                  <c:v>1813941.04</c:v>
                </c:pt>
                <c:pt idx="28">
                  <c:v>2839856.38</c:v>
                </c:pt>
                <c:pt idx="29">
                  <c:v>340978.84</c:v>
                </c:pt>
                <c:pt idx="30">
                  <c:v>0</c:v>
                </c:pt>
                <c:pt idx="31">
                  <c:v>1906066.16</c:v>
                </c:pt>
                <c:pt idx="32">
                  <c:v>-5720</c:v>
                </c:pt>
                <c:pt idx="33">
                  <c:v>6947261.17</c:v>
                </c:pt>
                <c:pt idx="34">
                  <c:v>7475495.08</c:v>
                </c:pt>
                <c:pt idx="35">
                  <c:v>6171210.18</c:v>
                </c:pt>
                <c:pt idx="36">
                  <c:v>6355787.23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1372480"/>
        <c:axId val="1849429088"/>
      </c:scatterChart>
      <c:valAx>
        <c:axId val="18413724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</a:p>
        </c:txPr>
        <c:crossAx val="1849429088"/>
        <c:crosses val="autoZero"/>
        <c:crossBetween val="midCat"/>
      </c:valAx>
      <c:valAx>
        <c:axId val="1849429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</a:p>
        </c:txPr>
        <c:crossAx val="1841372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latin typeface="Times New Roman" panose="02020603050405020304" charset="0"/>
          <a:ea typeface="Times New Roman" panose="02020603050405020304" charset="0"/>
          <a:cs typeface="Times New Roman" panose="02020603050405020304" charset="0"/>
          <a:sym typeface="Times New Roman" panose="02020603050405020304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图表 1"/>
          <p:cNvGraphicFramePr/>
          <p:nvPr/>
        </p:nvGraphicFramePr>
        <p:xfrm>
          <a:off x="919480" y="424180"/>
          <a:ext cx="10555605" cy="605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cxnSp>
        <p:nvCxnSpPr>
          <p:cNvPr id="4" name="直接连接符 3"/>
          <p:cNvCxnSpPr/>
          <p:nvPr/>
        </p:nvCxnSpPr>
        <p:spPr>
          <a:xfrm flipV="1">
            <a:off x="1945005" y="609600"/>
            <a:ext cx="14414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V="1">
            <a:off x="1945005" y="836930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V="1">
            <a:off x="1945005" y="955040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flipV="1">
            <a:off x="1945005" y="106362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1945005" y="72961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1945005" y="1182370"/>
            <a:ext cx="14414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945005" y="1409700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945005" y="1527810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945005" y="163639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945005" y="130238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945005" y="1742440"/>
            <a:ext cx="14414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1945005" y="1969770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945005" y="2087880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945005" y="219646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945005" y="186245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1945005" y="2315210"/>
            <a:ext cx="14414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1945005" y="2542540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1945005" y="2660650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945005" y="276923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945005" y="243522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1945005" y="2876550"/>
            <a:ext cx="14414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1945005" y="3103880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1945005" y="3221990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1945005" y="333057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1945005" y="299656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1945005" y="3449320"/>
            <a:ext cx="14414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1945005" y="3676650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1945005" y="3794760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945005" y="390334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1945005" y="356933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1945005" y="4009390"/>
            <a:ext cx="14414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1945005" y="4236720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1945005" y="4354830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1945005" y="446341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1945005" y="412940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1945005" y="4582160"/>
            <a:ext cx="14414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1945005" y="4809490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1945005" y="4927600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1945005" y="503618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1945005" y="470217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1945005" y="5149850"/>
            <a:ext cx="14414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1945005" y="5377180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1945005" y="5495290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1945005" y="560387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1945005" y="526986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1945005" y="5722620"/>
            <a:ext cx="14414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1945005" y="5949950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1945005" y="6068060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1945005" y="617664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1945005" y="584263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1945005" y="6287770"/>
            <a:ext cx="14414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rot="16200000" flipV="1">
            <a:off x="2385695" y="567880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rot="16200000" flipV="1">
            <a:off x="2628900" y="567880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16200000" flipV="1">
            <a:off x="2851785" y="567880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rot="16200000" flipV="1">
            <a:off x="2164715" y="567880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rot="16200000" flipV="1">
            <a:off x="3060065" y="5643245"/>
            <a:ext cx="14414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rot="16200000" flipV="1">
            <a:off x="3564255" y="567880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rot="16200000" flipV="1">
            <a:off x="3806825" y="567880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16200000" flipV="1">
            <a:off x="4030345" y="567880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rot="16200000" flipV="1">
            <a:off x="3343275" y="567880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rot="16200000" flipV="1">
            <a:off x="4212590" y="5643245"/>
            <a:ext cx="14414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rot="16200000" flipV="1">
            <a:off x="4716145" y="567880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rot="16200000" flipV="1">
            <a:off x="4959350" y="567880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16200000" flipV="1">
            <a:off x="5182870" y="567880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200000" flipV="1">
            <a:off x="4495165" y="567880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200000" flipV="1">
            <a:off x="5391150" y="5643245"/>
            <a:ext cx="14414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200000" flipV="1">
            <a:off x="5894705" y="567880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200000" flipV="1">
            <a:off x="6137910" y="567880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rot="16200000" flipV="1">
            <a:off x="6360795" y="567880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rot="16200000" flipV="1">
            <a:off x="5673725" y="567880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200000" flipV="1">
            <a:off x="6545580" y="5643245"/>
            <a:ext cx="14414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200000" flipV="1">
            <a:off x="7049770" y="567880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200000" flipV="1">
            <a:off x="7292340" y="567880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200000" flipV="1">
            <a:off x="7515860" y="567880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rot="16200000" flipV="1">
            <a:off x="6828790" y="567880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rot="16200000" flipV="1">
            <a:off x="7724140" y="5643245"/>
            <a:ext cx="14414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200000" flipV="1">
            <a:off x="8227695" y="567880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200000" flipV="1">
            <a:off x="8470900" y="567880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200000" flipV="1">
            <a:off x="8694420" y="567880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200000" flipV="1">
            <a:off x="8007350" y="567880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rot="16200000" flipV="1">
            <a:off x="8876665" y="5643245"/>
            <a:ext cx="14414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rot="16200000" flipV="1">
            <a:off x="9380220" y="567880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rot="16200000" flipV="1">
            <a:off x="9623425" y="567880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rot="16200000" flipV="1">
            <a:off x="9846310" y="567880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rot="16200000" flipV="1">
            <a:off x="9159240" y="567880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rot="16200000" flipV="1">
            <a:off x="10054590" y="5643245"/>
            <a:ext cx="14414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rot="16200000" flipV="1">
            <a:off x="10558780" y="567880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rot="16200000" flipV="1">
            <a:off x="10801350" y="567880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rot="16200000" flipV="1">
            <a:off x="11024870" y="567880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rot="16200000" flipV="1">
            <a:off x="10337800" y="5678805"/>
            <a:ext cx="7175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rot="16200000" flipV="1">
            <a:off x="11222990" y="5643245"/>
            <a:ext cx="144145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1948180" y="601980"/>
            <a:ext cx="0" cy="568800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V="1">
            <a:off x="2026920" y="5715635"/>
            <a:ext cx="9288145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flipV="1">
            <a:off x="2665095" y="1213485"/>
            <a:ext cx="599440" cy="0"/>
          </a:xfrm>
          <a:prstGeom prst="line">
            <a:avLst/>
          </a:prstGeom>
          <a:ln w="31750">
            <a:solidFill>
              <a:srgbClr val="F36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圆角矩形 3"/>
          <p:cNvSpPr/>
          <p:nvPr/>
        </p:nvSpPr>
        <p:spPr>
          <a:xfrm>
            <a:off x="2421890" y="848995"/>
            <a:ext cx="2797175" cy="1120775"/>
          </a:xfrm>
          <a:custGeom>
            <a:avLst/>
            <a:gdLst>
              <a:gd name="connsiteX0" fmla="*/ 0 w 6343650"/>
              <a:gd name="connsiteY0" fmla="*/ 481022 h 2886075"/>
              <a:gd name="connsiteX1" fmla="*/ 481022 w 6343650"/>
              <a:gd name="connsiteY1" fmla="*/ 0 h 2886075"/>
              <a:gd name="connsiteX2" fmla="*/ 1261355 w 6343650"/>
              <a:gd name="connsiteY2" fmla="*/ 0 h 2886075"/>
              <a:gd name="connsiteX3" fmla="*/ 1880240 w 6343650"/>
              <a:gd name="connsiteY3" fmla="*/ 0 h 2886075"/>
              <a:gd name="connsiteX4" fmla="*/ 2445308 w 6343650"/>
              <a:gd name="connsiteY4" fmla="*/ 0 h 2886075"/>
              <a:gd name="connsiteX5" fmla="*/ 3171825 w 6343650"/>
              <a:gd name="connsiteY5" fmla="*/ 0 h 2886075"/>
              <a:gd name="connsiteX6" fmla="*/ 3790710 w 6343650"/>
              <a:gd name="connsiteY6" fmla="*/ 0 h 2886075"/>
              <a:gd name="connsiteX7" fmla="*/ 4571043 w 6343650"/>
              <a:gd name="connsiteY7" fmla="*/ 0 h 2886075"/>
              <a:gd name="connsiteX8" fmla="*/ 5136111 w 6343650"/>
              <a:gd name="connsiteY8" fmla="*/ 0 h 2886075"/>
              <a:gd name="connsiteX9" fmla="*/ 5862628 w 6343650"/>
              <a:gd name="connsiteY9" fmla="*/ 0 h 2886075"/>
              <a:gd name="connsiteX10" fmla="*/ 6343650 w 6343650"/>
              <a:gd name="connsiteY10" fmla="*/ 481022 h 2886075"/>
              <a:gd name="connsiteX11" fmla="*/ 6343650 w 6343650"/>
              <a:gd name="connsiteY11" fmla="*/ 1122366 h 2886075"/>
              <a:gd name="connsiteX12" fmla="*/ 6343650 w 6343650"/>
              <a:gd name="connsiteY12" fmla="*/ 1744469 h 2886075"/>
              <a:gd name="connsiteX13" fmla="*/ 6343650 w 6343650"/>
              <a:gd name="connsiteY13" fmla="*/ 2405053 h 2886075"/>
              <a:gd name="connsiteX14" fmla="*/ 5862628 w 6343650"/>
              <a:gd name="connsiteY14" fmla="*/ 2886075 h 2886075"/>
              <a:gd name="connsiteX15" fmla="*/ 5189927 w 6343650"/>
              <a:gd name="connsiteY15" fmla="*/ 2886075 h 2886075"/>
              <a:gd name="connsiteX16" fmla="*/ 4409594 w 6343650"/>
              <a:gd name="connsiteY16" fmla="*/ 2886075 h 2886075"/>
              <a:gd name="connsiteX17" fmla="*/ 3736894 w 6343650"/>
              <a:gd name="connsiteY17" fmla="*/ 2886075 h 2886075"/>
              <a:gd name="connsiteX18" fmla="*/ 3225641 w 6343650"/>
              <a:gd name="connsiteY18" fmla="*/ 2886075 h 2886075"/>
              <a:gd name="connsiteX19" fmla="*/ 2660572 w 6343650"/>
              <a:gd name="connsiteY19" fmla="*/ 2886075 h 2886075"/>
              <a:gd name="connsiteX20" fmla="*/ 1880240 w 6343650"/>
              <a:gd name="connsiteY20" fmla="*/ 2886075 h 2886075"/>
              <a:gd name="connsiteX21" fmla="*/ 1207539 w 6343650"/>
              <a:gd name="connsiteY21" fmla="*/ 2886075 h 2886075"/>
              <a:gd name="connsiteX22" fmla="*/ 481022 w 6343650"/>
              <a:gd name="connsiteY22" fmla="*/ 2886075 h 2886075"/>
              <a:gd name="connsiteX23" fmla="*/ 0 w 6343650"/>
              <a:gd name="connsiteY23" fmla="*/ 2405053 h 2886075"/>
              <a:gd name="connsiteX24" fmla="*/ 0 w 6343650"/>
              <a:gd name="connsiteY24" fmla="*/ 1763709 h 2886075"/>
              <a:gd name="connsiteX25" fmla="*/ 0 w 6343650"/>
              <a:gd name="connsiteY25" fmla="*/ 1122366 h 2886075"/>
              <a:gd name="connsiteX26" fmla="*/ 0 w 6343650"/>
              <a:gd name="connsiteY26" fmla="*/ 481022 h 288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343650" h="2886075" extrusionOk="0">
                <a:moveTo>
                  <a:pt x="0" y="481022"/>
                </a:moveTo>
                <a:cubicBezTo>
                  <a:pt x="-51416" y="183646"/>
                  <a:pt x="160206" y="20701"/>
                  <a:pt x="481022" y="0"/>
                </a:cubicBezTo>
                <a:cubicBezTo>
                  <a:pt x="767044" y="-23406"/>
                  <a:pt x="1041766" y="18503"/>
                  <a:pt x="1261355" y="0"/>
                </a:cubicBezTo>
                <a:cubicBezTo>
                  <a:pt x="1480944" y="-18503"/>
                  <a:pt x="1619266" y="-26187"/>
                  <a:pt x="1880240" y="0"/>
                </a:cubicBezTo>
                <a:cubicBezTo>
                  <a:pt x="2141214" y="26187"/>
                  <a:pt x="2172739" y="10523"/>
                  <a:pt x="2445308" y="0"/>
                </a:cubicBezTo>
                <a:cubicBezTo>
                  <a:pt x="2717877" y="-10523"/>
                  <a:pt x="2897340" y="-20619"/>
                  <a:pt x="3171825" y="0"/>
                </a:cubicBezTo>
                <a:cubicBezTo>
                  <a:pt x="3446310" y="20619"/>
                  <a:pt x="3632753" y="8393"/>
                  <a:pt x="3790710" y="0"/>
                </a:cubicBezTo>
                <a:cubicBezTo>
                  <a:pt x="3948667" y="-8393"/>
                  <a:pt x="4237031" y="-10843"/>
                  <a:pt x="4571043" y="0"/>
                </a:cubicBezTo>
                <a:cubicBezTo>
                  <a:pt x="4905055" y="10843"/>
                  <a:pt x="5006621" y="-11972"/>
                  <a:pt x="5136111" y="0"/>
                </a:cubicBezTo>
                <a:cubicBezTo>
                  <a:pt x="5265601" y="11972"/>
                  <a:pt x="5597393" y="-16664"/>
                  <a:pt x="5862628" y="0"/>
                </a:cubicBezTo>
                <a:cubicBezTo>
                  <a:pt x="6163296" y="8417"/>
                  <a:pt x="6280018" y="205069"/>
                  <a:pt x="6343650" y="481022"/>
                </a:cubicBezTo>
                <a:cubicBezTo>
                  <a:pt x="6335700" y="742937"/>
                  <a:pt x="6345651" y="930746"/>
                  <a:pt x="6343650" y="1122366"/>
                </a:cubicBezTo>
                <a:cubicBezTo>
                  <a:pt x="6341649" y="1313986"/>
                  <a:pt x="6320869" y="1480451"/>
                  <a:pt x="6343650" y="1744469"/>
                </a:cubicBezTo>
                <a:cubicBezTo>
                  <a:pt x="6366431" y="2008487"/>
                  <a:pt x="6376103" y="2148130"/>
                  <a:pt x="6343650" y="2405053"/>
                </a:cubicBezTo>
                <a:cubicBezTo>
                  <a:pt x="6357666" y="2653315"/>
                  <a:pt x="6071160" y="2863990"/>
                  <a:pt x="5862628" y="2886075"/>
                </a:cubicBezTo>
                <a:cubicBezTo>
                  <a:pt x="5692702" y="2899605"/>
                  <a:pt x="5377963" y="2870967"/>
                  <a:pt x="5189927" y="2886075"/>
                </a:cubicBezTo>
                <a:cubicBezTo>
                  <a:pt x="5001891" y="2901183"/>
                  <a:pt x="4794408" y="2903189"/>
                  <a:pt x="4409594" y="2886075"/>
                </a:cubicBezTo>
                <a:cubicBezTo>
                  <a:pt x="4024780" y="2868961"/>
                  <a:pt x="3917696" y="2861700"/>
                  <a:pt x="3736894" y="2886075"/>
                </a:cubicBezTo>
                <a:cubicBezTo>
                  <a:pt x="3556092" y="2910450"/>
                  <a:pt x="3471270" y="2880515"/>
                  <a:pt x="3225641" y="2886075"/>
                </a:cubicBezTo>
                <a:cubicBezTo>
                  <a:pt x="2980012" y="2891635"/>
                  <a:pt x="2782569" y="2893978"/>
                  <a:pt x="2660572" y="2886075"/>
                </a:cubicBezTo>
                <a:cubicBezTo>
                  <a:pt x="2538575" y="2878172"/>
                  <a:pt x="2131898" y="2847233"/>
                  <a:pt x="1880240" y="2886075"/>
                </a:cubicBezTo>
                <a:cubicBezTo>
                  <a:pt x="1628582" y="2924917"/>
                  <a:pt x="1478805" y="2859799"/>
                  <a:pt x="1207539" y="2886075"/>
                </a:cubicBezTo>
                <a:cubicBezTo>
                  <a:pt x="936273" y="2912351"/>
                  <a:pt x="630578" y="2886793"/>
                  <a:pt x="481022" y="2886075"/>
                </a:cubicBezTo>
                <a:cubicBezTo>
                  <a:pt x="213058" y="2823975"/>
                  <a:pt x="24748" y="2675874"/>
                  <a:pt x="0" y="2405053"/>
                </a:cubicBezTo>
                <a:cubicBezTo>
                  <a:pt x="14927" y="2276758"/>
                  <a:pt x="24583" y="1924966"/>
                  <a:pt x="0" y="1763709"/>
                </a:cubicBezTo>
                <a:cubicBezTo>
                  <a:pt x="-24583" y="1602452"/>
                  <a:pt x="-1440" y="1356598"/>
                  <a:pt x="0" y="1122366"/>
                </a:cubicBezTo>
                <a:cubicBezTo>
                  <a:pt x="1440" y="888134"/>
                  <a:pt x="-8256" y="746958"/>
                  <a:pt x="0" y="481022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85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2893060" y="1598295"/>
            <a:ext cx="144145" cy="144145"/>
          </a:xfrm>
          <a:prstGeom prst="ellipse">
            <a:avLst/>
          </a:prstGeom>
          <a:solidFill>
            <a:srgbClr val="F95F5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3152775" y="983615"/>
            <a:ext cx="1838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T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endency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3412490" y="1409700"/>
            <a:ext cx="1875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P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rofit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/Month</a:t>
            </a: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 rot="5400000">
            <a:off x="-553720" y="2999105"/>
            <a:ext cx="2705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sym typeface="+mn-ea"/>
              </a:rPr>
              <a:t>P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sym typeface="+mn-ea"/>
              </a:rPr>
              <a:t>rofit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sym typeface="+mn-ea"/>
              </a:rPr>
              <a:t>/Month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5709920" y="6068060"/>
            <a:ext cx="1842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  <a:sym typeface="+mn-ea"/>
              </a:rPr>
              <a:t>Month</a:t>
            </a: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9" name="直接箭头连接符 108"/>
          <p:cNvCxnSpPr/>
          <p:nvPr/>
        </p:nvCxnSpPr>
        <p:spPr>
          <a:xfrm>
            <a:off x="4124960" y="2438400"/>
            <a:ext cx="406400" cy="548640"/>
          </a:xfrm>
          <a:prstGeom prst="straightConnector1">
            <a:avLst/>
          </a:prstGeom>
          <a:ln w="34925">
            <a:solidFill>
              <a:srgbClr val="2DB911"/>
            </a:solidFill>
            <a:tailEnd type="arrow"/>
          </a:ln>
          <a:effectLst>
            <a:outerShdw blurRad="88900" dist="38100" dir="8100000" sx="99000" sy="99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H="1">
            <a:off x="10373995" y="1558290"/>
            <a:ext cx="385445" cy="353060"/>
          </a:xfrm>
          <a:prstGeom prst="straightConnector1">
            <a:avLst/>
          </a:prstGeom>
          <a:ln w="34925">
            <a:solidFill>
              <a:srgbClr val="2DB911"/>
            </a:solidFill>
            <a:tailEnd type="arrow"/>
          </a:ln>
          <a:effectLst>
            <a:outerShdw blurRad="88900" dist="38100" dir="8100000" sx="99000" sy="99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 flipH="1">
            <a:off x="8012430" y="2133600"/>
            <a:ext cx="410210" cy="527050"/>
          </a:xfrm>
          <a:prstGeom prst="straightConnector1">
            <a:avLst/>
          </a:prstGeom>
          <a:ln w="34925">
            <a:solidFill>
              <a:srgbClr val="2DB911"/>
            </a:solidFill>
            <a:tailEnd type="arrow"/>
          </a:ln>
          <a:effectLst>
            <a:outerShdw blurRad="88900" dist="38100" dir="8100000" sx="99000" sy="99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4170680" y="2205355"/>
            <a:ext cx="2272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Peak of the profit</a:t>
            </a: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644130" y="1696085"/>
            <a:ext cx="2272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Peak of the profit</a:t>
            </a: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9882505" y="1072515"/>
            <a:ext cx="2272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Peak of the profit</a:t>
            </a: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WPS 演示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华文楷体</vt:lpstr>
      <vt:lpstr>Times New Roman</vt:lpstr>
      <vt:lpstr>Calisto MT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Linghao Chen</cp:lastModifiedBy>
  <cp:revision>23</cp:revision>
  <dcterms:created xsi:type="dcterms:W3CDTF">2020-09-11T01:27:00Z</dcterms:created>
  <dcterms:modified xsi:type="dcterms:W3CDTF">2020-11-08T07:33:53Z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2052-11.1.0.10116</vt:lpwstr>
  </property>
</Properties>
</file>